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embeddedFontLst>
    <p:embeddedFont>
      <p:font typeface="Century Schoolbook"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9067830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4643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96682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12876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69329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68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0716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869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41739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5454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66302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92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44447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4" name="Shape 2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911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112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4356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00758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77716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61846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33531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831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1388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bg>
      <p:bgPr>
        <a:solidFill>
          <a:schemeClr val="lt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2286000" y="3124200"/>
            <a:ext cx="6172199" cy="189436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Century Schoolbook"/>
              <a:buNone/>
              <a:defRPr sz="3000" b="1" i="0" u="none" strike="noStrike" cap="small">
                <a:solidFill>
                  <a:schemeClr val="dk2"/>
                </a:solidFill>
                <a:latin typeface="Century Schoolbook"/>
                <a:ea typeface="Century Schoolbook"/>
                <a:cs typeface="Century Schoolbook"/>
                <a:sym typeface="Century Schoolbook"/>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9" name="Shape 19"/>
          <p:cNvSpPr txBox="1">
            <a:spLocks noGrp="1"/>
          </p:cNvSpPr>
          <p:nvPr>
            <p:ph type="subTitle" idx="1"/>
          </p:nvPr>
        </p:nvSpPr>
        <p:spPr>
          <a:xfrm>
            <a:off x="2286000" y="5003321"/>
            <a:ext cx="6172199" cy="1371598"/>
          </a:xfrm>
          <a:prstGeom prst="rect">
            <a:avLst/>
          </a:prstGeom>
          <a:noFill/>
          <a:ln>
            <a:noFill/>
          </a:ln>
        </p:spPr>
        <p:txBody>
          <a:bodyPr lIns="91425" tIns="91425" rIns="91425" bIns="91425" anchor="t" anchorCtr="0"/>
          <a:lstStyle>
            <a:lvl1pPr marL="0" marR="0" lvl="0" indent="0" algn="l" rtl="0">
              <a:lnSpc>
                <a:spcPct val="100000"/>
              </a:lnSpc>
              <a:spcBef>
                <a:spcPts val="600"/>
              </a:spcBef>
              <a:spcAft>
                <a:spcPts val="0"/>
              </a:spcAft>
              <a:buClr>
                <a:schemeClr val="accent1"/>
              </a:buClr>
              <a:buFont typeface="Noto Sans Symbols"/>
              <a:buNone/>
              <a:defRPr sz="1800" b="1" i="0" u="none" strike="noStrike" cap="none">
                <a:solidFill>
                  <a:schemeClr val="dk2"/>
                </a:solidFill>
                <a:latin typeface="Century Schoolbook"/>
                <a:ea typeface="Century Schoolbook"/>
                <a:cs typeface="Century Schoolbook"/>
                <a:sym typeface="Century Schoolbook"/>
              </a:defRPr>
            </a:lvl1pPr>
            <a:lvl2pPr marL="457200" marR="0" lvl="1" indent="0" algn="ctr" rtl="0">
              <a:lnSpc>
                <a:spcPct val="100000"/>
              </a:lnSpc>
              <a:spcBef>
                <a:spcPts val="420"/>
              </a:spcBef>
              <a:spcAft>
                <a:spcPts val="0"/>
              </a:spcAft>
              <a:buClr>
                <a:schemeClr val="accent1"/>
              </a:buClr>
              <a:buFont typeface="Noto Sans Symbols"/>
              <a:buNone/>
              <a:defRPr sz="2100" b="0" i="0" u="none" strike="noStrike" cap="none">
                <a:solidFill>
                  <a:schemeClr val="dk1"/>
                </a:solidFill>
                <a:latin typeface="Century Schoolbook"/>
                <a:ea typeface="Century Schoolbook"/>
                <a:cs typeface="Century Schoolbook"/>
                <a:sym typeface="Century Schoolbook"/>
              </a:defRPr>
            </a:lvl2pPr>
            <a:lvl3pPr marL="914400" marR="0" lvl="2" indent="0" algn="ctr" rtl="0">
              <a:lnSpc>
                <a:spcPct val="100000"/>
              </a:lnSpc>
              <a:spcBef>
                <a:spcPts val="360"/>
              </a:spcBef>
              <a:spcAft>
                <a:spcPts val="0"/>
              </a:spcAft>
              <a:buClr>
                <a:srgbClr val="DE7530"/>
              </a:buClr>
              <a:buFont typeface="Noto Sans Symbols"/>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ctr" rtl="0">
              <a:lnSpc>
                <a:spcPct val="100000"/>
              </a:lnSpc>
              <a:spcBef>
                <a:spcPts val="360"/>
              </a:spcBef>
              <a:spcAft>
                <a:spcPts val="0"/>
              </a:spcAft>
              <a:buClr>
                <a:srgbClr val="FEC2AC"/>
              </a:buClr>
              <a:buFont typeface="Noto Sans Symbols"/>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ctr" rtl="0">
              <a:lnSpc>
                <a:spcPct val="100000"/>
              </a:lnSpc>
              <a:spcBef>
                <a:spcPts val="320"/>
              </a:spcBef>
              <a:spcAft>
                <a:spcPts val="0"/>
              </a:spcAft>
              <a:buClr>
                <a:srgbClr val="BBC9E9"/>
              </a:buClr>
              <a:buFont typeface="Noto Sans Symbols"/>
              <a:buNone/>
              <a:defRPr sz="1600" b="0" i="0" u="none" strike="noStrike" cap="none">
                <a:solidFill>
                  <a:schemeClr val="dk1"/>
                </a:solidFill>
                <a:latin typeface="Century Schoolbook"/>
                <a:ea typeface="Century Schoolbook"/>
                <a:cs typeface="Century Schoolbook"/>
                <a:sym typeface="Century Schoolbook"/>
              </a:defRPr>
            </a:lvl5pPr>
            <a:lvl6pPr marL="2286000" marR="0" lvl="5" indent="0" algn="ctr" rtl="0">
              <a:lnSpc>
                <a:spcPct val="100000"/>
              </a:lnSpc>
              <a:spcBef>
                <a:spcPts val="320"/>
              </a:spcBef>
              <a:spcAft>
                <a:spcPts val="0"/>
              </a:spcAft>
              <a:buClr>
                <a:schemeClr val="accent1"/>
              </a:buClr>
              <a:buFont typeface="Century Schoolbook"/>
              <a:buNone/>
              <a:defRPr sz="1600" b="0" i="0" u="none" strike="noStrike" cap="none">
                <a:solidFill>
                  <a:schemeClr val="dk2"/>
                </a:solidFill>
                <a:latin typeface="Century Schoolbook"/>
                <a:ea typeface="Century Schoolbook"/>
                <a:cs typeface="Century Schoolbook"/>
                <a:sym typeface="Century Schoolbook"/>
              </a:defRPr>
            </a:lvl6pPr>
            <a:lvl7pPr marL="2743200" marR="0" lvl="6" indent="0" algn="ctr" rtl="0">
              <a:lnSpc>
                <a:spcPct val="100000"/>
              </a:lnSpc>
              <a:spcBef>
                <a:spcPts val="280"/>
              </a:spcBef>
              <a:spcAft>
                <a:spcPts val="0"/>
              </a:spcAft>
              <a:buClr>
                <a:srgbClr val="FEC2AC"/>
              </a:buClr>
              <a:buFont typeface="Noto Sans Symbols"/>
              <a:buNone/>
              <a:defRPr sz="1400" b="0" i="0" u="none" strike="noStrike" cap="none">
                <a:solidFill>
                  <a:schemeClr val="dk2"/>
                </a:solidFill>
                <a:latin typeface="Century Schoolbook"/>
                <a:ea typeface="Century Schoolbook"/>
                <a:cs typeface="Century Schoolbook"/>
                <a:sym typeface="Century Schoolbook"/>
              </a:defRPr>
            </a:lvl7pPr>
            <a:lvl8pPr marL="3200400" marR="0" lvl="7" indent="0" algn="ctr" rtl="0">
              <a:lnSpc>
                <a:spcPct val="100000"/>
              </a:lnSpc>
              <a:spcBef>
                <a:spcPts val="280"/>
              </a:spcBef>
              <a:spcAft>
                <a:spcPts val="0"/>
              </a:spcAft>
              <a:buClr>
                <a:schemeClr val="accent2"/>
              </a:buClr>
              <a:buFont typeface="Century Schoolbook"/>
              <a:buNone/>
              <a:defRPr sz="1400" b="0" i="0" u="none" strike="noStrike" cap="small">
                <a:solidFill>
                  <a:schemeClr val="dk2"/>
                </a:solidFill>
                <a:latin typeface="Century Schoolbook"/>
                <a:ea typeface="Century Schoolbook"/>
                <a:cs typeface="Century Schoolbook"/>
                <a:sym typeface="Century Schoolbook"/>
              </a:defRPr>
            </a:lvl8pPr>
            <a:lvl9pPr marL="3657600" marR="0" lvl="8" indent="0" algn="ctr" rtl="0">
              <a:lnSpc>
                <a:spcPct val="100000"/>
              </a:lnSpc>
              <a:spcBef>
                <a:spcPts val="280"/>
              </a:spcBef>
              <a:spcAft>
                <a:spcPts val="0"/>
              </a:spcAft>
              <a:buClr>
                <a:srgbClr val="DE7530"/>
              </a:buClr>
              <a:buFont typeface="Century Schoolbook"/>
              <a:buNone/>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20" name="Shape 20"/>
          <p:cNvSpPr txBox="1">
            <a:spLocks noGrp="1"/>
          </p:cNvSpPr>
          <p:nvPr>
            <p:ph type="dt" idx="10"/>
          </p:nvPr>
        </p:nvSpPr>
        <p:spPr>
          <a:xfrm rot="5400000">
            <a:off x="7764621" y="1174097"/>
            <a:ext cx="2286000" cy="381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1" name="Shape 21"/>
          <p:cNvSpPr txBox="1">
            <a:spLocks noGrp="1"/>
          </p:cNvSpPr>
          <p:nvPr>
            <p:ph type="ftr" idx="11"/>
          </p:nvPr>
        </p:nvSpPr>
        <p:spPr>
          <a:xfrm rot="5400000">
            <a:off x="7077267" y="4181667"/>
            <a:ext cx="3657600" cy="38404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2" name="Shape 22"/>
          <p:cNvSpPr/>
          <p:nvPr/>
        </p:nvSpPr>
        <p:spPr>
          <a:xfrm>
            <a:off x="381000" y="0"/>
            <a:ext cx="609599" cy="6858000"/>
          </a:xfrm>
          <a:prstGeom prst="rect">
            <a:avLst/>
          </a:prstGeom>
          <a:solidFill>
            <a:srgbClr val="FEC2AC">
              <a:alpha val="53333"/>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3" name="Shape 23"/>
          <p:cNvSpPr/>
          <p:nvPr/>
        </p:nvSpPr>
        <p:spPr>
          <a:xfrm>
            <a:off x="276336" y="0"/>
            <a:ext cx="104663" cy="6858000"/>
          </a:xfrm>
          <a:prstGeom prst="rect">
            <a:avLst/>
          </a:prstGeom>
          <a:solidFill>
            <a:srgbClr val="FFD8CC">
              <a:alpha val="35294"/>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4" name="Shape 24"/>
          <p:cNvSpPr/>
          <p:nvPr/>
        </p:nvSpPr>
        <p:spPr>
          <a:xfrm>
            <a:off x="990600" y="0"/>
            <a:ext cx="181871" cy="6858000"/>
          </a:xfrm>
          <a:prstGeom prst="rect">
            <a:avLst/>
          </a:prstGeom>
          <a:solidFill>
            <a:srgbClr val="FFD8CC">
              <a:alpha val="69411"/>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5" name="Shape 25"/>
          <p:cNvSpPr/>
          <p:nvPr/>
        </p:nvSpPr>
        <p:spPr>
          <a:xfrm>
            <a:off x="1141320" y="0"/>
            <a:ext cx="230280" cy="6858000"/>
          </a:xfrm>
          <a:prstGeom prst="rect">
            <a:avLst/>
          </a:prstGeom>
          <a:solidFill>
            <a:srgbClr val="FFEDE7">
              <a:alpha val="70588"/>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26" name="Shape 26"/>
          <p:cNvCxnSpPr/>
          <p:nvPr/>
        </p:nvCxnSpPr>
        <p:spPr>
          <a:xfrm>
            <a:off x="106343" y="0"/>
            <a:ext cx="0" cy="6858000"/>
          </a:xfrm>
          <a:prstGeom prst="straightConnector1">
            <a:avLst/>
          </a:prstGeom>
          <a:noFill/>
          <a:ln w="57150" cap="flat" cmpd="sng">
            <a:solidFill>
              <a:srgbClr val="FEC2AC">
                <a:alpha val="72549"/>
              </a:srgbClr>
            </a:solidFill>
            <a:prstDash val="solid"/>
            <a:round/>
            <a:headEnd type="none" w="med" len="med"/>
            <a:tailEnd type="none" w="med" len="med"/>
          </a:ln>
        </p:spPr>
      </p:cxnSp>
      <p:cxnSp>
        <p:nvCxnSpPr>
          <p:cNvPr id="27" name="Shape 27"/>
          <p:cNvCxnSpPr/>
          <p:nvPr/>
        </p:nvCxnSpPr>
        <p:spPr>
          <a:xfrm>
            <a:off x="914400" y="0"/>
            <a:ext cx="0" cy="6858000"/>
          </a:xfrm>
          <a:prstGeom prst="straightConnector1">
            <a:avLst/>
          </a:prstGeom>
          <a:noFill/>
          <a:ln w="57150" cap="flat" cmpd="sng">
            <a:solidFill>
              <a:srgbClr val="FFEDE7">
                <a:alpha val="82352"/>
              </a:srgbClr>
            </a:solidFill>
            <a:prstDash val="solid"/>
            <a:round/>
            <a:headEnd type="none" w="med" len="med"/>
            <a:tailEnd type="none" w="med" len="med"/>
          </a:ln>
        </p:spPr>
      </p:cxnSp>
      <p:cxnSp>
        <p:nvCxnSpPr>
          <p:cNvPr id="28" name="Shape 28"/>
          <p:cNvCxnSpPr/>
          <p:nvPr/>
        </p:nvCxnSpPr>
        <p:spPr>
          <a:xfrm>
            <a:off x="854112" y="0"/>
            <a:ext cx="0" cy="6858000"/>
          </a:xfrm>
          <a:prstGeom prst="straightConnector1">
            <a:avLst/>
          </a:prstGeom>
          <a:noFill/>
          <a:ln w="57150" cap="flat" cmpd="sng">
            <a:solidFill>
              <a:srgbClr val="FEC2AC"/>
            </a:solidFill>
            <a:prstDash val="solid"/>
            <a:round/>
            <a:headEnd type="none" w="med" len="med"/>
            <a:tailEnd type="none" w="med" len="med"/>
          </a:ln>
        </p:spPr>
      </p:cxnSp>
      <p:cxnSp>
        <p:nvCxnSpPr>
          <p:cNvPr id="29" name="Shape 29"/>
          <p:cNvCxnSpPr/>
          <p:nvPr/>
        </p:nvCxnSpPr>
        <p:spPr>
          <a:xfrm>
            <a:off x="1726640" y="0"/>
            <a:ext cx="0" cy="6858000"/>
          </a:xfrm>
          <a:prstGeom prst="straightConnector1">
            <a:avLst/>
          </a:prstGeom>
          <a:noFill/>
          <a:ln w="28575" cap="flat" cmpd="sng">
            <a:solidFill>
              <a:srgbClr val="FEC2AC">
                <a:alpha val="81568"/>
              </a:srgbClr>
            </a:solidFill>
            <a:prstDash val="solid"/>
            <a:round/>
            <a:headEnd type="none" w="med" len="med"/>
            <a:tailEnd type="none" w="med" len="med"/>
          </a:ln>
        </p:spPr>
      </p:cxnSp>
      <p:cxnSp>
        <p:nvCxnSpPr>
          <p:cNvPr id="30" name="Shape 30"/>
          <p:cNvCxnSpPr/>
          <p:nvPr/>
        </p:nvCxnSpPr>
        <p:spPr>
          <a:xfrm>
            <a:off x="1066800" y="0"/>
            <a:ext cx="0" cy="6858000"/>
          </a:xfrm>
          <a:prstGeom prst="straightConnector1">
            <a:avLst/>
          </a:prstGeom>
          <a:noFill/>
          <a:ln w="9525" cap="flat" cmpd="sng">
            <a:solidFill>
              <a:srgbClr val="FEC2AC"/>
            </a:solidFill>
            <a:prstDash val="solid"/>
            <a:round/>
            <a:headEnd type="none" w="med" len="med"/>
            <a:tailEnd type="none" w="med" len="med"/>
          </a:ln>
        </p:spPr>
      </p:cxnSp>
      <p:cxnSp>
        <p:nvCxnSpPr>
          <p:cNvPr id="31" name="Shape 31"/>
          <p:cNvCxnSpPr/>
          <p:nvPr/>
        </p:nvCxnSpPr>
        <p:spPr>
          <a:xfrm>
            <a:off x="9113856" y="0"/>
            <a:ext cx="0" cy="6858000"/>
          </a:xfrm>
          <a:prstGeom prst="straightConnector1">
            <a:avLst/>
          </a:prstGeom>
          <a:noFill/>
          <a:ln w="57150" cap="flat" cmpd="thickThin">
            <a:solidFill>
              <a:srgbClr val="FEC2AC"/>
            </a:solidFill>
            <a:prstDash val="solid"/>
            <a:round/>
            <a:headEnd type="none" w="med" len="med"/>
            <a:tailEnd type="none" w="med" len="med"/>
          </a:ln>
        </p:spPr>
      </p:cxnSp>
      <p:sp>
        <p:nvSpPr>
          <p:cNvPr id="32" name="Shape 32"/>
          <p:cNvSpPr/>
          <p:nvPr/>
        </p:nvSpPr>
        <p:spPr>
          <a:xfrm>
            <a:off x="1219200" y="0"/>
            <a:ext cx="76198" cy="6858000"/>
          </a:xfrm>
          <a:prstGeom prst="rect">
            <a:avLst/>
          </a:prstGeom>
          <a:solidFill>
            <a:srgbClr val="FEC2AC">
              <a:alpha val="50588"/>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3" name="Shape 33"/>
          <p:cNvSpPr/>
          <p:nvPr/>
        </p:nvSpPr>
        <p:spPr>
          <a:xfrm>
            <a:off x="609600" y="3429000"/>
            <a:ext cx="1295400" cy="1295400"/>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4" name="Shape 34"/>
          <p:cNvSpPr/>
          <p:nvPr/>
        </p:nvSpPr>
        <p:spPr>
          <a:xfrm>
            <a:off x="1309632" y="4866751"/>
            <a:ext cx="641424" cy="641424"/>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5" name="Shape 35"/>
          <p:cNvSpPr/>
          <p:nvPr/>
        </p:nvSpPr>
        <p:spPr>
          <a:xfrm>
            <a:off x="1091079" y="5500632"/>
            <a:ext cx="137159" cy="137159"/>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6" name="Shape 36"/>
          <p:cNvSpPr/>
          <p:nvPr/>
        </p:nvSpPr>
        <p:spPr>
          <a:xfrm>
            <a:off x="1664208" y="5788151"/>
            <a:ext cx="274318" cy="274318"/>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 name="Shape 37"/>
          <p:cNvSpPr/>
          <p:nvPr/>
        </p:nvSpPr>
        <p:spPr>
          <a:xfrm>
            <a:off x="1905000" y="4495800"/>
            <a:ext cx="365759" cy="365759"/>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8" name="Shape 38"/>
          <p:cNvSpPr txBox="1">
            <a:spLocks noGrp="1"/>
          </p:cNvSpPr>
          <p:nvPr>
            <p:ph type="sldNum" idx="12"/>
          </p:nvPr>
        </p:nvSpPr>
        <p:spPr>
          <a:xfrm>
            <a:off x="1325544" y="4928701"/>
            <a:ext cx="609599" cy="517524"/>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entury Schoolbook"/>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a:t>
            </a:fld>
            <a:endParaRPr lang="en-US"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22" name="Shape 122"/>
          <p:cNvSpPr txBox="1">
            <a:spLocks noGrp="1"/>
          </p:cNvSpPr>
          <p:nvPr>
            <p:ph type="body" idx="1"/>
          </p:nvPr>
        </p:nvSpPr>
        <p:spPr>
          <a:xfrm rot="5400000">
            <a:off x="1754122" y="303274"/>
            <a:ext cx="4873751" cy="7467600"/>
          </a:xfrm>
          <a:prstGeom prst="rect">
            <a:avLst/>
          </a:prstGeom>
          <a:noFill/>
          <a:ln>
            <a:noFill/>
          </a:ln>
        </p:spPr>
        <p:txBody>
          <a:bodyPr lIns="91425" tIns="91425" rIns="91425" bIns="91425" anchor="t" anchorCtr="0"/>
          <a:lstStyle>
            <a:lvl1pPr marL="274320" marR="0" lvl="0" indent="-66040" algn="l" rtl="0">
              <a:lnSpc>
                <a:spcPct val="100000"/>
              </a:lnSpc>
              <a:spcBef>
                <a:spcPts val="600"/>
              </a:spcBef>
              <a:spcAft>
                <a:spcPts val="0"/>
              </a:spcAft>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76201" algn="l" rtl="0">
              <a:lnSpc>
                <a:spcPct val="100000"/>
              </a:lnSpc>
              <a:spcBef>
                <a:spcPts val="420"/>
              </a:spcBef>
              <a:spcAft>
                <a:spcPts val="0"/>
              </a:spcAft>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58419" algn="l" rtl="0">
              <a:lnSpc>
                <a:spcPct val="100000"/>
              </a:lnSpc>
              <a:spcBef>
                <a:spcPts val="360"/>
              </a:spcBef>
              <a:spcAft>
                <a:spcPts val="0"/>
              </a:spcAft>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53339" algn="l" rtl="0">
              <a:lnSpc>
                <a:spcPct val="100000"/>
              </a:lnSpc>
              <a:spcBef>
                <a:spcPts val="360"/>
              </a:spcBef>
              <a:spcAft>
                <a:spcPts val="0"/>
              </a:spcAft>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60451" algn="l" rtl="0">
              <a:lnSpc>
                <a:spcPct val="100000"/>
              </a:lnSpc>
              <a:spcBef>
                <a:spcPts val="320"/>
              </a:spcBef>
              <a:spcAft>
                <a:spcPts val="0"/>
              </a:spcAft>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3" name="Shape 123"/>
          <p:cNvSpPr txBox="1">
            <a:spLocks noGrp="1"/>
          </p:cNvSpPr>
          <p:nvPr>
            <p:ph type="dt" idx="10"/>
          </p:nvPr>
        </p:nvSpPr>
        <p:spPr>
          <a:xfrm rot="5400000">
            <a:off x="7589520" y="1081850"/>
            <a:ext cx="2011680" cy="384047"/>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4" name="Shape 124"/>
          <p:cNvSpPr txBox="1">
            <a:spLocks noGrp="1"/>
          </p:cNvSpPr>
          <p:nvPr>
            <p:ph type="ftr" idx="11"/>
          </p:nvPr>
        </p:nvSpPr>
        <p:spPr>
          <a:xfrm rot="5400000">
            <a:off x="6990185" y="3737238"/>
            <a:ext cx="3200398"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5" name="Shape 125"/>
          <p:cNvSpPr txBox="1">
            <a:spLocks noGrp="1"/>
          </p:cNvSpPr>
          <p:nvPr>
            <p:ph type="sldNum" idx="12"/>
          </p:nvPr>
        </p:nvSpPr>
        <p:spPr>
          <a:xfrm>
            <a:off x="8129014" y="5734050"/>
            <a:ext cx="609599" cy="521208"/>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entury Schoolbook"/>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a:t>
            </a:fld>
            <a:endParaRPr lang="en-US"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垂直排列标题与文本">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rot="5400000">
            <a:off x="4541837" y="2362200"/>
            <a:ext cx="5851525" cy="1676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28" name="Shape 128"/>
          <p:cNvSpPr txBox="1">
            <a:spLocks noGrp="1"/>
          </p:cNvSpPr>
          <p:nvPr>
            <p:ph type="body" idx="1"/>
          </p:nvPr>
        </p:nvSpPr>
        <p:spPr>
          <a:xfrm rot="5400000">
            <a:off x="541336" y="190500"/>
            <a:ext cx="5851525" cy="6019798"/>
          </a:xfrm>
          <a:prstGeom prst="rect">
            <a:avLst/>
          </a:prstGeom>
          <a:noFill/>
          <a:ln>
            <a:noFill/>
          </a:ln>
        </p:spPr>
        <p:txBody>
          <a:bodyPr lIns="91425" tIns="91425" rIns="91425" bIns="91425" anchor="t" anchorCtr="0"/>
          <a:lstStyle>
            <a:lvl1pPr marL="274320" marR="0" lvl="0" indent="-66040" algn="l" rtl="0">
              <a:lnSpc>
                <a:spcPct val="100000"/>
              </a:lnSpc>
              <a:spcBef>
                <a:spcPts val="600"/>
              </a:spcBef>
              <a:spcAft>
                <a:spcPts val="0"/>
              </a:spcAft>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76201" algn="l" rtl="0">
              <a:lnSpc>
                <a:spcPct val="100000"/>
              </a:lnSpc>
              <a:spcBef>
                <a:spcPts val="420"/>
              </a:spcBef>
              <a:spcAft>
                <a:spcPts val="0"/>
              </a:spcAft>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58419" algn="l" rtl="0">
              <a:lnSpc>
                <a:spcPct val="100000"/>
              </a:lnSpc>
              <a:spcBef>
                <a:spcPts val="360"/>
              </a:spcBef>
              <a:spcAft>
                <a:spcPts val="0"/>
              </a:spcAft>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53339" algn="l" rtl="0">
              <a:lnSpc>
                <a:spcPct val="100000"/>
              </a:lnSpc>
              <a:spcBef>
                <a:spcPts val="360"/>
              </a:spcBef>
              <a:spcAft>
                <a:spcPts val="0"/>
              </a:spcAft>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60451" algn="l" rtl="0">
              <a:lnSpc>
                <a:spcPct val="100000"/>
              </a:lnSpc>
              <a:spcBef>
                <a:spcPts val="320"/>
              </a:spcBef>
              <a:spcAft>
                <a:spcPts val="0"/>
              </a:spcAft>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9" name="Shape 129"/>
          <p:cNvSpPr txBox="1">
            <a:spLocks noGrp="1"/>
          </p:cNvSpPr>
          <p:nvPr>
            <p:ph type="dt" idx="10"/>
          </p:nvPr>
        </p:nvSpPr>
        <p:spPr>
          <a:xfrm rot="5400000">
            <a:off x="7589520" y="1081850"/>
            <a:ext cx="2011680" cy="384047"/>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0" name="Shape 130"/>
          <p:cNvSpPr txBox="1">
            <a:spLocks noGrp="1"/>
          </p:cNvSpPr>
          <p:nvPr>
            <p:ph type="ftr" idx="11"/>
          </p:nvPr>
        </p:nvSpPr>
        <p:spPr>
          <a:xfrm rot="5400000">
            <a:off x="6990185" y="3737238"/>
            <a:ext cx="3200398"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1" name="Shape 131"/>
          <p:cNvSpPr txBox="1">
            <a:spLocks noGrp="1"/>
          </p:cNvSpPr>
          <p:nvPr>
            <p:ph type="sldNum" idx="12"/>
          </p:nvPr>
        </p:nvSpPr>
        <p:spPr>
          <a:xfrm>
            <a:off x="8129014" y="5734050"/>
            <a:ext cx="609599" cy="521208"/>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entury Schoolbook"/>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a:t>
            </a:fld>
            <a:endParaRPr lang="en-US"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1" name="Shape 41"/>
          <p:cNvSpPr txBox="1">
            <a:spLocks noGrp="1"/>
          </p:cNvSpPr>
          <p:nvPr>
            <p:ph type="body" idx="1"/>
          </p:nvPr>
        </p:nvSpPr>
        <p:spPr>
          <a:xfrm>
            <a:off x="457200" y="1600200"/>
            <a:ext cx="7467600" cy="4873751"/>
          </a:xfrm>
          <a:prstGeom prst="rect">
            <a:avLst/>
          </a:prstGeom>
          <a:noFill/>
          <a:ln>
            <a:noFill/>
          </a:ln>
        </p:spPr>
        <p:txBody>
          <a:bodyPr lIns="91425" tIns="91425" rIns="91425" bIns="91425" anchor="t" anchorCtr="0"/>
          <a:lstStyle>
            <a:lvl1pPr marL="274320" marR="0" lvl="0" indent="-66040" algn="l" rtl="0">
              <a:lnSpc>
                <a:spcPct val="100000"/>
              </a:lnSpc>
              <a:spcBef>
                <a:spcPts val="600"/>
              </a:spcBef>
              <a:spcAft>
                <a:spcPts val="0"/>
              </a:spcAft>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76201" algn="l" rtl="0">
              <a:lnSpc>
                <a:spcPct val="100000"/>
              </a:lnSpc>
              <a:spcBef>
                <a:spcPts val="420"/>
              </a:spcBef>
              <a:spcAft>
                <a:spcPts val="0"/>
              </a:spcAft>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58419" algn="l" rtl="0">
              <a:lnSpc>
                <a:spcPct val="100000"/>
              </a:lnSpc>
              <a:spcBef>
                <a:spcPts val="360"/>
              </a:spcBef>
              <a:spcAft>
                <a:spcPts val="0"/>
              </a:spcAft>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53339" algn="l" rtl="0">
              <a:lnSpc>
                <a:spcPct val="100000"/>
              </a:lnSpc>
              <a:spcBef>
                <a:spcPts val="360"/>
              </a:spcBef>
              <a:spcAft>
                <a:spcPts val="0"/>
              </a:spcAft>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60451" algn="l" rtl="0">
              <a:lnSpc>
                <a:spcPct val="100000"/>
              </a:lnSpc>
              <a:spcBef>
                <a:spcPts val="320"/>
              </a:spcBef>
              <a:spcAft>
                <a:spcPts val="0"/>
              </a:spcAft>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42" name="Shape 42"/>
          <p:cNvSpPr txBox="1">
            <a:spLocks noGrp="1"/>
          </p:cNvSpPr>
          <p:nvPr>
            <p:ph type="dt" idx="10"/>
          </p:nvPr>
        </p:nvSpPr>
        <p:spPr>
          <a:xfrm rot="5400000">
            <a:off x="7589520" y="1081850"/>
            <a:ext cx="2011680" cy="384047"/>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43" name="Shape 43"/>
          <p:cNvSpPr txBox="1">
            <a:spLocks noGrp="1"/>
          </p:cNvSpPr>
          <p:nvPr>
            <p:ph type="sldNum" idx="12"/>
          </p:nvPr>
        </p:nvSpPr>
        <p:spPr>
          <a:xfrm>
            <a:off x="8129014" y="5734050"/>
            <a:ext cx="609599" cy="521208"/>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entury Schoolbook"/>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a:t>
            </a:fld>
            <a:endParaRPr lang="en-US" sz="1400" b="1" i="0" u="none" strike="noStrike" cap="none">
              <a:solidFill>
                <a:srgbClr val="FFFFFF"/>
              </a:solidFill>
              <a:latin typeface="Century Schoolbook"/>
              <a:ea typeface="Century Schoolbook"/>
              <a:cs typeface="Century Schoolbook"/>
              <a:sym typeface="Century Schoolbook"/>
            </a:endParaRPr>
          </a:p>
        </p:txBody>
      </p:sp>
      <p:sp>
        <p:nvSpPr>
          <p:cNvPr id="44" name="Shape 44"/>
          <p:cNvSpPr txBox="1">
            <a:spLocks noGrp="1"/>
          </p:cNvSpPr>
          <p:nvPr>
            <p:ph type="ftr" idx="11"/>
          </p:nvPr>
        </p:nvSpPr>
        <p:spPr>
          <a:xfrm rot="5400000">
            <a:off x="6990185" y="3737238"/>
            <a:ext cx="3200398"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dk2"/>
        </a:solidFill>
        <a:effectLst/>
      </p:bgPr>
    </p:bg>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286000" y="2895600"/>
            <a:ext cx="6172199" cy="205359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2"/>
              </a:buClr>
              <a:buFont typeface="Century Schoolbook"/>
              <a:buNone/>
              <a:defRPr sz="3000" b="1" i="0" u="none" strike="noStrike" cap="small">
                <a:solidFill>
                  <a:schemeClr val="lt2"/>
                </a:solidFill>
                <a:latin typeface="Century Schoolbook"/>
                <a:ea typeface="Century Schoolbook"/>
                <a:cs typeface="Century Schoolbook"/>
                <a:sym typeface="Century Schoolbook"/>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7" name="Shape 47"/>
          <p:cNvSpPr txBox="1">
            <a:spLocks noGrp="1"/>
          </p:cNvSpPr>
          <p:nvPr>
            <p:ph type="body" idx="1"/>
          </p:nvPr>
        </p:nvSpPr>
        <p:spPr>
          <a:xfrm>
            <a:off x="2286000" y="5010150"/>
            <a:ext cx="6172199" cy="1371598"/>
          </a:xfrm>
          <a:prstGeom prst="rect">
            <a:avLst/>
          </a:prstGeom>
          <a:noFill/>
          <a:ln>
            <a:noFill/>
          </a:ln>
        </p:spPr>
        <p:txBody>
          <a:bodyPr lIns="91425" tIns="91425" rIns="91425" bIns="91425" anchor="t" anchorCtr="0"/>
          <a:lstStyle>
            <a:lvl1pPr marL="0" marR="0" lvl="0" indent="0" algn="l" rtl="0">
              <a:lnSpc>
                <a:spcPct val="100000"/>
              </a:lnSpc>
              <a:spcBef>
                <a:spcPts val="600"/>
              </a:spcBef>
              <a:spcAft>
                <a:spcPts val="0"/>
              </a:spcAft>
              <a:buClr>
                <a:schemeClr val="accent1"/>
              </a:buClr>
              <a:buFont typeface="Noto Sans Symbols"/>
              <a:buNone/>
              <a:defRPr sz="1800" b="1" i="0" u="none" strike="noStrike" cap="none">
                <a:solidFill>
                  <a:schemeClr val="lt2"/>
                </a:solidFill>
                <a:latin typeface="Century Schoolbook"/>
                <a:ea typeface="Century Schoolbook"/>
                <a:cs typeface="Century Schoolbook"/>
                <a:sym typeface="Century Schoolbook"/>
              </a:defRPr>
            </a:lvl1pPr>
            <a:lvl2pPr marL="640080" marR="0" lvl="1" indent="-284480" algn="l" rtl="0">
              <a:lnSpc>
                <a:spcPct val="100000"/>
              </a:lnSpc>
              <a:spcBef>
                <a:spcPts val="360"/>
              </a:spcBef>
              <a:spcAft>
                <a:spcPts val="0"/>
              </a:spcAft>
              <a:buClr>
                <a:schemeClr val="accent1"/>
              </a:buClr>
              <a:buFont typeface="Noto Sans Symbols"/>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190500" algn="l" rtl="0">
              <a:lnSpc>
                <a:spcPct val="100000"/>
              </a:lnSpc>
              <a:spcBef>
                <a:spcPts val="320"/>
              </a:spcBef>
              <a:spcAft>
                <a:spcPts val="0"/>
              </a:spcAft>
              <a:buClr>
                <a:srgbClr val="DE7530"/>
              </a:buClr>
              <a:buFont typeface="Noto Sans Symbols"/>
              <a:buNone/>
              <a:defRPr sz="1600" b="0" i="0" u="none" strike="noStrike" cap="none">
                <a:solidFill>
                  <a:schemeClr val="lt1"/>
                </a:solidFill>
                <a:latin typeface="Century Schoolbook"/>
                <a:ea typeface="Century Schoolbook"/>
                <a:cs typeface="Century Schoolbook"/>
                <a:sym typeface="Century Schoolbook"/>
              </a:defRPr>
            </a:lvl3pPr>
            <a:lvl4pPr marL="1188720" marR="0" lvl="3" indent="-185419" algn="l" rtl="0">
              <a:lnSpc>
                <a:spcPct val="100000"/>
              </a:lnSpc>
              <a:spcBef>
                <a:spcPts val="280"/>
              </a:spcBef>
              <a:spcAft>
                <a:spcPts val="0"/>
              </a:spcAft>
              <a:buClr>
                <a:srgbClr val="FEC2AC"/>
              </a:buClr>
              <a:buFont typeface="Noto Sans Symbols"/>
              <a:buNone/>
              <a:defRPr sz="1400" b="0" i="0" u="none" strike="noStrike" cap="none">
                <a:solidFill>
                  <a:schemeClr val="lt1"/>
                </a:solidFill>
                <a:latin typeface="Century Schoolbook"/>
                <a:ea typeface="Century Schoolbook"/>
                <a:cs typeface="Century Schoolbook"/>
                <a:sym typeface="Century Schoolbook"/>
              </a:defRPr>
            </a:lvl4pPr>
            <a:lvl5pPr marL="1463040" marR="0" lvl="4" indent="-193039" algn="l" rtl="0">
              <a:lnSpc>
                <a:spcPct val="100000"/>
              </a:lnSpc>
              <a:spcBef>
                <a:spcPts val="280"/>
              </a:spcBef>
              <a:spcAft>
                <a:spcPts val="0"/>
              </a:spcAft>
              <a:buClr>
                <a:srgbClr val="BBC9E9"/>
              </a:buClr>
              <a:buFont typeface="Noto Sans Symbols"/>
              <a:buNone/>
              <a:defRPr sz="1400" b="0" i="0" u="none" strike="noStrike" cap="none">
                <a:solidFill>
                  <a:schemeClr val="lt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lt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lt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lt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lt2"/>
                </a:solidFill>
                <a:latin typeface="Century Schoolbook"/>
                <a:ea typeface="Century Schoolbook"/>
                <a:cs typeface="Century Schoolbook"/>
                <a:sym typeface="Century Schoolbook"/>
              </a:defRPr>
            </a:lvl9pPr>
          </a:lstStyle>
          <a:p>
            <a:endParaRPr/>
          </a:p>
        </p:txBody>
      </p:sp>
      <p:sp>
        <p:nvSpPr>
          <p:cNvPr id="48" name="Shape 48"/>
          <p:cNvSpPr txBox="1">
            <a:spLocks noGrp="1"/>
          </p:cNvSpPr>
          <p:nvPr>
            <p:ph type="dt" idx="10"/>
          </p:nvPr>
        </p:nvSpPr>
        <p:spPr>
          <a:xfrm rot="5400000">
            <a:off x="7763256" y="1170432"/>
            <a:ext cx="2286000" cy="381000"/>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lt2"/>
              </a:buClr>
              <a:buFont typeface="Century Schoolbook"/>
              <a:buNone/>
              <a:defRPr sz="1200" b="0" i="0" u="none" strike="noStrike" cap="none">
                <a:solidFill>
                  <a:schemeClr val="lt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49" name="Shape 49"/>
          <p:cNvSpPr txBox="1">
            <a:spLocks noGrp="1"/>
          </p:cNvSpPr>
          <p:nvPr>
            <p:ph type="ftr" idx="11"/>
          </p:nvPr>
        </p:nvSpPr>
        <p:spPr>
          <a:xfrm rot="5400000">
            <a:off x="7077454" y="4178807"/>
            <a:ext cx="3657600" cy="38404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Century Schoolbook"/>
              <a:buNone/>
              <a:defRPr sz="1200" b="0" i="0" u="none" strike="noStrike" cap="none">
                <a:solidFill>
                  <a:schemeClr val="lt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lt1"/>
              </a:buClr>
              <a:buFont typeface="Century Schoolbook"/>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50" name="Shape 50"/>
          <p:cNvSpPr/>
          <p:nvPr/>
        </p:nvSpPr>
        <p:spPr>
          <a:xfrm>
            <a:off x="381000" y="0"/>
            <a:ext cx="609599" cy="6858000"/>
          </a:xfrm>
          <a:prstGeom prst="rect">
            <a:avLst/>
          </a:prstGeom>
          <a:solidFill>
            <a:srgbClr val="FEC2AC">
              <a:alpha val="53333"/>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1" name="Shape 51"/>
          <p:cNvSpPr/>
          <p:nvPr/>
        </p:nvSpPr>
        <p:spPr>
          <a:xfrm>
            <a:off x="276336" y="0"/>
            <a:ext cx="104663" cy="6858000"/>
          </a:xfrm>
          <a:prstGeom prst="rect">
            <a:avLst/>
          </a:prstGeom>
          <a:solidFill>
            <a:srgbClr val="FFD8CC">
              <a:alpha val="35294"/>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2" name="Shape 52"/>
          <p:cNvSpPr/>
          <p:nvPr/>
        </p:nvSpPr>
        <p:spPr>
          <a:xfrm>
            <a:off x="990600" y="0"/>
            <a:ext cx="181871" cy="6858000"/>
          </a:xfrm>
          <a:prstGeom prst="rect">
            <a:avLst/>
          </a:prstGeom>
          <a:solidFill>
            <a:srgbClr val="FFD8CC">
              <a:alpha val="69411"/>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3" name="Shape 53"/>
          <p:cNvSpPr/>
          <p:nvPr/>
        </p:nvSpPr>
        <p:spPr>
          <a:xfrm>
            <a:off x="1141320" y="0"/>
            <a:ext cx="230280" cy="6858000"/>
          </a:xfrm>
          <a:prstGeom prst="rect">
            <a:avLst/>
          </a:prstGeom>
          <a:solidFill>
            <a:srgbClr val="FFEDE7">
              <a:alpha val="70588"/>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54" name="Shape 54"/>
          <p:cNvCxnSpPr/>
          <p:nvPr/>
        </p:nvCxnSpPr>
        <p:spPr>
          <a:xfrm>
            <a:off x="106343" y="0"/>
            <a:ext cx="0" cy="6858000"/>
          </a:xfrm>
          <a:prstGeom prst="straightConnector1">
            <a:avLst/>
          </a:prstGeom>
          <a:noFill/>
          <a:ln w="57150" cap="flat" cmpd="sng">
            <a:solidFill>
              <a:srgbClr val="FEC2AC">
                <a:alpha val="72549"/>
              </a:srgbClr>
            </a:solidFill>
            <a:prstDash val="solid"/>
            <a:round/>
            <a:headEnd type="none" w="med" len="med"/>
            <a:tailEnd type="none" w="med" len="med"/>
          </a:ln>
        </p:spPr>
      </p:cxnSp>
      <p:cxnSp>
        <p:nvCxnSpPr>
          <p:cNvPr id="55" name="Shape 55"/>
          <p:cNvCxnSpPr/>
          <p:nvPr/>
        </p:nvCxnSpPr>
        <p:spPr>
          <a:xfrm>
            <a:off x="914400" y="0"/>
            <a:ext cx="0" cy="6858000"/>
          </a:xfrm>
          <a:prstGeom prst="straightConnector1">
            <a:avLst/>
          </a:prstGeom>
          <a:noFill/>
          <a:ln w="57150" cap="flat" cmpd="sng">
            <a:solidFill>
              <a:srgbClr val="FFEDE7">
                <a:alpha val="82352"/>
              </a:srgbClr>
            </a:solidFill>
            <a:prstDash val="solid"/>
            <a:round/>
            <a:headEnd type="none" w="med" len="med"/>
            <a:tailEnd type="none" w="med" len="med"/>
          </a:ln>
        </p:spPr>
      </p:cxnSp>
      <p:cxnSp>
        <p:nvCxnSpPr>
          <p:cNvPr id="56" name="Shape 56"/>
          <p:cNvCxnSpPr/>
          <p:nvPr/>
        </p:nvCxnSpPr>
        <p:spPr>
          <a:xfrm>
            <a:off x="854112" y="0"/>
            <a:ext cx="0" cy="6858000"/>
          </a:xfrm>
          <a:prstGeom prst="straightConnector1">
            <a:avLst/>
          </a:prstGeom>
          <a:noFill/>
          <a:ln w="57150" cap="flat" cmpd="sng">
            <a:solidFill>
              <a:srgbClr val="FEC2AC"/>
            </a:solidFill>
            <a:prstDash val="solid"/>
            <a:round/>
            <a:headEnd type="none" w="med" len="med"/>
            <a:tailEnd type="none" w="med" len="med"/>
          </a:ln>
        </p:spPr>
      </p:cxnSp>
      <p:cxnSp>
        <p:nvCxnSpPr>
          <p:cNvPr id="57" name="Shape 57"/>
          <p:cNvCxnSpPr/>
          <p:nvPr/>
        </p:nvCxnSpPr>
        <p:spPr>
          <a:xfrm>
            <a:off x="1726640" y="0"/>
            <a:ext cx="0" cy="6858000"/>
          </a:xfrm>
          <a:prstGeom prst="straightConnector1">
            <a:avLst/>
          </a:prstGeom>
          <a:noFill/>
          <a:ln w="28575" cap="flat" cmpd="sng">
            <a:solidFill>
              <a:srgbClr val="FEC2AC">
                <a:alpha val="81568"/>
              </a:srgbClr>
            </a:solidFill>
            <a:prstDash val="solid"/>
            <a:round/>
            <a:headEnd type="none" w="med" len="med"/>
            <a:tailEnd type="none" w="med" len="med"/>
          </a:ln>
        </p:spPr>
      </p:cxnSp>
      <p:cxnSp>
        <p:nvCxnSpPr>
          <p:cNvPr id="58" name="Shape 58"/>
          <p:cNvCxnSpPr/>
          <p:nvPr/>
        </p:nvCxnSpPr>
        <p:spPr>
          <a:xfrm>
            <a:off x="1066800" y="0"/>
            <a:ext cx="0" cy="6858000"/>
          </a:xfrm>
          <a:prstGeom prst="straightConnector1">
            <a:avLst/>
          </a:prstGeom>
          <a:noFill/>
          <a:ln w="9525" cap="flat" cmpd="sng">
            <a:solidFill>
              <a:srgbClr val="FEC2AC"/>
            </a:solidFill>
            <a:prstDash val="solid"/>
            <a:round/>
            <a:headEnd type="none" w="med" len="med"/>
            <a:tailEnd type="none" w="med" len="med"/>
          </a:ln>
        </p:spPr>
      </p:cxnSp>
      <p:sp>
        <p:nvSpPr>
          <p:cNvPr id="59" name="Shape 59"/>
          <p:cNvSpPr/>
          <p:nvPr/>
        </p:nvSpPr>
        <p:spPr>
          <a:xfrm>
            <a:off x="1219200" y="0"/>
            <a:ext cx="76198" cy="6858000"/>
          </a:xfrm>
          <a:prstGeom prst="rect">
            <a:avLst/>
          </a:prstGeom>
          <a:solidFill>
            <a:srgbClr val="FEC2AC">
              <a:alpha val="50588"/>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0" name="Shape 60"/>
          <p:cNvSpPr/>
          <p:nvPr/>
        </p:nvSpPr>
        <p:spPr>
          <a:xfrm>
            <a:off x="609600" y="3429000"/>
            <a:ext cx="1295400" cy="1295400"/>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1" name="Shape 61"/>
          <p:cNvSpPr/>
          <p:nvPr/>
        </p:nvSpPr>
        <p:spPr>
          <a:xfrm>
            <a:off x="1324704" y="4866751"/>
            <a:ext cx="641424" cy="641424"/>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2" name="Shape 62"/>
          <p:cNvSpPr/>
          <p:nvPr/>
        </p:nvSpPr>
        <p:spPr>
          <a:xfrm>
            <a:off x="1091079" y="5500632"/>
            <a:ext cx="137159" cy="137159"/>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3" name="Shape 63"/>
          <p:cNvSpPr/>
          <p:nvPr/>
        </p:nvSpPr>
        <p:spPr>
          <a:xfrm>
            <a:off x="1664208" y="5791200"/>
            <a:ext cx="274318" cy="274318"/>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4" name="Shape 64"/>
          <p:cNvSpPr/>
          <p:nvPr/>
        </p:nvSpPr>
        <p:spPr>
          <a:xfrm>
            <a:off x="1879040" y="4479887"/>
            <a:ext cx="365759" cy="365759"/>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65" name="Shape 65"/>
          <p:cNvCxnSpPr/>
          <p:nvPr/>
        </p:nvCxnSpPr>
        <p:spPr>
          <a:xfrm>
            <a:off x="9097942" y="0"/>
            <a:ext cx="0" cy="6858000"/>
          </a:xfrm>
          <a:prstGeom prst="straightConnector1">
            <a:avLst/>
          </a:prstGeom>
          <a:noFill/>
          <a:ln w="57150" cap="flat" cmpd="thickThin">
            <a:solidFill>
              <a:srgbClr val="FEC2AC"/>
            </a:solidFill>
            <a:prstDash val="solid"/>
            <a:round/>
            <a:headEnd type="none" w="med" len="med"/>
            <a:tailEnd type="none" w="med" len="med"/>
          </a:ln>
        </p:spPr>
      </p:cxnSp>
      <p:sp>
        <p:nvSpPr>
          <p:cNvPr id="66" name="Shape 66"/>
          <p:cNvSpPr txBox="1">
            <a:spLocks noGrp="1"/>
          </p:cNvSpPr>
          <p:nvPr>
            <p:ph type="sldNum" idx="12"/>
          </p:nvPr>
        </p:nvSpPr>
        <p:spPr>
          <a:xfrm>
            <a:off x="1340616" y="4928701"/>
            <a:ext cx="609599" cy="517524"/>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entury Schoolbook"/>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a:t>
            </a:fld>
            <a:endParaRPr lang="en-US"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9" name="Shape 69"/>
          <p:cNvSpPr txBox="1">
            <a:spLocks noGrp="1"/>
          </p:cNvSpPr>
          <p:nvPr>
            <p:ph type="dt" idx="10"/>
          </p:nvPr>
        </p:nvSpPr>
        <p:spPr>
          <a:xfrm rot="5400000">
            <a:off x="7589520" y="1081850"/>
            <a:ext cx="2011680" cy="384047"/>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0" name="Shape 70"/>
          <p:cNvSpPr txBox="1">
            <a:spLocks noGrp="1"/>
          </p:cNvSpPr>
          <p:nvPr>
            <p:ph type="ftr" idx="11"/>
          </p:nvPr>
        </p:nvSpPr>
        <p:spPr>
          <a:xfrm rot="5400000">
            <a:off x="6990185" y="3737238"/>
            <a:ext cx="3200398"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1" name="Shape 71"/>
          <p:cNvSpPr txBox="1">
            <a:spLocks noGrp="1"/>
          </p:cNvSpPr>
          <p:nvPr>
            <p:ph type="sldNum" idx="12"/>
          </p:nvPr>
        </p:nvSpPr>
        <p:spPr>
          <a:xfrm>
            <a:off x="8129014" y="5734050"/>
            <a:ext cx="609599" cy="521208"/>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entury Schoolbook"/>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a:t>
            </a:fld>
            <a:endParaRPr lang="en-US" sz="1400" b="1" i="0" u="none" strike="noStrike" cap="none">
              <a:solidFill>
                <a:srgbClr val="FFFFFF"/>
              </a:solidFill>
              <a:latin typeface="Century Schoolbook"/>
              <a:ea typeface="Century Schoolbook"/>
              <a:cs typeface="Century Schoolbook"/>
              <a:sym typeface="Century Schoolbook"/>
            </a:endParaRPr>
          </a:p>
        </p:txBody>
      </p:sp>
      <p:sp>
        <p:nvSpPr>
          <p:cNvPr id="72" name="Shape 72"/>
          <p:cNvSpPr txBox="1">
            <a:spLocks noGrp="1"/>
          </p:cNvSpPr>
          <p:nvPr>
            <p:ph type="body" idx="1"/>
          </p:nvPr>
        </p:nvSpPr>
        <p:spPr>
          <a:xfrm>
            <a:off x="457200" y="1600200"/>
            <a:ext cx="3657600" cy="4572000"/>
          </a:xfrm>
          <a:prstGeom prst="rect">
            <a:avLst/>
          </a:prstGeom>
          <a:noFill/>
          <a:ln>
            <a:noFill/>
          </a:ln>
        </p:spPr>
        <p:txBody>
          <a:bodyPr lIns="91425" tIns="91425" rIns="91425" bIns="91425" anchor="t" anchorCtr="0"/>
          <a:lstStyle>
            <a:lvl1pPr marL="274320" marR="0" lvl="0" indent="-66040" algn="l" rtl="0">
              <a:lnSpc>
                <a:spcPct val="100000"/>
              </a:lnSpc>
              <a:spcBef>
                <a:spcPts val="600"/>
              </a:spcBef>
              <a:spcAft>
                <a:spcPts val="0"/>
              </a:spcAft>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76201" algn="l" rtl="0">
              <a:lnSpc>
                <a:spcPct val="100000"/>
              </a:lnSpc>
              <a:spcBef>
                <a:spcPts val="420"/>
              </a:spcBef>
              <a:spcAft>
                <a:spcPts val="0"/>
              </a:spcAft>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58419" algn="l" rtl="0">
              <a:lnSpc>
                <a:spcPct val="100000"/>
              </a:lnSpc>
              <a:spcBef>
                <a:spcPts val="360"/>
              </a:spcBef>
              <a:spcAft>
                <a:spcPts val="0"/>
              </a:spcAft>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53339" algn="l" rtl="0">
              <a:lnSpc>
                <a:spcPct val="100000"/>
              </a:lnSpc>
              <a:spcBef>
                <a:spcPts val="360"/>
              </a:spcBef>
              <a:spcAft>
                <a:spcPts val="0"/>
              </a:spcAft>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60451" algn="l" rtl="0">
              <a:lnSpc>
                <a:spcPct val="100000"/>
              </a:lnSpc>
              <a:spcBef>
                <a:spcPts val="320"/>
              </a:spcBef>
              <a:spcAft>
                <a:spcPts val="0"/>
              </a:spcAft>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73" name="Shape 73"/>
          <p:cNvSpPr txBox="1">
            <a:spLocks noGrp="1"/>
          </p:cNvSpPr>
          <p:nvPr>
            <p:ph type="body" idx="2"/>
          </p:nvPr>
        </p:nvSpPr>
        <p:spPr>
          <a:xfrm>
            <a:off x="4270248" y="1600200"/>
            <a:ext cx="3657600" cy="4572000"/>
          </a:xfrm>
          <a:prstGeom prst="rect">
            <a:avLst/>
          </a:prstGeom>
          <a:noFill/>
          <a:ln>
            <a:noFill/>
          </a:ln>
        </p:spPr>
        <p:txBody>
          <a:bodyPr lIns="91425" tIns="91425" rIns="91425" bIns="91425" anchor="t" anchorCtr="0"/>
          <a:lstStyle>
            <a:lvl1pPr marL="274320" marR="0" lvl="0" indent="-66040" algn="l" rtl="0">
              <a:lnSpc>
                <a:spcPct val="100000"/>
              </a:lnSpc>
              <a:spcBef>
                <a:spcPts val="600"/>
              </a:spcBef>
              <a:spcAft>
                <a:spcPts val="0"/>
              </a:spcAft>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76201" algn="l" rtl="0">
              <a:lnSpc>
                <a:spcPct val="100000"/>
              </a:lnSpc>
              <a:spcBef>
                <a:spcPts val="420"/>
              </a:spcBef>
              <a:spcAft>
                <a:spcPts val="0"/>
              </a:spcAft>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58419" algn="l" rtl="0">
              <a:lnSpc>
                <a:spcPct val="100000"/>
              </a:lnSpc>
              <a:spcBef>
                <a:spcPts val="360"/>
              </a:spcBef>
              <a:spcAft>
                <a:spcPts val="0"/>
              </a:spcAft>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53339" algn="l" rtl="0">
              <a:lnSpc>
                <a:spcPct val="100000"/>
              </a:lnSpc>
              <a:spcBef>
                <a:spcPts val="360"/>
              </a:spcBef>
              <a:spcAft>
                <a:spcPts val="0"/>
              </a:spcAft>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60451" algn="l" rtl="0">
              <a:lnSpc>
                <a:spcPct val="100000"/>
              </a:lnSpc>
              <a:spcBef>
                <a:spcPts val="320"/>
              </a:spcBef>
              <a:spcAft>
                <a:spcPts val="0"/>
              </a:spcAft>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73050"/>
            <a:ext cx="75438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6" name="Shape 76"/>
          <p:cNvSpPr txBox="1">
            <a:spLocks noGrp="1"/>
          </p:cNvSpPr>
          <p:nvPr>
            <p:ph type="dt" idx="10"/>
          </p:nvPr>
        </p:nvSpPr>
        <p:spPr>
          <a:xfrm rot="5400000">
            <a:off x="7589520" y="1081850"/>
            <a:ext cx="2011680" cy="384047"/>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7" name="Shape 77"/>
          <p:cNvSpPr txBox="1">
            <a:spLocks noGrp="1"/>
          </p:cNvSpPr>
          <p:nvPr>
            <p:ph type="ftr" idx="11"/>
          </p:nvPr>
        </p:nvSpPr>
        <p:spPr>
          <a:xfrm rot="5400000">
            <a:off x="6990185" y="3737238"/>
            <a:ext cx="3200398"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8" name="Shape 78"/>
          <p:cNvSpPr txBox="1">
            <a:spLocks noGrp="1"/>
          </p:cNvSpPr>
          <p:nvPr>
            <p:ph type="sldNum" idx="12"/>
          </p:nvPr>
        </p:nvSpPr>
        <p:spPr>
          <a:xfrm>
            <a:off x="8129014" y="5734050"/>
            <a:ext cx="609599" cy="521208"/>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entury Schoolbook"/>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a:t>
            </a:fld>
            <a:endParaRPr lang="en-US" sz="1400" b="1" i="0" u="none" strike="noStrike" cap="none">
              <a:solidFill>
                <a:srgbClr val="FFFFFF"/>
              </a:solidFill>
              <a:latin typeface="Century Schoolbook"/>
              <a:ea typeface="Century Schoolbook"/>
              <a:cs typeface="Century Schoolbook"/>
              <a:sym typeface="Century Schoolbook"/>
            </a:endParaRPr>
          </a:p>
        </p:txBody>
      </p:sp>
      <p:sp>
        <p:nvSpPr>
          <p:cNvPr id="79" name="Shape 79"/>
          <p:cNvSpPr txBox="1">
            <a:spLocks noGrp="1"/>
          </p:cNvSpPr>
          <p:nvPr>
            <p:ph type="body" idx="1"/>
          </p:nvPr>
        </p:nvSpPr>
        <p:spPr>
          <a:xfrm>
            <a:off x="457200" y="2362200"/>
            <a:ext cx="3657600" cy="3886200"/>
          </a:xfrm>
          <a:prstGeom prst="rect">
            <a:avLst/>
          </a:prstGeom>
          <a:noFill/>
          <a:ln>
            <a:noFill/>
          </a:ln>
        </p:spPr>
        <p:txBody>
          <a:bodyPr lIns="91425" tIns="91425" rIns="91425" bIns="91425" anchor="t" anchorCtr="0"/>
          <a:lstStyle>
            <a:lvl1pPr marL="274320" marR="0" lvl="0" indent="-66040" algn="l" rtl="0">
              <a:lnSpc>
                <a:spcPct val="100000"/>
              </a:lnSpc>
              <a:spcBef>
                <a:spcPts val="600"/>
              </a:spcBef>
              <a:spcAft>
                <a:spcPts val="0"/>
              </a:spcAft>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76201" algn="l" rtl="0">
              <a:lnSpc>
                <a:spcPct val="100000"/>
              </a:lnSpc>
              <a:spcBef>
                <a:spcPts val="420"/>
              </a:spcBef>
              <a:spcAft>
                <a:spcPts val="0"/>
              </a:spcAft>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58419" algn="l" rtl="0">
              <a:lnSpc>
                <a:spcPct val="100000"/>
              </a:lnSpc>
              <a:spcBef>
                <a:spcPts val="360"/>
              </a:spcBef>
              <a:spcAft>
                <a:spcPts val="0"/>
              </a:spcAft>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53339" algn="l" rtl="0">
              <a:lnSpc>
                <a:spcPct val="100000"/>
              </a:lnSpc>
              <a:spcBef>
                <a:spcPts val="360"/>
              </a:spcBef>
              <a:spcAft>
                <a:spcPts val="0"/>
              </a:spcAft>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60451" algn="l" rtl="0">
              <a:lnSpc>
                <a:spcPct val="100000"/>
              </a:lnSpc>
              <a:spcBef>
                <a:spcPts val="320"/>
              </a:spcBef>
              <a:spcAft>
                <a:spcPts val="0"/>
              </a:spcAft>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0" name="Shape 80"/>
          <p:cNvSpPr txBox="1">
            <a:spLocks noGrp="1"/>
          </p:cNvSpPr>
          <p:nvPr>
            <p:ph type="body" idx="2"/>
          </p:nvPr>
        </p:nvSpPr>
        <p:spPr>
          <a:xfrm>
            <a:off x="4371975" y="2362200"/>
            <a:ext cx="3657600" cy="3886200"/>
          </a:xfrm>
          <a:prstGeom prst="rect">
            <a:avLst/>
          </a:prstGeom>
          <a:noFill/>
          <a:ln>
            <a:noFill/>
          </a:ln>
        </p:spPr>
        <p:txBody>
          <a:bodyPr lIns="91425" tIns="91425" rIns="91425" bIns="91425" anchor="t" anchorCtr="0"/>
          <a:lstStyle>
            <a:lvl1pPr marL="274320" marR="0" lvl="0" indent="-66040" algn="l" rtl="0">
              <a:lnSpc>
                <a:spcPct val="100000"/>
              </a:lnSpc>
              <a:spcBef>
                <a:spcPts val="600"/>
              </a:spcBef>
              <a:spcAft>
                <a:spcPts val="0"/>
              </a:spcAft>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76201" algn="l" rtl="0">
              <a:lnSpc>
                <a:spcPct val="100000"/>
              </a:lnSpc>
              <a:spcBef>
                <a:spcPts val="420"/>
              </a:spcBef>
              <a:spcAft>
                <a:spcPts val="0"/>
              </a:spcAft>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58419" algn="l" rtl="0">
              <a:lnSpc>
                <a:spcPct val="100000"/>
              </a:lnSpc>
              <a:spcBef>
                <a:spcPts val="360"/>
              </a:spcBef>
              <a:spcAft>
                <a:spcPts val="0"/>
              </a:spcAft>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53339" algn="l" rtl="0">
              <a:lnSpc>
                <a:spcPct val="100000"/>
              </a:lnSpc>
              <a:spcBef>
                <a:spcPts val="360"/>
              </a:spcBef>
              <a:spcAft>
                <a:spcPts val="0"/>
              </a:spcAft>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60451" algn="l" rtl="0">
              <a:lnSpc>
                <a:spcPct val="100000"/>
              </a:lnSpc>
              <a:spcBef>
                <a:spcPts val="320"/>
              </a:spcBef>
              <a:spcAft>
                <a:spcPts val="0"/>
              </a:spcAft>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1" name="Shape 81"/>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lIns="91425" tIns="91425" rIns="91425" bIns="91425" anchor="ctr" anchorCtr="0"/>
          <a:lstStyle>
            <a:lvl1pPr marL="0" marR="0" lvl="0" indent="0" algn="l" rtl="0">
              <a:lnSpc>
                <a:spcPct val="100000"/>
              </a:lnSpc>
              <a:spcBef>
                <a:spcPts val="600"/>
              </a:spcBef>
              <a:spcAft>
                <a:spcPts val="0"/>
              </a:spcAft>
              <a:buClr>
                <a:schemeClr val="accent1"/>
              </a:buClr>
              <a:buFont typeface="Noto Sans Symbols"/>
              <a:buNone/>
              <a:defRPr sz="2000" b="1" i="0" u="none" strike="noStrike" cap="none">
                <a:solidFill>
                  <a:srgbClr val="FFFFFF"/>
                </a:solidFill>
                <a:latin typeface="Century Schoolbook"/>
                <a:ea typeface="Century Schoolbook"/>
                <a:cs typeface="Century Schoolbook"/>
                <a:sym typeface="Century Schoolbook"/>
              </a:defRPr>
            </a:lvl1pPr>
            <a:lvl2pPr marL="640080" marR="0" lvl="1" indent="-76201" algn="l" rtl="0">
              <a:lnSpc>
                <a:spcPct val="100000"/>
              </a:lnSpc>
              <a:spcBef>
                <a:spcPts val="420"/>
              </a:spcBef>
              <a:spcAft>
                <a:spcPts val="0"/>
              </a:spcAft>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58419" algn="l" rtl="0">
              <a:lnSpc>
                <a:spcPct val="100000"/>
              </a:lnSpc>
              <a:spcBef>
                <a:spcPts val="360"/>
              </a:spcBef>
              <a:spcAft>
                <a:spcPts val="0"/>
              </a:spcAft>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53339" algn="l" rtl="0">
              <a:lnSpc>
                <a:spcPct val="100000"/>
              </a:lnSpc>
              <a:spcBef>
                <a:spcPts val="360"/>
              </a:spcBef>
              <a:spcAft>
                <a:spcPts val="0"/>
              </a:spcAft>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60451" algn="l" rtl="0">
              <a:lnSpc>
                <a:spcPct val="100000"/>
              </a:lnSpc>
              <a:spcBef>
                <a:spcPts val="320"/>
              </a:spcBef>
              <a:spcAft>
                <a:spcPts val="0"/>
              </a:spcAft>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2" name="Shape 82"/>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lIns="91425" tIns="91425" rIns="91425" bIns="91425" anchor="ctr" anchorCtr="0"/>
          <a:lstStyle>
            <a:lvl1pPr marL="0" marR="0" lvl="0" indent="0" algn="l" rtl="0">
              <a:lnSpc>
                <a:spcPct val="100000"/>
              </a:lnSpc>
              <a:spcBef>
                <a:spcPts val="600"/>
              </a:spcBef>
              <a:spcAft>
                <a:spcPts val="0"/>
              </a:spcAft>
              <a:buClr>
                <a:schemeClr val="accent1"/>
              </a:buClr>
              <a:buFont typeface="Noto Sans Symbols"/>
              <a:buNone/>
              <a:defRPr sz="2000" b="1" i="0" u="none" strike="noStrike" cap="none">
                <a:solidFill>
                  <a:srgbClr val="FFFFFF"/>
                </a:solidFill>
                <a:latin typeface="Century Schoolbook"/>
                <a:ea typeface="Century Schoolbook"/>
                <a:cs typeface="Century Schoolbook"/>
                <a:sym typeface="Century Schoolbook"/>
              </a:defRPr>
            </a:lvl1pPr>
            <a:lvl2pPr marL="640080" marR="0" lvl="1" indent="-76201" algn="l" rtl="0">
              <a:lnSpc>
                <a:spcPct val="100000"/>
              </a:lnSpc>
              <a:spcBef>
                <a:spcPts val="420"/>
              </a:spcBef>
              <a:spcAft>
                <a:spcPts val="0"/>
              </a:spcAft>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58419" algn="l" rtl="0">
              <a:lnSpc>
                <a:spcPct val="100000"/>
              </a:lnSpc>
              <a:spcBef>
                <a:spcPts val="360"/>
              </a:spcBef>
              <a:spcAft>
                <a:spcPts val="0"/>
              </a:spcAft>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53339" algn="l" rtl="0">
              <a:lnSpc>
                <a:spcPct val="100000"/>
              </a:lnSpc>
              <a:spcBef>
                <a:spcPts val="360"/>
              </a:spcBef>
              <a:spcAft>
                <a:spcPts val="0"/>
              </a:spcAft>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60451" algn="l" rtl="0">
              <a:lnSpc>
                <a:spcPct val="100000"/>
              </a:lnSpc>
              <a:spcBef>
                <a:spcPts val="320"/>
              </a:spcBef>
              <a:spcAft>
                <a:spcPts val="0"/>
              </a:spcAft>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5" name="Shape 85"/>
          <p:cNvSpPr txBox="1">
            <a:spLocks noGrp="1"/>
          </p:cNvSpPr>
          <p:nvPr>
            <p:ph type="dt" idx="10"/>
          </p:nvPr>
        </p:nvSpPr>
        <p:spPr>
          <a:xfrm rot="5400000">
            <a:off x="7589520" y="1081850"/>
            <a:ext cx="2011680" cy="384047"/>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6" name="Shape 86"/>
          <p:cNvSpPr txBox="1">
            <a:spLocks noGrp="1"/>
          </p:cNvSpPr>
          <p:nvPr>
            <p:ph type="sldNum" idx="12"/>
          </p:nvPr>
        </p:nvSpPr>
        <p:spPr>
          <a:xfrm>
            <a:off x="8129014" y="5734050"/>
            <a:ext cx="609599" cy="521208"/>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entury Schoolbook"/>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a:t>
            </a:fld>
            <a:endParaRPr lang="en-US" sz="1400" b="1" i="0" u="none" strike="noStrike" cap="none">
              <a:solidFill>
                <a:srgbClr val="FFFFFF"/>
              </a:solidFill>
              <a:latin typeface="Century Schoolbook"/>
              <a:ea typeface="Century Schoolbook"/>
              <a:cs typeface="Century Schoolbook"/>
              <a:sym typeface="Century Schoolbook"/>
            </a:endParaRPr>
          </a:p>
        </p:txBody>
      </p:sp>
      <p:sp>
        <p:nvSpPr>
          <p:cNvPr id="87" name="Shape 87"/>
          <p:cNvSpPr txBox="1">
            <a:spLocks noGrp="1"/>
          </p:cNvSpPr>
          <p:nvPr>
            <p:ph type="ftr" idx="11"/>
          </p:nvPr>
        </p:nvSpPr>
        <p:spPr>
          <a:xfrm rot="5400000">
            <a:off x="6990185" y="3737238"/>
            <a:ext cx="3200398"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88"/>
        <p:cNvGrpSpPr/>
        <p:nvPr/>
      </p:nvGrpSpPr>
      <p:grpSpPr>
        <a:xfrm>
          <a:off x="0" y="0"/>
          <a:ext cx="0" cy="0"/>
          <a:chOff x="0" y="0"/>
          <a:chExt cx="0" cy="0"/>
        </a:xfrm>
      </p:grpSpPr>
      <p:sp>
        <p:nvSpPr>
          <p:cNvPr id="89" name="Shape 89"/>
          <p:cNvSpPr txBox="1">
            <a:spLocks noGrp="1"/>
          </p:cNvSpPr>
          <p:nvPr>
            <p:ph type="dt" idx="10"/>
          </p:nvPr>
        </p:nvSpPr>
        <p:spPr>
          <a:xfrm rot="5400000">
            <a:off x="7589520" y="1081850"/>
            <a:ext cx="2011680" cy="384047"/>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0" name="Shape 90"/>
          <p:cNvSpPr txBox="1">
            <a:spLocks noGrp="1"/>
          </p:cNvSpPr>
          <p:nvPr>
            <p:ph type="ftr" idx="11"/>
          </p:nvPr>
        </p:nvSpPr>
        <p:spPr>
          <a:xfrm rot="5400000">
            <a:off x="6990185" y="3737238"/>
            <a:ext cx="3200398"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1" name="Shape 91"/>
          <p:cNvSpPr txBox="1">
            <a:spLocks noGrp="1"/>
          </p:cNvSpPr>
          <p:nvPr>
            <p:ph type="sldNum" idx="12"/>
          </p:nvPr>
        </p:nvSpPr>
        <p:spPr>
          <a:xfrm>
            <a:off x="8129014" y="5734050"/>
            <a:ext cx="609599" cy="521208"/>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entury Schoolbook"/>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a:t>
            </a:fld>
            <a:endParaRPr lang="en-US"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bg>
      <p:bgPr>
        <a:solidFill>
          <a:schemeClr val="lt1"/>
        </a:solidFill>
        <a:effectLst/>
      </p:bgPr>
    </p:bg>
    <p:spTree>
      <p:nvGrpSpPr>
        <p:cNvPr id="1" name="Shape 92"/>
        <p:cNvGrpSpPr/>
        <p:nvPr/>
      </p:nvGrpSpPr>
      <p:grpSpPr>
        <a:xfrm>
          <a:off x="0" y="0"/>
          <a:ext cx="0" cy="0"/>
          <a:chOff x="0" y="0"/>
          <a:chExt cx="0" cy="0"/>
        </a:xfrm>
      </p:grpSpPr>
      <p:cxnSp>
        <p:nvCxnSpPr>
          <p:cNvPr id="93" name="Shape 93"/>
          <p:cNvCxnSpPr/>
          <p:nvPr/>
        </p:nvCxnSpPr>
        <p:spPr>
          <a:xfrm>
            <a:off x="8763000" y="0"/>
            <a:ext cx="0" cy="6858000"/>
          </a:xfrm>
          <a:prstGeom prst="straightConnector1">
            <a:avLst/>
          </a:prstGeom>
          <a:noFill/>
          <a:ln w="38100" cap="flat" cmpd="sng">
            <a:solidFill>
              <a:srgbClr val="FEC2AC">
                <a:alpha val="92549"/>
              </a:srgbClr>
            </a:solidFill>
            <a:prstDash val="solid"/>
            <a:round/>
            <a:headEnd type="none" w="med" len="med"/>
            <a:tailEnd type="none" w="med" len="med"/>
          </a:ln>
        </p:spPr>
      </p:cxnSp>
      <p:sp>
        <p:nvSpPr>
          <p:cNvPr id="94" name="Shape 94"/>
          <p:cNvSpPr txBox="1">
            <a:spLocks noGrp="1"/>
          </p:cNvSpPr>
          <p:nvPr>
            <p:ph type="title"/>
          </p:nvPr>
        </p:nvSpPr>
        <p:spPr>
          <a:xfrm rot="5400000">
            <a:off x="3371848" y="3200400"/>
            <a:ext cx="630936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Century Schoolbook"/>
              <a:buNone/>
              <a:defRPr sz="2000" b="1" i="0" u="none" strike="noStrike" cap="small">
                <a:solidFill>
                  <a:schemeClr val="dk2"/>
                </a:solidFill>
                <a:latin typeface="Century Schoolbook"/>
                <a:ea typeface="Century Schoolbook"/>
                <a:cs typeface="Century Schoolbook"/>
                <a:sym typeface="Century Schoolbook"/>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95" name="Shape 95"/>
          <p:cNvSpPr txBox="1">
            <a:spLocks noGrp="1"/>
          </p:cNvSpPr>
          <p:nvPr>
            <p:ph type="body" idx="1"/>
          </p:nvPr>
        </p:nvSpPr>
        <p:spPr>
          <a:xfrm>
            <a:off x="6812278" y="274318"/>
            <a:ext cx="1527047" cy="4983478"/>
          </a:xfrm>
          <a:prstGeom prst="rect">
            <a:avLst/>
          </a:prstGeom>
          <a:noFill/>
          <a:ln>
            <a:noFill/>
          </a:ln>
        </p:spPr>
        <p:txBody>
          <a:bodyPr lIns="91425" tIns="91425" rIns="91425" bIns="91425" anchor="t" anchorCtr="0"/>
          <a:lstStyle>
            <a:lvl1pPr marL="0" marR="0" lvl="0" indent="0" algn="l" rtl="0">
              <a:lnSpc>
                <a:spcPct val="100000"/>
              </a:lnSpc>
              <a:spcBef>
                <a:spcPts val="400"/>
              </a:spcBef>
              <a:spcAft>
                <a:spcPts val="1000"/>
              </a:spcAft>
              <a:buClr>
                <a:schemeClr val="accent1"/>
              </a:buClr>
              <a:buFont typeface="Noto Sans Symbols"/>
              <a:buNone/>
              <a:defRPr sz="1200" b="0" i="0" u="none" strike="noStrike" cap="none">
                <a:solidFill>
                  <a:schemeClr val="dk1"/>
                </a:solidFill>
                <a:latin typeface="Century Schoolbook"/>
                <a:ea typeface="Century Schoolbook"/>
                <a:cs typeface="Century Schoolbook"/>
                <a:sym typeface="Century Schoolbook"/>
              </a:defRPr>
            </a:lvl1pPr>
            <a:lvl2pPr marL="640080" marR="0" lvl="1" indent="-284480" algn="l" rtl="0">
              <a:lnSpc>
                <a:spcPct val="100000"/>
              </a:lnSpc>
              <a:spcBef>
                <a:spcPts val="240"/>
              </a:spcBef>
              <a:spcAft>
                <a:spcPts val="0"/>
              </a:spcAft>
              <a:buClr>
                <a:schemeClr val="accent1"/>
              </a:buClr>
              <a:buFont typeface="Noto Sans Symbols"/>
              <a:buNone/>
              <a:defRPr sz="1200" b="0" i="0" u="none" strike="noStrike" cap="none">
                <a:solidFill>
                  <a:schemeClr val="dk1"/>
                </a:solidFill>
                <a:latin typeface="Century Schoolbook"/>
                <a:ea typeface="Century Schoolbook"/>
                <a:cs typeface="Century Schoolbook"/>
                <a:sym typeface="Century Schoolbook"/>
              </a:defRPr>
            </a:lvl2pPr>
            <a:lvl3pPr marL="914400" marR="0" lvl="2" indent="-190500" algn="l" rtl="0">
              <a:lnSpc>
                <a:spcPct val="100000"/>
              </a:lnSpc>
              <a:spcBef>
                <a:spcPts val="200"/>
              </a:spcBef>
              <a:spcAft>
                <a:spcPts val="0"/>
              </a:spcAft>
              <a:buClr>
                <a:srgbClr val="DE7530"/>
              </a:buClr>
              <a:buFont typeface="Noto Sans Symbols"/>
              <a:buNone/>
              <a:defRPr sz="1000" b="0" i="0" u="none" strike="noStrike" cap="none">
                <a:solidFill>
                  <a:schemeClr val="dk1"/>
                </a:solidFill>
                <a:latin typeface="Century Schoolbook"/>
                <a:ea typeface="Century Schoolbook"/>
                <a:cs typeface="Century Schoolbook"/>
                <a:sym typeface="Century Schoolbook"/>
              </a:defRPr>
            </a:lvl3pPr>
            <a:lvl4pPr marL="1188720" marR="0" lvl="3" indent="-185419" algn="l" rtl="0">
              <a:lnSpc>
                <a:spcPct val="100000"/>
              </a:lnSpc>
              <a:spcBef>
                <a:spcPts val="180"/>
              </a:spcBef>
              <a:spcAft>
                <a:spcPts val="0"/>
              </a:spcAft>
              <a:buClr>
                <a:srgbClr val="FEC2AC"/>
              </a:buClr>
              <a:buFont typeface="Noto Sans Symbols"/>
              <a:buNone/>
              <a:defRPr sz="900" b="0" i="0" u="none" strike="noStrike" cap="none">
                <a:solidFill>
                  <a:schemeClr val="dk1"/>
                </a:solidFill>
                <a:latin typeface="Century Schoolbook"/>
                <a:ea typeface="Century Schoolbook"/>
                <a:cs typeface="Century Schoolbook"/>
                <a:sym typeface="Century Schoolbook"/>
              </a:defRPr>
            </a:lvl4pPr>
            <a:lvl5pPr marL="1463040" marR="0" lvl="4" indent="-193039" algn="l" rtl="0">
              <a:lnSpc>
                <a:spcPct val="100000"/>
              </a:lnSpc>
              <a:spcBef>
                <a:spcPts val="180"/>
              </a:spcBef>
              <a:spcAft>
                <a:spcPts val="0"/>
              </a:spcAft>
              <a:buClr>
                <a:srgbClr val="BBC9E9"/>
              </a:buClr>
              <a:buFont typeface="Noto Sans Symbols"/>
              <a:buNone/>
              <a:defRPr sz="9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cxnSp>
        <p:nvCxnSpPr>
          <p:cNvPr id="96" name="Shape 96"/>
          <p:cNvCxnSpPr/>
          <p:nvPr/>
        </p:nvCxnSpPr>
        <p:spPr>
          <a:xfrm>
            <a:off x="6248400" y="0"/>
            <a:ext cx="0" cy="6858000"/>
          </a:xfrm>
          <a:prstGeom prst="straightConnector1">
            <a:avLst/>
          </a:prstGeom>
          <a:noFill/>
          <a:ln w="38100" cap="flat" cmpd="sng">
            <a:solidFill>
              <a:srgbClr val="FEC2AC"/>
            </a:solidFill>
            <a:prstDash val="solid"/>
            <a:round/>
            <a:headEnd type="none" w="med" len="med"/>
            <a:tailEnd type="none" w="med" len="med"/>
          </a:ln>
        </p:spPr>
      </p:cxnSp>
      <p:cxnSp>
        <p:nvCxnSpPr>
          <p:cNvPr id="97" name="Shape 97"/>
          <p:cNvCxnSpPr/>
          <p:nvPr/>
        </p:nvCxnSpPr>
        <p:spPr>
          <a:xfrm>
            <a:off x="6192296" y="0"/>
            <a:ext cx="0" cy="6858000"/>
          </a:xfrm>
          <a:prstGeom prst="straightConnector1">
            <a:avLst/>
          </a:prstGeom>
          <a:noFill/>
          <a:ln w="12700" cap="flat" cmpd="sng">
            <a:solidFill>
              <a:schemeClr val="accent1"/>
            </a:solidFill>
            <a:prstDash val="solid"/>
            <a:round/>
            <a:headEnd type="none" w="med" len="med"/>
            <a:tailEnd type="none" w="med" len="med"/>
          </a:ln>
        </p:spPr>
      </p:cxnSp>
      <p:cxnSp>
        <p:nvCxnSpPr>
          <p:cNvPr id="98" name="Shape 98"/>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99" name="Shape 99"/>
          <p:cNvSpPr/>
          <p:nvPr/>
        </p:nvSpPr>
        <p:spPr>
          <a:xfrm>
            <a:off x="8839200" y="0"/>
            <a:ext cx="304798" cy="6858000"/>
          </a:xfrm>
          <a:prstGeom prst="rect">
            <a:avLst/>
          </a:prstGeom>
          <a:solidFill>
            <a:srgbClr val="FEC2AC">
              <a:alpha val="86274"/>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00" name="Shape 100"/>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01" name="Shape 101"/>
          <p:cNvSpPr/>
          <p:nvPr/>
        </p:nvSpPr>
        <p:spPr>
          <a:xfrm>
            <a:off x="8156446" y="5715000"/>
            <a:ext cx="548639" cy="548639"/>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02" name="Shape 102"/>
          <p:cNvSpPr txBox="1">
            <a:spLocks noGrp="1"/>
          </p:cNvSpPr>
          <p:nvPr>
            <p:ph type="body" idx="2"/>
          </p:nvPr>
        </p:nvSpPr>
        <p:spPr>
          <a:xfrm>
            <a:off x="304800" y="274318"/>
            <a:ext cx="5638800" cy="6327647"/>
          </a:xfrm>
          <a:prstGeom prst="rect">
            <a:avLst/>
          </a:prstGeom>
          <a:noFill/>
          <a:ln>
            <a:noFill/>
          </a:ln>
        </p:spPr>
        <p:txBody>
          <a:bodyPr lIns="91425" tIns="91425" rIns="91425" bIns="91425" anchor="t" anchorCtr="0"/>
          <a:lstStyle>
            <a:lvl1pPr marL="274320" marR="0" lvl="0" indent="-66040" algn="l" rtl="0">
              <a:lnSpc>
                <a:spcPct val="100000"/>
              </a:lnSpc>
              <a:spcBef>
                <a:spcPts val="600"/>
              </a:spcBef>
              <a:spcAft>
                <a:spcPts val="0"/>
              </a:spcAft>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76201" algn="l" rtl="0">
              <a:lnSpc>
                <a:spcPct val="100000"/>
              </a:lnSpc>
              <a:spcBef>
                <a:spcPts val="420"/>
              </a:spcBef>
              <a:spcAft>
                <a:spcPts val="0"/>
              </a:spcAft>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58419" algn="l" rtl="0">
              <a:lnSpc>
                <a:spcPct val="100000"/>
              </a:lnSpc>
              <a:spcBef>
                <a:spcPts val="360"/>
              </a:spcBef>
              <a:spcAft>
                <a:spcPts val="0"/>
              </a:spcAft>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53339" algn="l" rtl="0">
              <a:lnSpc>
                <a:spcPct val="100000"/>
              </a:lnSpc>
              <a:spcBef>
                <a:spcPts val="360"/>
              </a:spcBef>
              <a:spcAft>
                <a:spcPts val="0"/>
              </a:spcAft>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60451" algn="l" rtl="0">
              <a:lnSpc>
                <a:spcPct val="100000"/>
              </a:lnSpc>
              <a:spcBef>
                <a:spcPts val="320"/>
              </a:spcBef>
              <a:spcAft>
                <a:spcPts val="0"/>
              </a:spcAft>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03" name="Shape 103"/>
          <p:cNvSpPr txBox="1">
            <a:spLocks noGrp="1"/>
          </p:cNvSpPr>
          <p:nvPr>
            <p:ph type="dt" idx="10"/>
          </p:nvPr>
        </p:nvSpPr>
        <p:spPr>
          <a:xfrm rot="5400000">
            <a:off x="7589520" y="1081850"/>
            <a:ext cx="2011680" cy="384047"/>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4" name="Shape 104"/>
          <p:cNvSpPr txBox="1">
            <a:spLocks noGrp="1"/>
          </p:cNvSpPr>
          <p:nvPr>
            <p:ph type="sldNum" idx="12"/>
          </p:nvPr>
        </p:nvSpPr>
        <p:spPr>
          <a:xfrm>
            <a:off x="8129014" y="5734050"/>
            <a:ext cx="609599" cy="521208"/>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entury Schoolbook"/>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a:t>
            </a:fld>
            <a:endParaRPr lang="en-US" sz="1400" b="1" i="0" u="none" strike="noStrike" cap="none">
              <a:solidFill>
                <a:srgbClr val="FFFFFF"/>
              </a:solidFill>
              <a:latin typeface="Century Schoolbook"/>
              <a:ea typeface="Century Schoolbook"/>
              <a:cs typeface="Century Schoolbook"/>
              <a:sym typeface="Century Schoolbook"/>
            </a:endParaRPr>
          </a:p>
        </p:txBody>
      </p:sp>
      <p:sp>
        <p:nvSpPr>
          <p:cNvPr id="105" name="Shape 105"/>
          <p:cNvSpPr txBox="1">
            <a:spLocks noGrp="1"/>
          </p:cNvSpPr>
          <p:nvPr>
            <p:ph type="ftr" idx="11"/>
          </p:nvPr>
        </p:nvSpPr>
        <p:spPr>
          <a:xfrm rot="5400000">
            <a:off x="6990185" y="3737238"/>
            <a:ext cx="3200398"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106"/>
        <p:cNvGrpSpPr/>
        <p:nvPr/>
      </p:nvGrpSpPr>
      <p:grpSpPr>
        <a:xfrm>
          <a:off x="0" y="0"/>
          <a:ext cx="0" cy="0"/>
          <a:chOff x="0" y="0"/>
          <a:chExt cx="0" cy="0"/>
        </a:xfrm>
      </p:grpSpPr>
      <p:cxnSp>
        <p:nvCxnSpPr>
          <p:cNvPr id="107" name="Shape 107"/>
          <p:cNvCxnSpPr/>
          <p:nvPr/>
        </p:nvCxnSpPr>
        <p:spPr>
          <a:xfrm>
            <a:off x="8763000" y="0"/>
            <a:ext cx="0" cy="6858000"/>
          </a:xfrm>
          <a:prstGeom prst="straightConnector1">
            <a:avLst/>
          </a:prstGeom>
          <a:noFill/>
          <a:ln w="38100" cap="flat" cmpd="sng">
            <a:solidFill>
              <a:srgbClr val="FEC2AC"/>
            </a:solidFill>
            <a:prstDash val="solid"/>
            <a:round/>
            <a:headEnd type="none" w="med" len="med"/>
            <a:tailEnd type="none" w="med" len="med"/>
          </a:ln>
        </p:spPr>
      </p:cxnSp>
      <p:sp>
        <p:nvSpPr>
          <p:cNvPr id="108" name="Shape 108"/>
          <p:cNvSpPr/>
          <p:nvPr/>
        </p:nvSpPr>
        <p:spPr>
          <a:xfrm>
            <a:off x="8156446" y="5715000"/>
            <a:ext cx="548639" cy="548639"/>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09" name="Shape 109"/>
          <p:cNvSpPr txBox="1">
            <a:spLocks noGrp="1"/>
          </p:cNvSpPr>
          <p:nvPr>
            <p:ph type="title"/>
          </p:nvPr>
        </p:nvSpPr>
        <p:spPr>
          <a:xfrm rot="5400000">
            <a:off x="3350133" y="3200400"/>
            <a:ext cx="630936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Century Schoolbook"/>
              <a:buNone/>
              <a:defRPr sz="2000" b="1" i="0" u="none" strike="noStrike" cap="small">
                <a:solidFill>
                  <a:schemeClr val="dk2"/>
                </a:solidFill>
                <a:latin typeface="Century Schoolbook"/>
                <a:ea typeface="Century Schoolbook"/>
                <a:cs typeface="Century Schoolbook"/>
                <a:sym typeface="Century Schoolbook"/>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0" name="Shape 110"/>
          <p:cNvSpPr>
            <a:spLocks noGrp="1"/>
          </p:cNvSpPr>
          <p:nvPr>
            <p:ph type="pic" idx="2"/>
          </p:nvPr>
        </p:nvSpPr>
        <p:spPr>
          <a:xfrm>
            <a:off x="0" y="0"/>
            <a:ext cx="6172199" cy="6858000"/>
          </a:xfrm>
          <a:prstGeom prst="rect">
            <a:avLst/>
          </a:prstGeom>
          <a:solidFill>
            <a:schemeClr val="lt2"/>
          </a:solidFill>
          <a:ln>
            <a:noFill/>
          </a:ln>
        </p:spPr>
        <p:txBody>
          <a:bodyPr lIns="91425" tIns="91425" rIns="91425" bIns="91425" anchor="t" anchorCtr="0"/>
          <a:lstStyle>
            <a:lvl1pPr marL="0" marR="0" lvl="0" indent="0" algn="l" rtl="0">
              <a:lnSpc>
                <a:spcPct val="100000"/>
              </a:lnSpc>
              <a:spcBef>
                <a:spcPts val="600"/>
              </a:spcBef>
              <a:spcAft>
                <a:spcPts val="0"/>
              </a:spcAft>
              <a:buClr>
                <a:schemeClr val="accent1"/>
              </a:buClr>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L="640080" marR="0" lvl="1" indent="-76201" algn="l" rtl="0">
              <a:lnSpc>
                <a:spcPct val="100000"/>
              </a:lnSpc>
              <a:spcBef>
                <a:spcPts val="420"/>
              </a:spcBef>
              <a:spcAft>
                <a:spcPts val="0"/>
              </a:spcAft>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58419" algn="l" rtl="0">
              <a:lnSpc>
                <a:spcPct val="100000"/>
              </a:lnSpc>
              <a:spcBef>
                <a:spcPts val="360"/>
              </a:spcBef>
              <a:spcAft>
                <a:spcPts val="0"/>
              </a:spcAft>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53339" algn="l" rtl="0">
              <a:lnSpc>
                <a:spcPct val="100000"/>
              </a:lnSpc>
              <a:spcBef>
                <a:spcPts val="360"/>
              </a:spcBef>
              <a:spcAft>
                <a:spcPts val="0"/>
              </a:spcAft>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60451" algn="l" rtl="0">
              <a:lnSpc>
                <a:spcPct val="100000"/>
              </a:lnSpc>
              <a:spcBef>
                <a:spcPts val="320"/>
              </a:spcBef>
              <a:spcAft>
                <a:spcPts val="0"/>
              </a:spcAft>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11" name="Shape 111"/>
          <p:cNvSpPr txBox="1">
            <a:spLocks noGrp="1"/>
          </p:cNvSpPr>
          <p:nvPr>
            <p:ph type="body" idx="1"/>
          </p:nvPr>
        </p:nvSpPr>
        <p:spPr>
          <a:xfrm>
            <a:off x="6765796" y="264793"/>
            <a:ext cx="1524000" cy="4956048"/>
          </a:xfrm>
          <a:prstGeom prst="rect">
            <a:avLst/>
          </a:prstGeom>
          <a:noFill/>
          <a:ln>
            <a:noFill/>
          </a:ln>
        </p:spPr>
        <p:txBody>
          <a:bodyPr lIns="91425" tIns="91425" rIns="91425" bIns="91425" anchor="t" anchorCtr="0"/>
          <a:lstStyle>
            <a:lvl1pPr marL="0" marR="0" lvl="0" indent="0" algn="l" rtl="0">
              <a:lnSpc>
                <a:spcPct val="100000"/>
              </a:lnSpc>
              <a:spcBef>
                <a:spcPts val="100"/>
              </a:spcBef>
              <a:spcAft>
                <a:spcPts val="400"/>
              </a:spcAft>
              <a:buClr>
                <a:schemeClr val="accent1"/>
              </a:buClr>
              <a:buFont typeface="Noto Sans Symbols"/>
              <a:buNone/>
              <a:defRPr sz="1200" b="0" i="0" u="none" strike="noStrike" cap="none">
                <a:solidFill>
                  <a:schemeClr val="dk1"/>
                </a:solidFill>
                <a:latin typeface="Century Schoolbook"/>
                <a:ea typeface="Century Schoolbook"/>
                <a:cs typeface="Century Schoolbook"/>
                <a:sym typeface="Century Schoolbook"/>
              </a:defRPr>
            </a:lvl1pPr>
            <a:lvl2pPr marL="640080" marR="0" lvl="1" indent="-172720" algn="l" rtl="0">
              <a:lnSpc>
                <a:spcPct val="100000"/>
              </a:lnSpc>
              <a:spcBef>
                <a:spcPts val="240"/>
              </a:spcBef>
              <a:spcAft>
                <a:spcPts val="0"/>
              </a:spcAft>
              <a:buClr>
                <a:schemeClr val="accent1"/>
              </a:buClr>
              <a:buSzPct val="80000"/>
              <a:buFont typeface="Noto Sans Symbols"/>
              <a:buChar char="●"/>
              <a:defRPr sz="1200" b="0" i="0" u="none" strike="noStrike" cap="none">
                <a:solidFill>
                  <a:schemeClr val="dk1"/>
                </a:solidFill>
                <a:latin typeface="Century Schoolbook"/>
                <a:ea typeface="Century Schoolbook"/>
                <a:cs typeface="Century Schoolbook"/>
                <a:sym typeface="Century Schoolbook"/>
              </a:defRPr>
            </a:lvl2pPr>
            <a:lvl3pPr marL="914400" marR="0" lvl="2" indent="-114300" algn="l" rtl="0">
              <a:lnSpc>
                <a:spcPct val="100000"/>
              </a:lnSpc>
              <a:spcBef>
                <a:spcPts val="200"/>
              </a:spcBef>
              <a:spcAft>
                <a:spcPts val="0"/>
              </a:spcAft>
              <a:buClr>
                <a:srgbClr val="DE7530"/>
              </a:buClr>
              <a:buSzPct val="60000"/>
              <a:buFont typeface="Noto Sans Symbols"/>
              <a:buChar char="•"/>
              <a:defRPr sz="1000" b="0" i="0" u="none" strike="noStrike" cap="none">
                <a:solidFill>
                  <a:schemeClr val="dk1"/>
                </a:solidFill>
                <a:latin typeface="Century Schoolbook"/>
                <a:ea typeface="Century Schoolbook"/>
                <a:cs typeface="Century Schoolbook"/>
                <a:sym typeface="Century Schoolbook"/>
              </a:defRPr>
            </a:lvl3pPr>
            <a:lvl4pPr marL="1188720" marR="0" lvl="3" indent="-125730" algn="l" rtl="0">
              <a:lnSpc>
                <a:spcPct val="100000"/>
              </a:lnSpc>
              <a:spcBef>
                <a:spcPts val="180"/>
              </a:spcBef>
              <a:spcAft>
                <a:spcPts val="0"/>
              </a:spcAft>
              <a:buClr>
                <a:srgbClr val="FEC2AC"/>
              </a:buClr>
              <a:buSzPct val="60000"/>
              <a:buFont typeface="Noto Sans Symbols"/>
              <a:buChar char="•"/>
              <a:defRPr sz="900" b="0" i="0" u="none" strike="noStrike" cap="none">
                <a:solidFill>
                  <a:schemeClr val="dk1"/>
                </a:solidFill>
                <a:latin typeface="Century Schoolbook"/>
                <a:ea typeface="Century Schoolbook"/>
                <a:cs typeface="Century Schoolbook"/>
                <a:sym typeface="Century Schoolbook"/>
              </a:defRPr>
            </a:lvl4pPr>
            <a:lvl5pPr marL="1463040" marR="0" lvl="4" indent="-116077" algn="l" rtl="0">
              <a:lnSpc>
                <a:spcPct val="100000"/>
              </a:lnSpc>
              <a:spcBef>
                <a:spcPts val="180"/>
              </a:spcBef>
              <a:spcAft>
                <a:spcPts val="0"/>
              </a:spcAft>
              <a:buClr>
                <a:srgbClr val="BBC9E9"/>
              </a:buClr>
              <a:buSzPct val="68000"/>
              <a:buFont typeface="Noto Sans Symbols"/>
              <a:buChar char="●"/>
              <a:defRPr sz="9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cxnSp>
        <p:nvCxnSpPr>
          <p:cNvPr id="112" name="Shape 112"/>
          <p:cNvCxnSpPr/>
          <p:nvPr/>
        </p:nvCxnSpPr>
        <p:spPr>
          <a:xfrm>
            <a:off x="8991600" y="0"/>
            <a:ext cx="0" cy="6858000"/>
          </a:xfrm>
          <a:prstGeom prst="straightConnector1">
            <a:avLst/>
          </a:prstGeom>
          <a:noFill/>
          <a:ln w="9525" cap="flat" cmpd="sng">
            <a:solidFill>
              <a:schemeClr val="dk1"/>
            </a:solidFill>
            <a:prstDash val="solid"/>
            <a:round/>
            <a:headEnd type="none" w="med" len="med"/>
            <a:tailEnd type="none" w="med" len="med"/>
          </a:ln>
        </p:spPr>
      </p:cxnSp>
      <p:sp>
        <p:nvSpPr>
          <p:cNvPr id="113" name="Shape 113"/>
          <p:cNvSpPr/>
          <p:nvPr/>
        </p:nvSpPr>
        <p:spPr>
          <a:xfrm>
            <a:off x="8839200" y="0"/>
            <a:ext cx="304798" cy="6858000"/>
          </a:xfrm>
          <a:prstGeom prst="rect">
            <a:avLst/>
          </a:prstGeom>
          <a:solidFill>
            <a:srgbClr val="FEC2AC"/>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14" name="Shape 114"/>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cxnSp>
        <p:nvCxnSpPr>
          <p:cNvPr id="115" name="Shape 115"/>
          <p:cNvCxnSpPr/>
          <p:nvPr/>
        </p:nvCxnSpPr>
        <p:spPr>
          <a:xfrm>
            <a:off x="6248400" y="0"/>
            <a:ext cx="0" cy="6858000"/>
          </a:xfrm>
          <a:prstGeom prst="straightConnector1">
            <a:avLst/>
          </a:prstGeom>
          <a:noFill/>
          <a:ln w="38100" cap="flat" cmpd="sng">
            <a:solidFill>
              <a:srgbClr val="FEC2AC"/>
            </a:solidFill>
            <a:prstDash val="solid"/>
            <a:round/>
            <a:headEnd type="none" w="med" len="med"/>
            <a:tailEnd type="none" w="med" len="med"/>
          </a:ln>
        </p:spPr>
      </p:cxnSp>
      <p:cxnSp>
        <p:nvCxnSpPr>
          <p:cNvPr id="116" name="Shape 116"/>
          <p:cNvCxnSpPr/>
          <p:nvPr/>
        </p:nvCxnSpPr>
        <p:spPr>
          <a:xfrm>
            <a:off x="6192296" y="0"/>
            <a:ext cx="0" cy="6858000"/>
          </a:xfrm>
          <a:prstGeom prst="straightConnector1">
            <a:avLst/>
          </a:prstGeom>
          <a:noFill/>
          <a:ln w="12700" cap="flat" cmpd="sng">
            <a:solidFill>
              <a:schemeClr val="accent1"/>
            </a:solidFill>
            <a:prstDash val="solid"/>
            <a:round/>
            <a:headEnd type="none" w="med" len="med"/>
            <a:tailEnd type="none" w="med" len="med"/>
          </a:ln>
        </p:spPr>
      </p:cxnSp>
      <p:sp>
        <p:nvSpPr>
          <p:cNvPr id="117" name="Shape 117"/>
          <p:cNvSpPr txBox="1">
            <a:spLocks noGrp="1"/>
          </p:cNvSpPr>
          <p:nvPr>
            <p:ph type="dt" idx="10"/>
          </p:nvPr>
        </p:nvSpPr>
        <p:spPr>
          <a:xfrm rot="5400000">
            <a:off x="7589520" y="1081850"/>
            <a:ext cx="2011680" cy="384047"/>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18" name="Shape 118"/>
          <p:cNvSpPr txBox="1">
            <a:spLocks noGrp="1"/>
          </p:cNvSpPr>
          <p:nvPr>
            <p:ph type="sldNum" idx="12"/>
          </p:nvPr>
        </p:nvSpPr>
        <p:spPr>
          <a:xfrm>
            <a:off x="8129014" y="5734050"/>
            <a:ext cx="609599" cy="521208"/>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entury Schoolbook"/>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a:t>
            </a:fld>
            <a:endParaRPr lang="en-US" sz="1400" b="1" i="0" u="none" strike="noStrike" cap="none">
              <a:solidFill>
                <a:srgbClr val="FFFFFF"/>
              </a:solidFill>
              <a:latin typeface="Century Schoolbook"/>
              <a:ea typeface="Century Schoolbook"/>
              <a:cs typeface="Century Schoolbook"/>
              <a:sym typeface="Century Schoolbook"/>
            </a:endParaRPr>
          </a:p>
        </p:txBody>
      </p:sp>
      <p:sp>
        <p:nvSpPr>
          <p:cNvPr id="119" name="Shape 119"/>
          <p:cNvSpPr txBox="1">
            <a:spLocks noGrp="1"/>
          </p:cNvSpPr>
          <p:nvPr>
            <p:ph type="ftr" idx="11"/>
          </p:nvPr>
        </p:nvSpPr>
        <p:spPr>
          <a:xfrm rot="5400000">
            <a:off x="6990185" y="3737238"/>
            <a:ext cx="3200398"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cxnSp>
        <p:nvCxnSpPr>
          <p:cNvPr id="6" name="Shape 6"/>
          <p:cNvCxnSpPr/>
          <p:nvPr/>
        </p:nvCxnSpPr>
        <p:spPr>
          <a:xfrm>
            <a:off x="8763000" y="0"/>
            <a:ext cx="0" cy="6858000"/>
          </a:xfrm>
          <a:prstGeom prst="straightConnector1">
            <a:avLst/>
          </a:prstGeom>
          <a:noFill/>
          <a:ln w="38100" cap="flat" cmpd="sng">
            <a:solidFill>
              <a:srgbClr val="FEC2AC">
                <a:alpha val="92549"/>
              </a:srgbClr>
            </a:solidFill>
            <a:prstDash val="solid"/>
            <a:round/>
            <a:headEnd type="none" w="med" len="med"/>
            <a:tailEnd type="none" w="med" len="med"/>
          </a:ln>
        </p:spPr>
      </p:cxnSp>
      <p:sp>
        <p:nvSpPr>
          <p:cNvPr id="7" name="Shape 7"/>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 name="Shape 8"/>
          <p:cNvSpPr txBox="1">
            <a:spLocks noGrp="1"/>
          </p:cNvSpPr>
          <p:nvPr>
            <p:ph type="body" idx="1"/>
          </p:nvPr>
        </p:nvSpPr>
        <p:spPr>
          <a:xfrm>
            <a:off x="457200" y="1600200"/>
            <a:ext cx="7467600" cy="4873751"/>
          </a:xfrm>
          <a:prstGeom prst="rect">
            <a:avLst/>
          </a:prstGeom>
          <a:noFill/>
          <a:ln>
            <a:noFill/>
          </a:ln>
        </p:spPr>
        <p:txBody>
          <a:bodyPr lIns="91425" tIns="91425" rIns="91425" bIns="91425" anchor="t" anchorCtr="0"/>
          <a:lstStyle>
            <a:lvl1pPr marL="274320" marR="0" lvl="0" indent="-66040" algn="l" rtl="0">
              <a:lnSpc>
                <a:spcPct val="100000"/>
              </a:lnSpc>
              <a:spcBef>
                <a:spcPts val="600"/>
              </a:spcBef>
              <a:spcAft>
                <a:spcPts val="0"/>
              </a:spcAft>
              <a:buClr>
                <a:schemeClr val="accent1"/>
              </a:buClr>
              <a:buSzPct val="7000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640080" marR="0" lvl="1" indent="-76201" algn="l" rtl="0">
              <a:lnSpc>
                <a:spcPct val="100000"/>
              </a:lnSpc>
              <a:spcBef>
                <a:spcPts val="420"/>
              </a:spcBef>
              <a:spcAft>
                <a:spcPts val="0"/>
              </a:spcAft>
              <a:buClr>
                <a:schemeClr val="accent1"/>
              </a:buClr>
              <a:buSzPct val="79999"/>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914400" marR="0" lvl="2" indent="-58419" algn="l" rtl="0">
              <a:lnSpc>
                <a:spcPct val="100000"/>
              </a:lnSpc>
              <a:spcBef>
                <a:spcPts val="360"/>
              </a:spcBef>
              <a:spcAft>
                <a:spcPts val="0"/>
              </a:spcAft>
              <a:buClr>
                <a:srgbClr val="DE7530"/>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188720" marR="0" lvl="3" indent="-53339" algn="l" rtl="0">
              <a:lnSpc>
                <a:spcPct val="100000"/>
              </a:lnSpc>
              <a:spcBef>
                <a:spcPts val="360"/>
              </a:spcBef>
              <a:spcAft>
                <a:spcPts val="0"/>
              </a:spcAft>
              <a:buClr>
                <a:srgbClr val="FEC2AC"/>
              </a:buClr>
              <a:buSzPct val="6000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1463040" marR="0" lvl="4" indent="-60451" algn="l" rtl="0">
              <a:lnSpc>
                <a:spcPct val="100000"/>
              </a:lnSpc>
              <a:spcBef>
                <a:spcPts val="320"/>
              </a:spcBef>
              <a:spcAft>
                <a:spcPts val="0"/>
              </a:spcAft>
              <a:buClr>
                <a:srgbClr val="BBC9E9"/>
              </a:buClr>
              <a:buSzPct val="68000"/>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1737360" marR="0" lvl="5" indent="15239" algn="l" rtl="0">
              <a:lnSpc>
                <a:spcPct val="100000"/>
              </a:lnSpc>
              <a:spcBef>
                <a:spcPts val="320"/>
              </a:spcBef>
              <a:spcAft>
                <a:spcPts val="0"/>
              </a:spcAft>
              <a:buClr>
                <a:schemeClr val="accent1"/>
              </a:buClr>
              <a:buSzPct val="1000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2011679" marR="0" lvl="6" indent="-78739" algn="l" rtl="0">
              <a:lnSpc>
                <a:spcPct val="100000"/>
              </a:lnSpc>
              <a:spcBef>
                <a:spcPts val="280"/>
              </a:spcBef>
              <a:spcAft>
                <a:spcPts val="0"/>
              </a:spcAft>
              <a:buClr>
                <a:srgbClr val="FEC2AC"/>
              </a:buClr>
              <a:buSzPct val="59999"/>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2286000" marR="0" lvl="7" indent="-12700" algn="l" rtl="0">
              <a:lnSpc>
                <a:spcPct val="100000"/>
              </a:lnSpc>
              <a:spcBef>
                <a:spcPts val="280"/>
              </a:spcBef>
              <a:spcAft>
                <a:spcPts val="0"/>
              </a:spcAft>
              <a:buClr>
                <a:schemeClr val="accent2"/>
              </a:buClr>
              <a:buSzPct val="1000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2560320" marR="0" lvl="8" indent="-7620" algn="l" rtl="0">
              <a:lnSpc>
                <a:spcPct val="100000"/>
              </a:lnSpc>
              <a:spcBef>
                <a:spcPts val="280"/>
              </a:spcBef>
              <a:spcAft>
                <a:spcPts val="0"/>
              </a:spcAft>
              <a:buClr>
                <a:srgbClr val="DE7530"/>
              </a:buClr>
              <a:buSzPct val="1000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9" name="Shape 9"/>
          <p:cNvSpPr txBox="1">
            <a:spLocks noGrp="1"/>
          </p:cNvSpPr>
          <p:nvPr>
            <p:ph type="dt" idx="10"/>
          </p:nvPr>
        </p:nvSpPr>
        <p:spPr>
          <a:xfrm rot="5400000">
            <a:off x="7589520" y="1081850"/>
            <a:ext cx="2011680" cy="384047"/>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 name="Shape 10"/>
          <p:cNvSpPr txBox="1">
            <a:spLocks noGrp="1"/>
          </p:cNvSpPr>
          <p:nvPr>
            <p:ph type="ftr" idx="11"/>
          </p:nvPr>
        </p:nvSpPr>
        <p:spPr>
          <a:xfrm rot="5400000">
            <a:off x="6990185" y="3737238"/>
            <a:ext cx="3200398" cy="3657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L="457200" marR="0" lvl="1"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L="914400" marR="0" lvl="2"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L="1371600" marR="0" lvl="3"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L="1828800" marR="0" lvl="4"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L="2286000" marR="0" lvl="5"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L="2743200" marR="0" lvl="6"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L="3200400" marR="0" lvl="7"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L="3657600" marR="0" lvl="8" indent="0" algn="l" rtl="0">
              <a:lnSpc>
                <a:spcPct val="100000"/>
              </a:lnSpc>
              <a:spcBef>
                <a:spcPts val="0"/>
              </a:spcBef>
              <a:spcAft>
                <a:spcPts val="0"/>
              </a:spcAft>
              <a:buClr>
                <a:schemeClr val="dk1"/>
              </a:buClr>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cxnSp>
        <p:nvCxnSpPr>
          <p:cNvPr id="11" name="Shape 11"/>
          <p:cNvCxnSpPr/>
          <p:nvPr/>
        </p:nvCxnSpPr>
        <p:spPr>
          <a:xfrm>
            <a:off x="76200" y="0"/>
            <a:ext cx="0" cy="6858000"/>
          </a:xfrm>
          <a:prstGeom prst="straightConnector1">
            <a:avLst/>
          </a:prstGeom>
          <a:noFill/>
          <a:ln w="57150" cap="flat" cmpd="thickThin">
            <a:solidFill>
              <a:srgbClr val="FEC2AC"/>
            </a:solidFill>
            <a:prstDash val="solid"/>
            <a:round/>
            <a:headEnd type="none" w="med" len="med"/>
            <a:tailEnd type="none" w="med" len="med"/>
          </a:ln>
        </p:spPr>
      </p:cxnSp>
      <p:cxnSp>
        <p:nvCxnSpPr>
          <p:cNvPr id="12" name="Shape 12"/>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3" name="Shape 13"/>
          <p:cNvSpPr/>
          <p:nvPr/>
        </p:nvSpPr>
        <p:spPr>
          <a:xfrm>
            <a:off x="8839200" y="0"/>
            <a:ext cx="304798" cy="6858000"/>
          </a:xfrm>
          <a:prstGeom prst="rect">
            <a:avLst/>
          </a:prstGeom>
          <a:solidFill>
            <a:srgbClr val="FEC2AC">
              <a:alpha val="86274"/>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4" name="Shape 14"/>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5" name="Shape 15"/>
          <p:cNvSpPr/>
          <p:nvPr/>
        </p:nvSpPr>
        <p:spPr>
          <a:xfrm>
            <a:off x="8156446" y="5715000"/>
            <a:ext cx="548639" cy="548639"/>
          </a:xfrm>
          <a:prstGeom prst="ellipse">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6" name="Shape 16"/>
          <p:cNvSpPr txBox="1">
            <a:spLocks noGrp="1"/>
          </p:cNvSpPr>
          <p:nvPr>
            <p:ph type="sldNum" idx="12"/>
          </p:nvPr>
        </p:nvSpPr>
        <p:spPr>
          <a:xfrm>
            <a:off x="8129014" y="5734050"/>
            <a:ext cx="609599" cy="521208"/>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Century Schoolbook"/>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a:t>
            </a:fld>
            <a:endParaRPr lang="en-US" sz="1400" b="1" i="0" u="none" strike="noStrike" cap="none">
              <a:solidFill>
                <a:srgbClr val="FFFFFF"/>
              </a:solidFill>
              <a:latin typeface="Century Schoolbook"/>
              <a:ea typeface="Century Schoolbook"/>
              <a:cs typeface="Century Schoolbook"/>
              <a:sym typeface="Century Schoolbook"/>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plusplus.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286000" y="2564902"/>
            <a:ext cx="6172199" cy="2453656"/>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sz="3000" b="1" i="0" u="none" strike="noStrike" cap="small">
                <a:solidFill>
                  <a:schemeClr val="dk2"/>
                </a:solidFill>
                <a:latin typeface="Century Schoolbook"/>
                <a:ea typeface="Century Schoolbook"/>
                <a:cs typeface="Century Schoolbook"/>
                <a:sym typeface="Century Schoolbook"/>
              </a:rPr>
              <a:t>the impact of earning report on stock price</a:t>
            </a:r>
            <a:br>
              <a:rPr lang="en-US" sz="3000" b="1" i="0" u="none" strike="noStrike" cap="small">
                <a:solidFill>
                  <a:schemeClr val="dk2"/>
                </a:solidFill>
                <a:latin typeface="Century Schoolbook"/>
                <a:ea typeface="Century Schoolbook"/>
                <a:cs typeface="Century Schoolbook"/>
                <a:sym typeface="Century Schoolbook"/>
              </a:rPr>
            </a:br>
            <a:r>
              <a:rPr lang="en-US" sz="3000" b="1" i="0" u="none" strike="noStrike" cap="small">
                <a:solidFill>
                  <a:schemeClr val="dk2"/>
                </a:solidFill>
                <a:latin typeface="Century Schoolbook"/>
                <a:ea typeface="Century Schoolbook"/>
                <a:cs typeface="Century Schoolbook"/>
                <a:sym typeface="Century Schoolbook"/>
              </a:rPr>
              <a:t>--</a:t>
            </a:r>
            <a:r>
              <a:rPr lang="en-US" sz="2000" b="1" i="0" u="none" strike="noStrike" cap="small">
                <a:solidFill>
                  <a:schemeClr val="dk2"/>
                </a:solidFill>
                <a:latin typeface="Century Schoolbook"/>
                <a:ea typeface="Century Schoolbook"/>
                <a:cs typeface="Century Schoolbook"/>
                <a:sym typeface="Century Schoolbook"/>
              </a:rPr>
              <a:t>Financial Computing </a:t>
            </a:r>
          </a:p>
        </p:txBody>
      </p:sp>
      <p:sp>
        <p:nvSpPr>
          <p:cNvPr id="137" name="Shape 137"/>
          <p:cNvSpPr txBox="1">
            <a:spLocks noGrp="1"/>
          </p:cNvSpPr>
          <p:nvPr>
            <p:ph type="subTitle" idx="1"/>
          </p:nvPr>
        </p:nvSpPr>
        <p:spPr>
          <a:xfrm>
            <a:off x="2286000" y="5003321"/>
            <a:ext cx="6172199" cy="137159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Noto Sans Symbols"/>
              <a:buNone/>
            </a:pPr>
            <a:r>
              <a:rPr lang="en-US" sz="1800" b="1" i="0" u="none" strike="noStrike" cap="none">
                <a:solidFill>
                  <a:schemeClr val="dk2"/>
                </a:solidFill>
                <a:latin typeface="Century Schoolbook"/>
                <a:ea typeface="Century Schoolbook"/>
                <a:cs typeface="Century Schoolbook"/>
                <a:sym typeface="Century Schoolbook"/>
              </a:rPr>
              <a:t>Zhijie Gao</a:t>
            </a:r>
          </a:p>
          <a:p>
            <a:pPr marL="0" marR="0" lvl="0" indent="0" algn="l" rtl="0">
              <a:lnSpc>
                <a:spcPct val="90000"/>
              </a:lnSpc>
              <a:spcBef>
                <a:spcPts val="600"/>
              </a:spcBef>
              <a:spcAft>
                <a:spcPts val="0"/>
              </a:spcAft>
              <a:buClr>
                <a:schemeClr val="accent1"/>
              </a:buClr>
              <a:buSzPct val="25000"/>
              <a:buFont typeface="Noto Sans Symbols"/>
              <a:buNone/>
            </a:pPr>
            <a:r>
              <a:rPr lang="en-US" sz="1800" b="1" i="0" u="none" strike="noStrike" cap="none">
                <a:solidFill>
                  <a:schemeClr val="dk2"/>
                </a:solidFill>
                <a:latin typeface="Century Schoolbook"/>
                <a:ea typeface="Century Schoolbook"/>
                <a:cs typeface="Century Schoolbook"/>
                <a:sym typeface="Century Schoolbook"/>
              </a:rPr>
              <a:t>Xiao Li</a:t>
            </a:r>
          </a:p>
          <a:p>
            <a:pPr marL="0" marR="0" lvl="0" indent="0" algn="l" rtl="0">
              <a:lnSpc>
                <a:spcPct val="90000"/>
              </a:lnSpc>
              <a:spcBef>
                <a:spcPts val="600"/>
              </a:spcBef>
              <a:spcAft>
                <a:spcPts val="0"/>
              </a:spcAft>
              <a:buClr>
                <a:schemeClr val="accent1"/>
              </a:buClr>
              <a:buSzPct val="25000"/>
              <a:buFont typeface="Noto Sans Symbols"/>
              <a:buNone/>
            </a:pPr>
            <a:r>
              <a:rPr lang="en-US" sz="1800" b="1" i="0" u="none" strike="noStrike" cap="none">
                <a:solidFill>
                  <a:schemeClr val="dk2"/>
                </a:solidFill>
                <a:latin typeface="Century Schoolbook"/>
                <a:ea typeface="Century Schoolbook"/>
                <a:cs typeface="Century Schoolbook"/>
                <a:sym typeface="Century Schoolbook"/>
              </a:rPr>
              <a:t>Ran Xu</a:t>
            </a:r>
          </a:p>
          <a:p>
            <a:pPr marL="0" marR="0" lvl="0" indent="0" algn="l" rtl="0">
              <a:lnSpc>
                <a:spcPct val="90000"/>
              </a:lnSpc>
              <a:spcBef>
                <a:spcPts val="600"/>
              </a:spcBef>
              <a:spcAft>
                <a:spcPts val="0"/>
              </a:spcAft>
              <a:buClr>
                <a:schemeClr val="accent1"/>
              </a:buClr>
              <a:buSzPct val="25000"/>
              <a:buFont typeface="Noto Sans Symbols"/>
              <a:buNone/>
            </a:pPr>
            <a:r>
              <a:rPr lang="en-US" sz="1800" b="1" i="0" u="none" strike="noStrike" cap="none">
                <a:solidFill>
                  <a:schemeClr val="dk2"/>
                </a:solidFill>
                <a:latin typeface="Century Schoolbook"/>
                <a:ea typeface="Century Schoolbook"/>
                <a:cs typeface="Century Schoolbook"/>
                <a:sym typeface="Century Schoolbook"/>
              </a:rPr>
              <a:t>Xiaoran Hao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89823" y="125128"/>
            <a:ext cx="7467600" cy="464736"/>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sz="3000" b="0" i="0" u="none" strike="noStrike" cap="small" dirty="0">
                <a:solidFill>
                  <a:schemeClr val="dk2"/>
                </a:solidFill>
                <a:latin typeface="Century Schoolbook"/>
                <a:ea typeface="Century Schoolbook"/>
                <a:cs typeface="Century Schoolbook"/>
                <a:sym typeface="Century Schoolbook"/>
              </a:rPr>
              <a:t>Data Process</a:t>
            </a:r>
          </a:p>
        </p:txBody>
      </p:sp>
      <p:sp>
        <p:nvSpPr>
          <p:cNvPr id="194" name="Shape 194"/>
          <p:cNvSpPr txBox="1">
            <a:spLocks noGrp="1"/>
          </p:cNvSpPr>
          <p:nvPr>
            <p:ph type="body" idx="1"/>
          </p:nvPr>
        </p:nvSpPr>
        <p:spPr>
          <a:xfrm>
            <a:off x="389823" y="589864"/>
            <a:ext cx="7467600" cy="4873751"/>
          </a:xfrm>
          <a:prstGeom prst="rect">
            <a:avLst/>
          </a:prstGeom>
          <a:noFill/>
          <a:ln>
            <a:noFill/>
          </a:ln>
        </p:spPr>
        <p:txBody>
          <a:bodyPr lIns="91425" tIns="45700" rIns="91425" bIns="45700" anchor="t" anchorCtr="0">
            <a:noAutofit/>
          </a:bodyPr>
          <a:lstStyle/>
          <a:p>
            <a:pPr marL="457200" marR="0" lvl="0" indent="-381000" algn="l" rtl="0">
              <a:lnSpc>
                <a:spcPct val="100000"/>
              </a:lnSpc>
              <a:spcBef>
                <a:spcPts val="0"/>
              </a:spcBef>
              <a:spcAft>
                <a:spcPts val="0"/>
              </a:spcAft>
              <a:buClr>
                <a:schemeClr val="dk1"/>
              </a:buClr>
              <a:buSzPct val="100000"/>
              <a:buFont typeface="Century Schoolbook"/>
              <a:buChar char="•"/>
            </a:pPr>
            <a:r>
              <a:rPr lang="en-US" sz="1600" b="0" i="0" u="none" strike="noStrike" cap="none" dirty="0">
                <a:solidFill>
                  <a:schemeClr val="dk1"/>
                </a:solidFill>
                <a:latin typeface="Century Schoolbook"/>
                <a:ea typeface="Century Schoolbook"/>
                <a:cs typeface="Century Schoolbook"/>
                <a:sym typeface="Century Schoolbook"/>
              </a:rPr>
              <a:t>String split and concatenation, </a:t>
            </a:r>
            <a:r>
              <a:rPr lang="en-US" sz="1600" b="0" i="0" u="none" strike="noStrike" cap="none" dirty="0" err="1">
                <a:solidFill>
                  <a:schemeClr val="dk1"/>
                </a:solidFill>
                <a:latin typeface="Century Schoolbook"/>
                <a:ea typeface="Century Schoolbook"/>
                <a:cs typeface="Century Schoolbook"/>
                <a:sym typeface="Century Schoolbook"/>
              </a:rPr>
              <a:t>eg</a:t>
            </a:r>
            <a:r>
              <a:rPr lang="en-US" sz="1600" b="0" i="0" u="none" strike="noStrike" cap="none" dirty="0">
                <a:solidFill>
                  <a:schemeClr val="dk1"/>
                </a:solidFill>
                <a:latin typeface="Century Schoolbook"/>
                <a:ea typeface="Century Schoolbook"/>
                <a:cs typeface="Century Schoolbook"/>
                <a:sym typeface="Century Schoolbook"/>
              </a:rPr>
              <a:t>: 20160801</a:t>
            </a:r>
          </a:p>
          <a:p>
            <a:pPr marL="457200" marR="0" lvl="0" indent="0" algn="l" rtl="0">
              <a:lnSpc>
                <a:spcPct val="100000"/>
              </a:lnSpc>
              <a:spcBef>
                <a:spcPts val="0"/>
              </a:spcBef>
              <a:spcAft>
                <a:spcPts val="0"/>
              </a:spcAft>
              <a:buClr>
                <a:schemeClr val="accent1"/>
              </a:buClr>
              <a:buSzPct val="25000"/>
              <a:buFont typeface="Noto Sans Symbols"/>
              <a:buNone/>
            </a:pPr>
            <a:r>
              <a:rPr lang="en-US" sz="1600" b="0" i="0" u="none" strike="noStrike" cap="none" dirty="0">
                <a:solidFill>
                  <a:schemeClr val="dk1"/>
                </a:solidFill>
                <a:latin typeface="Century Schoolbook"/>
                <a:ea typeface="Century Schoolbook"/>
                <a:cs typeface="Century Schoolbook"/>
                <a:sym typeface="Century Schoolbook"/>
              </a:rPr>
              <a:t>should be split into different parts such as the month is August, the year is 2016.  </a:t>
            </a:r>
          </a:p>
          <a:p>
            <a:pPr marL="208280" indent="0">
              <a:buNone/>
            </a:pPr>
            <a:r>
              <a:rPr lang="en-US" altLang="zh-CN" sz="1200" dirty="0">
                <a:solidFill>
                  <a:srgbClr val="000000"/>
                </a:solidFill>
                <a:latin typeface="Arial"/>
                <a:ea typeface="Arial"/>
                <a:cs typeface="Arial"/>
                <a:sym typeface="Arial"/>
              </a:rPr>
              <a:t>Data </a:t>
            </a:r>
            <a:r>
              <a:rPr lang="en-US" altLang="zh-CN" sz="1200" dirty="0" err="1">
                <a:solidFill>
                  <a:srgbClr val="000000"/>
                </a:solidFill>
                <a:latin typeface="Arial"/>
                <a:ea typeface="Arial"/>
                <a:cs typeface="Arial"/>
                <a:sym typeface="Arial"/>
              </a:rPr>
              <a:t>ReadUrl</a:t>
            </a:r>
            <a:r>
              <a:rPr lang="en-US" altLang="zh-CN" sz="1200" dirty="0">
                <a:solidFill>
                  <a:srgbClr val="000000"/>
                </a:solidFill>
                <a:latin typeface="Arial"/>
                <a:ea typeface="Arial"/>
                <a:cs typeface="Arial"/>
                <a:sym typeface="Arial"/>
              </a:rPr>
              <a:t>(string s, string </a:t>
            </a:r>
            <a:r>
              <a:rPr lang="en-US" altLang="zh-CN" sz="1200" dirty="0" err="1">
                <a:solidFill>
                  <a:srgbClr val="000000"/>
                </a:solidFill>
                <a:latin typeface="Arial"/>
                <a:ea typeface="Arial"/>
                <a:cs typeface="Arial"/>
                <a:sym typeface="Arial"/>
              </a:rPr>
              <a:t>bm</a:t>
            </a:r>
            <a:r>
              <a:rPr lang="en-US" altLang="zh-CN" sz="1200" dirty="0">
                <a:solidFill>
                  <a:srgbClr val="000000"/>
                </a:solidFill>
                <a:latin typeface="Arial"/>
                <a:ea typeface="Arial"/>
                <a:cs typeface="Arial"/>
                <a:sym typeface="Arial"/>
              </a:rPr>
              <a:t>, string </a:t>
            </a:r>
            <a:r>
              <a:rPr lang="en-US" altLang="zh-CN" sz="1200" dirty="0" err="1">
                <a:solidFill>
                  <a:srgbClr val="000000"/>
                </a:solidFill>
                <a:latin typeface="Arial"/>
                <a:ea typeface="Arial"/>
                <a:cs typeface="Arial"/>
                <a:sym typeface="Arial"/>
              </a:rPr>
              <a:t>bd</a:t>
            </a:r>
            <a:r>
              <a:rPr lang="en-US" altLang="zh-CN" sz="1200" dirty="0">
                <a:solidFill>
                  <a:srgbClr val="000000"/>
                </a:solidFill>
                <a:latin typeface="Arial"/>
                <a:ea typeface="Arial"/>
                <a:cs typeface="Arial"/>
                <a:sym typeface="Arial"/>
              </a:rPr>
              <a:t>, string by, string am, string ad, string ay, string </a:t>
            </a:r>
            <a:r>
              <a:rPr lang="en-US" altLang="zh-CN" sz="1200" dirty="0" err="1">
                <a:solidFill>
                  <a:srgbClr val="000000"/>
                </a:solidFill>
                <a:latin typeface="Arial"/>
                <a:ea typeface="Arial"/>
                <a:cs typeface="Arial"/>
                <a:sym typeface="Arial"/>
              </a:rPr>
              <a:t>dateby</a:t>
            </a:r>
            <a:r>
              <a:rPr lang="en-US" altLang="zh-CN" sz="1200" dirty="0">
                <a:solidFill>
                  <a:srgbClr val="000000"/>
                </a:solidFill>
                <a:latin typeface="Arial"/>
                <a:ea typeface="Arial"/>
                <a:cs typeface="Arial"/>
                <a:sym typeface="Arial"/>
              </a:rPr>
              <a:t>)</a:t>
            </a:r>
          </a:p>
          <a:p>
            <a:pPr marL="208280" indent="0">
              <a:buNone/>
            </a:pPr>
            <a:r>
              <a:rPr lang="en-US" altLang="zh-CN" sz="1200" dirty="0">
                <a:solidFill>
                  <a:srgbClr val="000000"/>
                </a:solidFill>
                <a:latin typeface="Arial"/>
                <a:ea typeface="Arial"/>
                <a:cs typeface="Arial"/>
                <a:sym typeface="Arial"/>
              </a:rPr>
              <a:t>{</a:t>
            </a:r>
          </a:p>
          <a:p>
            <a:pPr marL="208280" indent="0">
              <a:buNone/>
            </a:pPr>
            <a:r>
              <a:rPr lang="en-US" altLang="zh-CN" sz="1200" dirty="0" err="1">
                <a:solidFill>
                  <a:srgbClr val="000000"/>
                </a:solidFill>
                <a:latin typeface="Arial"/>
                <a:ea typeface="Arial"/>
                <a:cs typeface="Arial"/>
                <a:sym typeface="Arial"/>
              </a:rPr>
              <a:t>int</a:t>
            </a:r>
            <a:r>
              <a:rPr lang="en-US" altLang="zh-CN" sz="1200" dirty="0">
                <a:solidFill>
                  <a:srgbClr val="000000"/>
                </a:solidFill>
                <a:latin typeface="Arial"/>
                <a:ea typeface="Arial"/>
                <a:cs typeface="Arial"/>
                <a:sym typeface="Arial"/>
              </a:rPr>
              <a:t> </a:t>
            </a:r>
            <a:r>
              <a:rPr lang="en-US" altLang="zh-CN" sz="1200" dirty="0" err="1">
                <a:solidFill>
                  <a:srgbClr val="000000"/>
                </a:solidFill>
                <a:latin typeface="Arial"/>
                <a:ea typeface="Arial"/>
                <a:cs typeface="Arial"/>
                <a:sym typeface="Arial"/>
              </a:rPr>
              <a:t>tempb</a:t>
            </a:r>
            <a:r>
              <a:rPr lang="en-US" altLang="zh-CN" sz="1200" dirty="0">
                <a:solidFill>
                  <a:srgbClr val="000000"/>
                </a:solidFill>
                <a:latin typeface="Arial"/>
                <a:ea typeface="Arial"/>
                <a:cs typeface="Arial"/>
                <a:sym typeface="Arial"/>
              </a:rPr>
              <a:t> = </a:t>
            </a:r>
            <a:r>
              <a:rPr lang="en-US" altLang="zh-CN" sz="1200" dirty="0" err="1">
                <a:solidFill>
                  <a:srgbClr val="000000"/>
                </a:solidFill>
                <a:latin typeface="Arial"/>
                <a:ea typeface="Arial"/>
                <a:cs typeface="Arial"/>
                <a:sym typeface="Arial"/>
              </a:rPr>
              <a:t>atoi</a:t>
            </a:r>
            <a:r>
              <a:rPr lang="en-US" altLang="zh-CN" sz="1200" dirty="0">
                <a:solidFill>
                  <a:srgbClr val="000000"/>
                </a:solidFill>
                <a:latin typeface="Arial"/>
                <a:ea typeface="Arial"/>
                <a:cs typeface="Arial"/>
                <a:sym typeface="Arial"/>
              </a:rPr>
              <a:t>(</a:t>
            </a:r>
            <a:r>
              <a:rPr lang="en-US" altLang="zh-CN" sz="1200" dirty="0" err="1">
                <a:solidFill>
                  <a:srgbClr val="000000"/>
                </a:solidFill>
                <a:latin typeface="Arial"/>
                <a:ea typeface="Arial"/>
                <a:cs typeface="Arial"/>
                <a:sym typeface="Arial"/>
              </a:rPr>
              <a:t>bm.c_str</a:t>
            </a:r>
            <a:r>
              <a:rPr lang="en-US" altLang="zh-CN" sz="1200" dirty="0">
                <a:solidFill>
                  <a:srgbClr val="000000"/>
                </a:solidFill>
                <a:latin typeface="Arial"/>
                <a:ea typeface="Arial"/>
                <a:cs typeface="Arial"/>
                <a:sym typeface="Arial"/>
              </a:rPr>
              <a:t>());</a:t>
            </a:r>
          </a:p>
          <a:p>
            <a:pPr marL="208280" indent="0">
              <a:buNone/>
            </a:pPr>
            <a:r>
              <a:rPr lang="en-US" altLang="zh-CN" sz="1200" dirty="0" err="1">
                <a:solidFill>
                  <a:srgbClr val="000000"/>
                </a:solidFill>
                <a:latin typeface="Arial"/>
                <a:ea typeface="Arial"/>
                <a:cs typeface="Arial"/>
                <a:sym typeface="Arial"/>
              </a:rPr>
              <a:t>strstream</a:t>
            </a:r>
            <a:r>
              <a:rPr lang="en-US" altLang="zh-CN" sz="1200" dirty="0">
                <a:solidFill>
                  <a:srgbClr val="000000"/>
                </a:solidFill>
                <a:latin typeface="Arial"/>
                <a:ea typeface="Arial"/>
                <a:cs typeface="Arial"/>
                <a:sym typeface="Arial"/>
              </a:rPr>
              <a:t> ss1;</a:t>
            </a:r>
          </a:p>
          <a:p>
            <a:pPr marL="208280" indent="0">
              <a:buNone/>
            </a:pPr>
            <a:r>
              <a:rPr lang="en-US" altLang="zh-CN" sz="1200" dirty="0">
                <a:solidFill>
                  <a:srgbClr val="000000"/>
                </a:solidFill>
                <a:latin typeface="Arial"/>
                <a:ea typeface="Arial"/>
                <a:cs typeface="Arial"/>
                <a:sym typeface="Arial"/>
              </a:rPr>
              <a:t>string </a:t>
            </a:r>
            <a:r>
              <a:rPr lang="en-US" altLang="zh-CN" sz="1200" dirty="0" err="1">
                <a:solidFill>
                  <a:srgbClr val="000000"/>
                </a:solidFill>
                <a:latin typeface="Arial"/>
                <a:ea typeface="Arial"/>
                <a:cs typeface="Arial"/>
                <a:sym typeface="Arial"/>
              </a:rPr>
              <a:t>bmm</a:t>
            </a:r>
            <a:r>
              <a:rPr lang="en-US" altLang="zh-CN" sz="1200" dirty="0">
                <a:solidFill>
                  <a:srgbClr val="000000"/>
                </a:solidFill>
                <a:latin typeface="Arial"/>
                <a:ea typeface="Arial"/>
                <a:cs typeface="Arial"/>
                <a:sym typeface="Arial"/>
              </a:rPr>
              <a:t>;</a:t>
            </a:r>
          </a:p>
          <a:p>
            <a:pPr marL="208280" indent="0">
              <a:buNone/>
            </a:pPr>
            <a:r>
              <a:rPr lang="en-US" altLang="zh-CN" sz="1200" dirty="0">
                <a:solidFill>
                  <a:srgbClr val="000000"/>
                </a:solidFill>
                <a:latin typeface="Arial"/>
                <a:ea typeface="Arial"/>
                <a:cs typeface="Arial"/>
                <a:sym typeface="Arial"/>
              </a:rPr>
              <a:t>ss1 &lt;&lt; </a:t>
            </a:r>
            <a:r>
              <a:rPr lang="en-US" altLang="zh-CN" sz="1200" dirty="0" err="1">
                <a:solidFill>
                  <a:srgbClr val="000000"/>
                </a:solidFill>
                <a:latin typeface="Arial"/>
                <a:ea typeface="Arial"/>
                <a:cs typeface="Arial"/>
                <a:sym typeface="Arial"/>
              </a:rPr>
              <a:t>tempb</a:t>
            </a:r>
            <a:r>
              <a:rPr lang="en-US" altLang="zh-CN" sz="1200" dirty="0">
                <a:solidFill>
                  <a:srgbClr val="000000"/>
                </a:solidFill>
                <a:latin typeface="Arial"/>
                <a:ea typeface="Arial"/>
                <a:cs typeface="Arial"/>
                <a:sym typeface="Arial"/>
              </a:rPr>
              <a:t> - 1;</a:t>
            </a:r>
          </a:p>
          <a:p>
            <a:pPr marL="208280" indent="0" fontAlgn="base">
              <a:buNone/>
            </a:pPr>
            <a:r>
              <a:rPr lang="en-US" altLang="zh-CN" sz="1200" dirty="0">
                <a:solidFill>
                  <a:srgbClr val="000000"/>
                </a:solidFill>
                <a:latin typeface="Arial"/>
                <a:ea typeface="Arial"/>
                <a:cs typeface="Arial"/>
                <a:sym typeface="Arial"/>
              </a:rPr>
              <a:t>ss1 &gt;&gt; </a:t>
            </a:r>
            <a:r>
              <a:rPr lang="en-US" altLang="zh-CN" sz="1200" dirty="0" err="1">
                <a:solidFill>
                  <a:srgbClr val="000000"/>
                </a:solidFill>
                <a:latin typeface="Arial"/>
                <a:ea typeface="Arial"/>
                <a:cs typeface="Arial"/>
                <a:sym typeface="Arial"/>
              </a:rPr>
              <a:t>bmm</a:t>
            </a:r>
            <a:r>
              <a:rPr lang="en-US" altLang="zh-CN" sz="1200" dirty="0">
                <a:solidFill>
                  <a:srgbClr val="000000"/>
                </a:solidFill>
                <a:latin typeface="Arial"/>
                <a:ea typeface="Arial"/>
                <a:cs typeface="Arial"/>
                <a:sym typeface="Arial"/>
              </a:rPr>
              <a:t>;</a:t>
            </a:r>
            <a:endParaRPr lang="en-US" altLang="zh-CN" sz="1200" dirty="0">
              <a:solidFill>
                <a:srgbClr val="000000"/>
              </a:solidFill>
              <a:latin typeface="Arial"/>
              <a:ea typeface="Arial"/>
              <a:cs typeface="Arial"/>
              <a:sym typeface="Arial"/>
            </a:endParaRPr>
          </a:p>
          <a:p>
            <a:pPr marL="208280" indent="0">
              <a:buNone/>
            </a:pPr>
            <a:r>
              <a:rPr lang="en-US" altLang="zh-CN" sz="1200" dirty="0">
                <a:solidFill>
                  <a:srgbClr val="000000"/>
                </a:solidFill>
                <a:latin typeface="Arial"/>
                <a:ea typeface="Arial"/>
                <a:cs typeface="Arial"/>
                <a:sym typeface="Arial"/>
              </a:rPr>
              <a:t>string s1 = "http://ichart.yahoo.com/</a:t>
            </a:r>
            <a:r>
              <a:rPr lang="en-US" altLang="zh-CN" sz="1200" dirty="0" err="1">
                <a:solidFill>
                  <a:srgbClr val="000000"/>
                </a:solidFill>
                <a:latin typeface="Arial"/>
                <a:ea typeface="Arial"/>
                <a:cs typeface="Arial"/>
                <a:sym typeface="Arial"/>
              </a:rPr>
              <a:t>table.csv?s</a:t>
            </a:r>
            <a:r>
              <a:rPr lang="en-US" altLang="zh-CN" sz="1200" dirty="0">
                <a:solidFill>
                  <a:srgbClr val="000000"/>
                </a:solidFill>
                <a:latin typeface="Arial"/>
                <a:ea typeface="Arial"/>
                <a:cs typeface="Arial"/>
                <a:sym typeface="Arial"/>
              </a:rPr>
              <a:t>=";</a:t>
            </a:r>
          </a:p>
          <a:p>
            <a:pPr marL="208280" indent="0">
              <a:buNone/>
            </a:pPr>
            <a:r>
              <a:rPr lang="en-US" altLang="zh-CN" sz="1200" dirty="0">
                <a:solidFill>
                  <a:srgbClr val="000000"/>
                </a:solidFill>
                <a:latin typeface="Arial"/>
                <a:ea typeface="Arial"/>
                <a:cs typeface="Arial"/>
                <a:sym typeface="Arial"/>
              </a:rPr>
              <a:t>string s2;</a:t>
            </a:r>
          </a:p>
          <a:p>
            <a:pPr marL="208280" indent="0">
              <a:buNone/>
            </a:pPr>
            <a:r>
              <a:rPr lang="en-US" altLang="zh-CN" sz="1200" dirty="0" err="1">
                <a:solidFill>
                  <a:srgbClr val="000000"/>
                </a:solidFill>
                <a:latin typeface="Arial"/>
                <a:ea typeface="Arial"/>
                <a:cs typeface="Arial"/>
                <a:sym typeface="Arial"/>
              </a:rPr>
              <a:t>size_t</a:t>
            </a:r>
            <a:r>
              <a:rPr lang="en-US" altLang="zh-CN" sz="1200" dirty="0">
                <a:solidFill>
                  <a:srgbClr val="000000"/>
                </a:solidFill>
                <a:latin typeface="Arial"/>
                <a:ea typeface="Arial"/>
                <a:cs typeface="Arial"/>
                <a:sym typeface="Arial"/>
              </a:rPr>
              <a:t> </a:t>
            </a:r>
            <a:r>
              <a:rPr lang="en-US" altLang="zh-CN" sz="1200" dirty="0" err="1">
                <a:solidFill>
                  <a:srgbClr val="000000"/>
                </a:solidFill>
                <a:latin typeface="Arial"/>
                <a:ea typeface="Arial"/>
                <a:cs typeface="Arial"/>
                <a:sym typeface="Arial"/>
              </a:rPr>
              <a:t>iPos</a:t>
            </a:r>
            <a:r>
              <a:rPr lang="en-US" altLang="zh-CN" sz="1200" dirty="0">
                <a:solidFill>
                  <a:srgbClr val="000000"/>
                </a:solidFill>
                <a:latin typeface="Arial"/>
                <a:ea typeface="Arial"/>
                <a:cs typeface="Arial"/>
                <a:sym typeface="Arial"/>
              </a:rPr>
              <a:t> = </a:t>
            </a:r>
            <a:r>
              <a:rPr lang="en-US" altLang="zh-CN" sz="1200" dirty="0" err="1">
                <a:solidFill>
                  <a:srgbClr val="000000"/>
                </a:solidFill>
                <a:latin typeface="Arial"/>
                <a:ea typeface="Arial"/>
                <a:cs typeface="Arial"/>
                <a:sym typeface="Arial"/>
              </a:rPr>
              <a:t>s.find</a:t>
            </a:r>
            <a:r>
              <a:rPr lang="en-US" altLang="zh-CN" sz="1200" dirty="0">
                <a:solidFill>
                  <a:srgbClr val="000000"/>
                </a:solidFill>
                <a:latin typeface="Arial"/>
                <a:ea typeface="Arial"/>
                <a:cs typeface="Arial"/>
                <a:sym typeface="Arial"/>
              </a:rPr>
              <a:t>(" ");</a:t>
            </a:r>
          </a:p>
          <a:p>
            <a:pPr marL="208280" indent="0">
              <a:buNone/>
            </a:pPr>
            <a:r>
              <a:rPr lang="en-US" altLang="zh-CN" sz="1200" dirty="0">
                <a:solidFill>
                  <a:srgbClr val="000000"/>
                </a:solidFill>
                <a:latin typeface="Arial"/>
                <a:ea typeface="Arial"/>
                <a:cs typeface="Arial"/>
                <a:sym typeface="Arial"/>
              </a:rPr>
              <a:t>s2 = </a:t>
            </a:r>
            <a:r>
              <a:rPr lang="en-US" altLang="zh-CN" sz="1200" dirty="0" err="1">
                <a:solidFill>
                  <a:srgbClr val="000000"/>
                </a:solidFill>
                <a:latin typeface="Arial"/>
                <a:ea typeface="Arial"/>
                <a:cs typeface="Arial"/>
                <a:sym typeface="Arial"/>
              </a:rPr>
              <a:t>s.substr</a:t>
            </a:r>
            <a:r>
              <a:rPr lang="en-US" altLang="zh-CN" sz="1200" dirty="0">
                <a:solidFill>
                  <a:srgbClr val="000000"/>
                </a:solidFill>
                <a:latin typeface="Arial"/>
                <a:ea typeface="Arial"/>
                <a:cs typeface="Arial"/>
                <a:sym typeface="Arial"/>
              </a:rPr>
              <a:t>(0, </a:t>
            </a:r>
            <a:r>
              <a:rPr lang="en-US" altLang="zh-CN" sz="1200" dirty="0" err="1">
                <a:solidFill>
                  <a:srgbClr val="000000"/>
                </a:solidFill>
                <a:latin typeface="Arial"/>
                <a:ea typeface="Arial"/>
                <a:cs typeface="Arial"/>
                <a:sym typeface="Arial"/>
              </a:rPr>
              <a:t>iPos</a:t>
            </a:r>
            <a:r>
              <a:rPr lang="en-US" altLang="zh-CN" sz="1200" dirty="0">
                <a:solidFill>
                  <a:srgbClr val="000000"/>
                </a:solidFill>
                <a:latin typeface="Arial"/>
                <a:ea typeface="Arial"/>
                <a:cs typeface="Arial"/>
                <a:sym typeface="Arial"/>
              </a:rPr>
              <a:t>);</a:t>
            </a:r>
          </a:p>
          <a:p>
            <a:pPr marL="208280" indent="0">
              <a:buNone/>
            </a:pPr>
            <a:r>
              <a:rPr lang="en-US" altLang="zh-CN" sz="1200" dirty="0">
                <a:solidFill>
                  <a:srgbClr val="000000"/>
                </a:solidFill>
                <a:latin typeface="Arial"/>
                <a:ea typeface="Arial"/>
                <a:cs typeface="Arial"/>
                <a:sym typeface="Arial"/>
              </a:rPr>
              <a:t>string s3 = "&amp;a=";</a:t>
            </a:r>
          </a:p>
          <a:p>
            <a:pPr marL="208280" indent="0">
              <a:buNone/>
            </a:pPr>
            <a:r>
              <a:rPr lang="en-US" altLang="zh-CN" sz="1200" dirty="0">
                <a:solidFill>
                  <a:srgbClr val="000000"/>
                </a:solidFill>
                <a:latin typeface="Arial"/>
                <a:ea typeface="Arial"/>
                <a:cs typeface="Arial"/>
                <a:sym typeface="Arial"/>
              </a:rPr>
              <a:t>string s4 = </a:t>
            </a:r>
            <a:r>
              <a:rPr lang="en-US" altLang="zh-CN" sz="1200" dirty="0" err="1">
                <a:solidFill>
                  <a:srgbClr val="000000"/>
                </a:solidFill>
                <a:latin typeface="Arial"/>
                <a:ea typeface="Arial"/>
                <a:cs typeface="Arial"/>
                <a:sym typeface="Arial"/>
              </a:rPr>
              <a:t>bmm</a:t>
            </a:r>
            <a:r>
              <a:rPr lang="en-US" altLang="zh-CN" sz="1200" dirty="0">
                <a:solidFill>
                  <a:srgbClr val="000000"/>
                </a:solidFill>
                <a:latin typeface="Arial"/>
                <a:ea typeface="Arial"/>
                <a:cs typeface="Arial"/>
                <a:sym typeface="Arial"/>
              </a:rPr>
              <a:t>;</a:t>
            </a:r>
          </a:p>
          <a:p>
            <a:pPr marL="208280" indent="0">
              <a:buNone/>
            </a:pPr>
            <a:r>
              <a:rPr lang="en-US" altLang="zh-CN" sz="1200" dirty="0">
                <a:solidFill>
                  <a:srgbClr val="000000"/>
                </a:solidFill>
                <a:latin typeface="Arial"/>
                <a:ea typeface="Arial"/>
                <a:cs typeface="Arial"/>
                <a:sym typeface="Arial"/>
              </a:rPr>
              <a:t>string s5 = "&amp;b=";</a:t>
            </a:r>
          </a:p>
          <a:p>
            <a:pPr marL="208280" indent="0">
              <a:buNone/>
            </a:pPr>
            <a:r>
              <a:rPr lang="en-US" altLang="zh-CN" sz="1200" dirty="0">
                <a:solidFill>
                  <a:srgbClr val="000000"/>
                </a:solidFill>
                <a:latin typeface="Arial"/>
                <a:ea typeface="Arial"/>
                <a:cs typeface="Arial"/>
                <a:sym typeface="Arial"/>
              </a:rPr>
              <a:t>string s6 = </a:t>
            </a:r>
            <a:r>
              <a:rPr lang="en-US" altLang="zh-CN" sz="1200" dirty="0" err="1">
                <a:solidFill>
                  <a:srgbClr val="000000"/>
                </a:solidFill>
                <a:latin typeface="Arial"/>
                <a:ea typeface="Arial"/>
                <a:cs typeface="Arial"/>
                <a:sym typeface="Arial"/>
              </a:rPr>
              <a:t>bdd</a:t>
            </a:r>
            <a:r>
              <a:rPr lang="en-US" altLang="zh-CN" sz="1200" dirty="0">
                <a:solidFill>
                  <a:srgbClr val="000000"/>
                </a:solidFill>
                <a:latin typeface="Arial"/>
                <a:ea typeface="Arial"/>
                <a:cs typeface="Arial"/>
                <a:sym typeface="Arial"/>
              </a:rPr>
              <a:t>;</a:t>
            </a:r>
          </a:p>
          <a:p>
            <a:pPr marL="208280" indent="0">
              <a:buNone/>
            </a:pPr>
            <a:r>
              <a:rPr lang="en-US" altLang="zh-CN" sz="1200" dirty="0">
                <a:solidFill>
                  <a:srgbClr val="000000"/>
                </a:solidFill>
                <a:latin typeface="Arial"/>
                <a:ea typeface="Arial"/>
                <a:cs typeface="Arial"/>
                <a:sym typeface="Arial"/>
              </a:rPr>
              <a:t>string s7 = "&amp;c=";</a:t>
            </a:r>
          </a:p>
          <a:p>
            <a:pPr marL="208280" indent="0">
              <a:buNone/>
            </a:pPr>
            <a:r>
              <a:rPr lang="en-US" altLang="zh-CN" sz="1200" dirty="0">
                <a:solidFill>
                  <a:srgbClr val="000000"/>
                </a:solidFill>
                <a:latin typeface="Arial"/>
                <a:ea typeface="Arial"/>
                <a:cs typeface="Arial"/>
                <a:sym typeface="Arial"/>
              </a:rPr>
              <a:t>string s8 = by;</a:t>
            </a:r>
          </a:p>
          <a:p>
            <a:pPr marL="208280" indent="0">
              <a:buNone/>
            </a:pPr>
            <a:r>
              <a:rPr lang="en-US" altLang="zh-CN" sz="1200" dirty="0">
                <a:solidFill>
                  <a:srgbClr val="000000"/>
                </a:solidFill>
                <a:latin typeface="Arial"/>
                <a:ea typeface="Arial"/>
                <a:cs typeface="Arial"/>
                <a:sym typeface="Arial"/>
              </a:rPr>
              <a:t>string s9 = "&amp;d=";</a:t>
            </a:r>
          </a:p>
          <a:p>
            <a:pPr marL="208280" indent="0">
              <a:buNone/>
            </a:pPr>
            <a:r>
              <a:rPr lang="en-US" altLang="zh-CN" sz="1200" dirty="0">
                <a:solidFill>
                  <a:srgbClr val="000000"/>
                </a:solidFill>
                <a:latin typeface="Arial"/>
                <a:ea typeface="Arial"/>
                <a:cs typeface="Arial"/>
                <a:sym typeface="Arial"/>
              </a:rPr>
              <a:t>string s10 = </a:t>
            </a:r>
            <a:r>
              <a:rPr lang="en-US" altLang="zh-CN" sz="1200" dirty="0" err="1">
                <a:solidFill>
                  <a:srgbClr val="000000"/>
                </a:solidFill>
                <a:latin typeface="Arial"/>
                <a:ea typeface="Arial"/>
                <a:cs typeface="Arial"/>
                <a:sym typeface="Arial"/>
              </a:rPr>
              <a:t>amm</a:t>
            </a:r>
            <a:r>
              <a:rPr lang="en-US" altLang="zh-CN" sz="1200" dirty="0">
                <a:solidFill>
                  <a:srgbClr val="000000"/>
                </a:solidFill>
                <a:latin typeface="Arial"/>
                <a:ea typeface="Arial"/>
                <a:cs typeface="Arial"/>
                <a:sym typeface="Arial"/>
              </a:rPr>
              <a:t>;</a:t>
            </a:r>
          </a:p>
          <a:p>
            <a:pPr marL="208280" indent="0">
              <a:buNone/>
            </a:pPr>
            <a:r>
              <a:rPr lang="en-US" altLang="zh-CN" sz="1200" dirty="0">
                <a:solidFill>
                  <a:srgbClr val="000000"/>
                </a:solidFill>
                <a:latin typeface="Arial"/>
                <a:ea typeface="Arial"/>
                <a:cs typeface="Arial"/>
                <a:sym typeface="Arial"/>
              </a:rPr>
              <a:t>string s11 = "&amp;e</a:t>
            </a:r>
            <a:r>
              <a:rPr lang="en-US" altLang="zh-CN" sz="1200" dirty="0">
                <a:solidFill>
                  <a:srgbClr val="000000"/>
                </a:solidFill>
                <a:latin typeface="Arial"/>
                <a:ea typeface="Arial"/>
                <a:cs typeface="Arial"/>
                <a:sym typeface="Arial"/>
              </a:rPr>
              <a:t>=";</a:t>
            </a:r>
            <a:r>
              <a:rPr lang="en-US" altLang="zh-CN" sz="2800" dirty="0"/>
              <a:t/>
            </a:r>
            <a:br>
              <a:rPr lang="en-US" altLang="zh-CN" sz="2800" dirty="0"/>
            </a:br>
            <a:endParaRPr sz="2800" b="0" i="0" u="none" strike="noStrike" cap="none" dirty="0">
              <a:solidFill>
                <a:schemeClr val="dk1"/>
              </a:solidFill>
              <a:sym typeface="Century Schoolbook"/>
            </a:endParaRPr>
          </a:p>
        </p:txBody>
      </p:sp>
      <p:sp>
        <p:nvSpPr>
          <p:cNvPr id="3" name="文本框 2"/>
          <p:cNvSpPr txBox="1"/>
          <p:nvPr/>
        </p:nvSpPr>
        <p:spPr>
          <a:xfrm>
            <a:off x="4523874" y="2117558"/>
            <a:ext cx="2589195" cy="4708981"/>
          </a:xfrm>
          <a:prstGeom prst="rect">
            <a:avLst/>
          </a:prstGeom>
          <a:noFill/>
        </p:spPr>
        <p:txBody>
          <a:bodyPr wrap="square" rtlCol="0">
            <a:spAutoFit/>
          </a:bodyPr>
          <a:lstStyle/>
          <a:p>
            <a:r>
              <a:rPr lang="en-US" altLang="zh-CN" sz="1100" dirty="0"/>
              <a:t>string s12 = add;</a:t>
            </a:r>
          </a:p>
          <a:p>
            <a:r>
              <a:rPr lang="en-US" altLang="zh-CN" sz="1100" dirty="0"/>
              <a:t>string s13 = "&amp;f=";</a:t>
            </a:r>
          </a:p>
          <a:p>
            <a:r>
              <a:rPr lang="en-US" altLang="zh-CN" sz="1100" dirty="0"/>
              <a:t>string s14 = ay;</a:t>
            </a:r>
          </a:p>
          <a:p>
            <a:r>
              <a:rPr lang="en-US" altLang="zh-CN" sz="1100" dirty="0"/>
              <a:t>string s15 = "&amp;g=</a:t>
            </a:r>
            <a:r>
              <a:rPr lang="en-US" altLang="zh-CN" sz="1100" dirty="0" err="1"/>
              <a:t>d&amp;ignore</a:t>
            </a:r>
            <a:r>
              <a:rPr lang="en-US" altLang="zh-CN" sz="1100" dirty="0"/>
              <a:t>=.csv";</a:t>
            </a:r>
            <a:endParaRPr lang="en-US" altLang="zh-CN" sz="1100" dirty="0" smtClean="0"/>
          </a:p>
          <a:p>
            <a:r>
              <a:rPr lang="en-US" altLang="zh-CN" sz="1100" dirty="0" smtClean="0"/>
              <a:t>s1 </a:t>
            </a:r>
            <a:r>
              <a:rPr lang="en-US" altLang="zh-CN" sz="1100" dirty="0"/>
              <a:t>= s1 + s2 + s3 + s4 + s5 + s6 + s7 + s8 + s9 + s10 + s11 + s12 + s13 + s14 + s15;</a:t>
            </a:r>
          </a:p>
          <a:p>
            <a:r>
              <a:rPr lang="en-US" altLang="zh-CN" sz="1100" dirty="0"/>
              <a:t>char *p = </a:t>
            </a:r>
            <a:r>
              <a:rPr lang="en-US" altLang="zh-CN" sz="1100" dirty="0" err="1"/>
              <a:t>const_cast</a:t>
            </a:r>
            <a:r>
              <a:rPr lang="en-US" altLang="zh-CN" sz="1100" dirty="0"/>
              <a:t>&lt;char*&gt;(s1.c_str</a:t>
            </a:r>
            <a:r>
              <a:rPr lang="en-US" altLang="zh-CN" sz="1100" dirty="0" smtClean="0"/>
              <a:t>());</a:t>
            </a:r>
            <a:endParaRPr lang="en-US" altLang="zh-CN" sz="1100" dirty="0"/>
          </a:p>
          <a:p>
            <a:r>
              <a:rPr lang="en-US" altLang="zh-CN" sz="1100" dirty="0" err="1"/>
              <a:t>bmm</a:t>
            </a:r>
            <a:r>
              <a:rPr lang="en-US" altLang="zh-CN" sz="1100" dirty="0"/>
              <a:t> = "0" + </a:t>
            </a:r>
            <a:r>
              <a:rPr lang="en-US" altLang="zh-CN" sz="1100" dirty="0" err="1"/>
              <a:t>bmm</a:t>
            </a:r>
            <a:r>
              <a:rPr lang="en-US" altLang="zh-CN" sz="1100" dirty="0"/>
              <a:t>;</a:t>
            </a:r>
          </a:p>
          <a:p>
            <a:r>
              <a:rPr lang="en-US" altLang="zh-CN" sz="1100" dirty="0" err="1"/>
              <a:t>int</a:t>
            </a:r>
            <a:r>
              <a:rPr lang="en-US" altLang="zh-CN" sz="1100" dirty="0"/>
              <a:t> </a:t>
            </a:r>
            <a:r>
              <a:rPr lang="en-US" altLang="zh-CN" sz="1100" dirty="0" err="1"/>
              <a:t>tempa</a:t>
            </a:r>
            <a:r>
              <a:rPr lang="en-US" altLang="zh-CN" sz="1100" dirty="0"/>
              <a:t> = </a:t>
            </a:r>
            <a:r>
              <a:rPr lang="en-US" altLang="zh-CN" sz="1100" dirty="0" err="1"/>
              <a:t>atoi</a:t>
            </a:r>
            <a:r>
              <a:rPr lang="en-US" altLang="zh-CN" sz="1100" dirty="0"/>
              <a:t>(</a:t>
            </a:r>
            <a:r>
              <a:rPr lang="en-US" altLang="zh-CN" sz="1100" dirty="0" err="1"/>
              <a:t>am.c_str</a:t>
            </a:r>
            <a:r>
              <a:rPr lang="en-US" altLang="zh-CN" sz="1100" dirty="0"/>
              <a:t>());</a:t>
            </a:r>
          </a:p>
          <a:p>
            <a:r>
              <a:rPr lang="en-US" altLang="zh-CN" sz="1100" dirty="0" err="1"/>
              <a:t>strstream</a:t>
            </a:r>
            <a:r>
              <a:rPr lang="en-US" altLang="zh-CN" sz="1100" dirty="0"/>
              <a:t> ss2;</a:t>
            </a:r>
          </a:p>
          <a:p>
            <a:r>
              <a:rPr lang="en-US" altLang="zh-CN" sz="1100" dirty="0"/>
              <a:t>string </a:t>
            </a:r>
            <a:r>
              <a:rPr lang="en-US" altLang="zh-CN" sz="1100" dirty="0" err="1"/>
              <a:t>amm</a:t>
            </a:r>
            <a:r>
              <a:rPr lang="en-US" altLang="zh-CN" sz="1100" dirty="0"/>
              <a:t>;</a:t>
            </a:r>
          </a:p>
          <a:p>
            <a:r>
              <a:rPr lang="en-US" altLang="zh-CN" sz="1100" dirty="0"/>
              <a:t>ss2 &lt;&lt; </a:t>
            </a:r>
            <a:r>
              <a:rPr lang="en-US" altLang="zh-CN" sz="1100" dirty="0" err="1"/>
              <a:t>tempa</a:t>
            </a:r>
            <a:r>
              <a:rPr lang="en-US" altLang="zh-CN" sz="1100" dirty="0"/>
              <a:t> - 1;</a:t>
            </a:r>
          </a:p>
          <a:p>
            <a:r>
              <a:rPr lang="en-US" altLang="zh-CN" sz="1100" dirty="0"/>
              <a:t>ss2 &gt;&gt; </a:t>
            </a:r>
            <a:r>
              <a:rPr lang="en-US" altLang="zh-CN" sz="1100" dirty="0" err="1"/>
              <a:t>amm</a:t>
            </a:r>
            <a:r>
              <a:rPr lang="en-US" altLang="zh-CN" sz="1100" dirty="0"/>
              <a:t>;</a:t>
            </a:r>
          </a:p>
          <a:p>
            <a:r>
              <a:rPr lang="en-US" altLang="zh-CN" sz="1100" dirty="0" err="1"/>
              <a:t>amm</a:t>
            </a:r>
            <a:r>
              <a:rPr lang="en-US" altLang="zh-CN" sz="1100" dirty="0"/>
              <a:t> = "0" + </a:t>
            </a:r>
            <a:r>
              <a:rPr lang="en-US" altLang="zh-CN" sz="1100" dirty="0" err="1"/>
              <a:t>amm</a:t>
            </a:r>
            <a:r>
              <a:rPr lang="en-US" altLang="zh-CN" sz="1100" dirty="0"/>
              <a:t>;</a:t>
            </a:r>
          </a:p>
          <a:p>
            <a:r>
              <a:rPr lang="en-US" altLang="zh-CN" sz="1100" dirty="0" err="1"/>
              <a:t>int</a:t>
            </a:r>
            <a:r>
              <a:rPr lang="en-US" altLang="zh-CN" sz="1100" dirty="0"/>
              <a:t> </a:t>
            </a:r>
            <a:r>
              <a:rPr lang="en-US" altLang="zh-CN" sz="1100" dirty="0" err="1"/>
              <a:t>tempbd</a:t>
            </a:r>
            <a:r>
              <a:rPr lang="en-US" altLang="zh-CN" sz="1100" dirty="0"/>
              <a:t> = </a:t>
            </a:r>
            <a:r>
              <a:rPr lang="en-US" altLang="zh-CN" sz="1100" dirty="0" err="1"/>
              <a:t>atoi</a:t>
            </a:r>
            <a:r>
              <a:rPr lang="en-US" altLang="zh-CN" sz="1100" dirty="0"/>
              <a:t>(</a:t>
            </a:r>
            <a:r>
              <a:rPr lang="en-US" altLang="zh-CN" sz="1100" dirty="0" err="1"/>
              <a:t>bd.c_str</a:t>
            </a:r>
            <a:r>
              <a:rPr lang="en-US" altLang="zh-CN" sz="1100" dirty="0"/>
              <a:t>());</a:t>
            </a:r>
          </a:p>
          <a:p>
            <a:r>
              <a:rPr lang="en-US" altLang="zh-CN" sz="1100" dirty="0"/>
              <a:t>string </a:t>
            </a:r>
            <a:r>
              <a:rPr lang="en-US" altLang="zh-CN" sz="1100" dirty="0" err="1"/>
              <a:t>bdd</a:t>
            </a:r>
            <a:r>
              <a:rPr lang="en-US" altLang="zh-CN" sz="1100" dirty="0"/>
              <a:t>;</a:t>
            </a:r>
          </a:p>
          <a:p>
            <a:r>
              <a:rPr lang="en-US" altLang="zh-CN" sz="1100" dirty="0" err="1"/>
              <a:t>strstream</a:t>
            </a:r>
            <a:r>
              <a:rPr lang="en-US" altLang="zh-CN" sz="1100" dirty="0"/>
              <a:t> ss3;</a:t>
            </a:r>
          </a:p>
          <a:p>
            <a:r>
              <a:rPr lang="en-US" altLang="zh-CN" sz="1100" dirty="0"/>
              <a:t>ss3 &lt;&lt; </a:t>
            </a:r>
            <a:r>
              <a:rPr lang="en-US" altLang="zh-CN" sz="1100" dirty="0" err="1"/>
              <a:t>tempbd</a:t>
            </a:r>
            <a:r>
              <a:rPr lang="en-US" altLang="zh-CN" sz="1100" dirty="0"/>
              <a:t> + 0;</a:t>
            </a:r>
          </a:p>
          <a:p>
            <a:r>
              <a:rPr lang="en-US" altLang="zh-CN" sz="1100" dirty="0"/>
              <a:t>ss3 &gt;&gt; </a:t>
            </a:r>
            <a:r>
              <a:rPr lang="en-US" altLang="zh-CN" sz="1100" dirty="0" err="1"/>
              <a:t>bdd</a:t>
            </a:r>
            <a:r>
              <a:rPr lang="en-US" altLang="zh-CN" sz="1100" dirty="0"/>
              <a:t>;</a:t>
            </a:r>
          </a:p>
          <a:p>
            <a:r>
              <a:rPr lang="en-US" altLang="zh-CN" sz="1100" dirty="0" err="1"/>
              <a:t>int</a:t>
            </a:r>
            <a:r>
              <a:rPr lang="en-US" altLang="zh-CN" sz="1100" dirty="0"/>
              <a:t> </a:t>
            </a:r>
            <a:r>
              <a:rPr lang="en-US" altLang="zh-CN" sz="1100" dirty="0" err="1"/>
              <a:t>tempad</a:t>
            </a:r>
            <a:r>
              <a:rPr lang="en-US" altLang="zh-CN" sz="1100" dirty="0"/>
              <a:t> = </a:t>
            </a:r>
            <a:r>
              <a:rPr lang="en-US" altLang="zh-CN" sz="1100" dirty="0" err="1"/>
              <a:t>atoi</a:t>
            </a:r>
            <a:r>
              <a:rPr lang="en-US" altLang="zh-CN" sz="1100" dirty="0"/>
              <a:t>(</a:t>
            </a:r>
            <a:r>
              <a:rPr lang="en-US" altLang="zh-CN" sz="1100" dirty="0" err="1"/>
              <a:t>ad.c_str</a:t>
            </a:r>
            <a:r>
              <a:rPr lang="en-US" altLang="zh-CN" sz="1100" dirty="0"/>
              <a:t>());</a:t>
            </a:r>
          </a:p>
          <a:p>
            <a:r>
              <a:rPr lang="en-US" altLang="zh-CN" sz="1100" dirty="0" err="1"/>
              <a:t>strstream</a:t>
            </a:r>
            <a:r>
              <a:rPr lang="en-US" altLang="zh-CN" sz="1100" dirty="0"/>
              <a:t> ss5;</a:t>
            </a:r>
          </a:p>
          <a:p>
            <a:r>
              <a:rPr lang="en-US" altLang="zh-CN" sz="1100" dirty="0"/>
              <a:t>string add;</a:t>
            </a:r>
          </a:p>
          <a:p>
            <a:r>
              <a:rPr lang="en-US" altLang="zh-CN" sz="1100" dirty="0"/>
              <a:t>ss5 &lt;&lt; </a:t>
            </a:r>
            <a:r>
              <a:rPr lang="en-US" altLang="zh-CN" sz="1100" dirty="0" err="1"/>
              <a:t>tempad</a:t>
            </a:r>
            <a:r>
              <a:rPr lang="en-US" altLang="zh-CN" sz="1100" dirty="0"/>
              <a:t> + 0;</a:t>
            </a:r>
          </a:p>
          <a:p>
            <a:r>
              <a:rPr lang="en-US" altLang="zh-CN" sz="1100" dirty="0"/>
              <a:t>          ss5 &gt;&gt; add;</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a:t>Operator Overloading</a:t>
            </a:r>
          </a:p>
        </p:txBody>
      </p:sp>
      <p:sp>
        <p:nvSpPr>
          <p:cNvPr id="200" name="Shape 200"/>
          <p:cNvSpPr txBox="1">
            <a:spLocks noGrp="1"/>
          </p:cNvSpPr>
          <p:nvPr>
            <p:ph type="body" idx="1"/>
          </p:nvPr>
        </p:nvSpPr>
        <p:spPr>
          <a:xfrm>
            <a:off x="332075" y="1600200"/>
            <a:ext cx="8171700" cy="4873800"/>
          </a:xfrm>
          <a:prstGeom prst="rect">
            <a:avLst/>
          </a:prstGeom>
          <a:noFill/>
          <a:ln>
            <a:noFill/>
          </a:ln>
        </p:spPr>
        <p:txBody>
          <a:bodyPr lIns="91425" tIns="91425" rIns="91425" bIns="91425" anchor="t" anchorCtr="0">
            <a:noAutofit/>
          </a:bodyPr>
          <a:lstStyle/>
          <a:p>
            <a:pPr marL="0" lvl="0" indent="-69850" rtl="0">
              <a:lnSpc>
                <a:spcPct val="115000"/>
              </a:lnSpc>
              <a:spcBef>
                <a:spcPts val="0"/>
              </a:spcBef>
              <a:buClr>
                <a:schemeClr val="dk1"/>
              </a:buClr>
              <a:buSzPct val="45833"/>
              <a:buFont typeface="Arial"/>
              <a:buNone/>
            </a:pPr>
            <a:r>
              <a:rPr lang="en-US"/>
              <a:t>We overloading the “minus”, to do the minus calculation of the Rit, the data member of data class, in order to simplify the calculation.</a:t>
            </a:r>
          </a:p>
          <a:p>
            <a:pPr marL="0" lvl="0" indent="-69850" rtl="0">
              <a:lnSpc>
                <a:spcPct val="115000"/>
              </a:lnSpc>
              <a:spcBef>
                <a:spcPts val="0"/>
              </a:spcBef>
              <a:buClr>
                <a:schemeClr val="dk1"/>
              </a:buClr>
              <a:buSzPct val="45833"/>
              <a:buFont typeface="Arial"/>
              <a:buNone/>
            </a:pPr>
            <a:r>
              <a:rPr lang="en-US"/>
              <a:t>Vector_new operator-(const Data&amp; V)</a:t>
            </a:r>
          </a:p>
          <a:p>
            <a:pPr marL="0" lvl="0" indent="-69850" rtl="0">
              <a:lnSpc>
                <a:spcPct val="115000"/>
              </a:lnSpc>
              <a:spcBef>
                <a:spcPts val="0"/>
              </a:spcBef>
              <a:buClr>
                <a:schemeClr val="dk1"/>
              </a:buClr>
              <a:buSzPct val="45833"/>
              <a:buFont typeface="Arial"/>
              <a:buNone/>
            </a:pPr>
            <a:r>
              <a:rPr lang="en-US"/>
              <a:t>	{</a:t>
            </a:r>
          </a:p>
          <a:p>
            <a:pPr marL="0" lvl="0" indent="-69850" rtl="0">
              <a:lnSpc>
                <a:spcPct val="115000"/>
              </a:lnSpc>
              <a:spcBef>
                <a:spcPts val="0"/>
              </a:spcBef>
              <a:buClr>
                <a:schemeClr val="dk1"/>
              </a:buClr>
              <a:buSzPct val="45833"/>
              <a:buFont typeface="Arial"/>
              <a:buNone/>
            </a:pPr>
            <a:r>
              <a:rPr lang="en-US"/>
              <a:t>		Vector_new W;</a:t>
            </a:r>
          </a:p>
          <a:p>
            <a:pPr marL="0" lvl="0" indent="-69850" rtl="0">
              <a:lnSpc>
                <a:spcPct val="115000"/>
              </a:lnSpc>
              <a:spcBef>
                <a:spcPts val="0"/>
              </a:spcBef>
              <a:buClr>
                <a:schemeClr val="dk1"/>
              </a:buClr>
              <a:buSzPct val="45833"/>
              <a:buFont typeface="Arial"/>
              <a:buNone/>
            </a:pPr>
            <a:r>
              <a:rPr lang="en-US"/>
              <a:t>		for (unsigned int i = 0; i &lt; this-&gt;Rit.size(); i++)</a:t>
            </a:r>
          </a:p>
          <a:p>
            <a:pPr marL="0" lvl="0" indent="-69850" rtl="0">
              <a:lnSpc>
                <a:spcPct val="115000"/>
              </a:lnSpc>
              <a:spcBef>
                <a:spcPts val="0"/>
              </a:spcBef>
              <a:buClr>
                <a:schemeClr val="dk1"/>
              </a:buClr>
              <a:buSzPct val="45833"/>
              <a:buFont typeface="Arial"/>
              <a:buNone/>
            </a:pPr>
            <a:r>
              <a:rPr lang="en-US"/>
              <a:t>			W.push_back(this-&gt;Rit[i] - V.Rit[i]);</a:t>
            </a:r>
          </a:p>
          <a:p>
            <a:pPr marL="0" lvl="0" indent="-69850" rtl="0">
              <a:lnSpc>
                <a:spcPct val="115000"/>
              </a:lnSpc>
              <a:spcBef>
                <a:spcPts val="0"/>
              </a:spcBef>
              <a:buClr>
                <a:schemeClr val="dk1"/>
              </a:buClr>
              <a:buSzPct val="45833"/>
              <a:buFont typeface="Arial"/>
              <a:buNone/>
            </a:pPr>
            <a:r>
              <a:rPr lang="en-US"/>
              <a:t>		//cout &lt;&lt; W.size()&lt;&lt;endl;</a:t>
            </a:r>
          </a:p>
          <a:p>
            <a:pPr marL="0" lvl="0" indent="-69850" rtl="0">
              <a:lnSpc>
                <a:spcPct val="115000"/>
              </a:lnSpc>
              <a:spcBef>
                <a:spcPts val="0"/>
              </a:spcBef>
              <a:buClr>
                <a:schemeClr val="dk1"/>
              </a:buClr>
              <a:buSzPct val="45833"/>
              <a:buFont typeface="Arial"/>
              <a:buNone/>
            </a:pPr>
            <a:r>
              <a:rPr lang="en-US"/>
              <a:t>		return W;</a:t>
            </a:r>
          </a:p>
          <a:p>
            <a:pPr marL="0" lvl="0" indent="-69850" rtl="0">
              <a:lnSpc>
                <a:spcPct val="115000"/>
              </a:lnSpc>
              <a:spcBef>
                <a:spcPts val="0"/>
              </a:spcBef>
              <a:buClr>
                <a:schemeClr val="dk1"/>
              </a:buClr>
              <a:buSzPct val="45833"/>
              <a:buFont typeface="Arial"/>
              <a:buNone/>
            </a:pPr>
            <a:r>
              <a:rPr lang="en-US"/>
              <a:t>	}</a:t>
            </a:r>
          </a:p>
          <a:p>
            <a:pPr marL="274320" marR="0" lvl="0" indent="-172720" algn="l" rtl="0">
              <a:lnSpc>
                <a:spcPct val="100000"/>
              </a:lnSpc>
              <a:spcBef>
                <a:spcPts val="0"/>
              </a:spcBef>
              <a:spcAft>
                <a:spcPts val="0"/>
              </a:spcAft>
              <a:buClr>
                <a:schemeClr val="accent1"/>
              </a:buClr>
              <a:buSzPct val="25000"/>
              <a:buFont typeface="Noto Sans Symbols"/>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67543" y="332656"/>
            <a:ext cx="7467600"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Calculation</a:t>
            </a:r>
          </a:p>
        </p:txBody>
      </p:sp>
      <p:sp>
        <p:nvSpPr>
          <p:cNvPr id="206" name="Shape 206"/>
          <p:cNvSpPr txBox="1">
            <a:spLocks noGrp="1"/>
          </p:cNvSpPr>
          <p:nvPr>
            <p:ph type="body" idx="1"/>
          </p:nvPr>
        </p:nvSpPr>
        <p:spPr>
          <a:xfrm>
            <a:off x="457200" y="1600200"/>
            <a:ext cx="7467600" cy="48737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endParaRPr/>
          </a:p>
          <a:p>
            <a:pPr marL="274320" marR="0" lvl="0" indent="-274320" algn="l" rtl="0">
              <a:lnSpc>
                <a:spcPct val="100000"/>
              </a:lnSpc>
              <a:spcBef>
                <a:spcPts val="0"/>
              </a:spcBef>
              <a:spcAft>
                <a:spcPts val="0"/>
              </a:spcAft>
              <a:buClr>
                <a:schemeClr val="accent1"/>
              </a:buClr>
              <a:buSzPct val="25000"/>
              <a:buFont typeface="Noto Sans Symbols"/>
              <a:buNone/>
            </a:pPr>
            <a:r>
              <a:rPr lang="en-US"/>
              <a:t>Function AARt_Calculate : </a:t>
            </a:r>
          </a:p>
          <a:p>
            <a:pPr marL="274320" marR="0" lvl="0" indent="-274320" algn="l" rtl="0">
              <a:lnSpc>
                <a:spcPct val="100000"/>
              </a:lnSpc>
              <a:spcBef>
                <a:spcPts val="0"/>
              </a:spcBef>
              <a:spcAft>
                <a:spcPts val="0"/>
              </a:spcAft>
              <a:buClr>
                <a:schemeClr val="accent1"/>
              </a:buClr>
              <a:buSzPct val="25000"/>
              <a:buFont typeface="Noto Sans Symbols"/>
              <a:buNone/>
            </a:pPr>
            <a:r>
              <a:rPr lang="en-US"/>
              <a:t>    Input: Matrix of Stock Price;</a:t>
            </a:r>
          </a:p>
          <a:p>
            <a:pPr marL="274320" marR="0" lvl="0" indent="-274320" algn="l" rtl="0">
              <a:lnSpc>
                <a:spcPct val="100000"/>
              </a:lnSpc>
              <a:spcBef>
                <a:spcPts val="0"/>
              </a:spcBef>
              <a:spcAft>
                <a:spcPts val="0"/>
              </a:spcAft>
              <a:buClr>
                <a:schemeClr val="accent1"/>
              </a:buClr>
              <a:buSzPct val="25000"/>
              <a:buFont typeface="Noto Sans Symbols"/>
              <a:buNone/>
            </a:pPr>
            <a:r>
              <a:rPr lang="en-US"/>
              <a:t>    Nested Loop on time and stocks;</a:t>
            </a:r>
          </a:p>
          <a:p>
            <a:pPr marL="274320" marR="0" lvl="0" indent="-274320" algn="l" rtl="0">
              <a:lnSpc>
                <a:spcPct val="100000"/>
              </a:lnSpc>
              <a:spcBef>
                <a:spcPts val="0"/>
              </a:spcBef>
              <a:spcAft>
                <a:spcPts val="0"/>
              </a:spcAft>
              <a:buClr>
                <a:schemeClr val="accent1"/>
              </a:buClr>
              <a:buSzPct val="25000"/>
              <a:buFont typeface="Noto Sans Symbols"/>
              <a:buNone/>
            </a:pPr>
            <a:r>
              <a:rPr lang="en-US"/>
              <a:t>    Calculate running average for stocks;</a:t>
            </a:r>
          </a:p>
          <a:p>
            <a:pPr marL="274320" marR="0" lvl="0" indent="-274320" algn="l" rtl="0">
              <a:lnSpc>
                <a:spcPct val="100000"/>
              </a:lnSpc>
              <a:spcBef>
                <a:spcPts val="0"/>
              </a:spcBef>
              <a:spcAft>
                <a:spcPts val="0"/>
              </a:spcAft>
              <a:buClr>
                <a:schemeClr val="accent1"/>
              </a:buClr>
              <a:buSzPct val="25000"/>
              <a:buFont typeface="Noto Sans Symbols"/>
              <a:buNone/>
            </a:pPr>
            <a:endParaRPr/>
          </a:p>
          <a:p>
            <a:pPr marL="274320" marR="0" lvl="0" indent="-274320" algn="l" rtl="0">
              <a:lnSpc>
                <a:spcPct val="100000"/>
              </a:lnSpc>
              <a:spcBef>
                <a:spcPts val="0"/>
              </a:spcBef>
              <a:spcAft>
                <a:spcPts val="0"/>
              </a:spcAft>
              <a:buClr>
                <a:schemeClr val="accent1"/>
              </a:buClr>
              <a:buSzPct val="25000"/>
              <a:buFont typeface="Noto Sans Symbols"/>
              <a:buNone/>
            </a:pPr>
            <a:r>
              <a:rPr lang="en-US"/>
              <a:t>Function CAARt_Calculate:</a:t>
            </a:r>
          </a:p>
          <a:p>
            <a:pPr marL="274320" marR="0" lvl="0" indent="-274320" algn="l" rtl="0">
              <a:lnSpc>
                <a:spcPct val="100000"/>
              </a:lnSpc>
              <a:spcBef>
                <a:spcPts val="0"/>
              </a:spcBef>
              <a:spcAft>
                <a:spcPts val="0"/>
              </a:spcAft>
              <a:buClr>
                <a:schemeClr val="accent1"/>
              </a:buClr>
              <a:buSzPct val="25000"/>
              <a:buFont typeface="Noto Sans Symbols"/>
              <a:buNone/>
            </a:pPr>
            <a:r>
              <a:rPr lang="en-US"/>
              <a:t>    Input: AAR_t;</a:t>
            </a:r>
          </a:p>
          <a:p>
            <a:pPr marL="274320" marR="0" lvl="0" indent="-274320" algn="l" rtl="0">
              <a:lnSpc>
                <a:spcPct val="100000"/>
              </a:lnSpc>
              <a:spcBef>
                <a:spcPts val="0"/>
              </a:spcBef>
              <a:spcAft>
                <a:spcPts val="0"/>
              </a:spcAft>
              <a:buClr>
                <a:schemeClr val="accent1"/>
              </a:buClr>
              <a:buSzPct val="25000"/>
              <a:buFont typeface="Noto Sans Symbols"/>
              <a:buNone/>
            </a:pPr>
            <a:r>
              <a:rPr lang="en-US"/>
              <a:t>    Cumulative Sum for AAR_t;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274320" y="274637"/>
            <a:ext cx="7467600" cy="4873751"/>
          </a:xfrm>
        </p:spPr>
        <p:txBody>
          <a:bodyPr/>
          <a:lstStyle/>
          <a:p>
            <a:r>
              <a:rPr lang="en-US" altLang="zh-CN" sz="1400" dirty="0" err="1"/>
              <a:t>Vector_new</a:t>
            </a:r>
            <a:r>
              <a:rPr lang="en-US" altLang="zh-CN" sz="1400" dirty="0"/>
              <a:t> </a:t>
            </a:r>
            <a:r>
              <a:rPr lang="en-US" altLang="zh-CN" sz="1400" dirty="0" err="1"/>
              <a:t>AARt_Calculate</a:t>
            </a:r>
            <a:r>
              <a:rPr lang="en-US" altLang="zh-CN" sz="1400" dirty="0"/>
              <a:t>(</a:t>
            </a:r>
            <a:r>
              <a:rPr lang="en-US" altLang="zh-CN" sz="1400" dirty="0" err="1"/>
              <a:t>Matrix_new</a:t>
            </a:r>
            <a:r>
              <a:rPr lang="en-US" altLang="zh-CN" sz="1400" dirty="0"/>
              <a:t> M)</a:t>
            </a:r>
          </a:p>
          <a:p>
            <a:r>
              <a:rPr lang="en-US" altLang="zh-CN" sz="1400" dirty="0"/>
              <a:t>{</a:t>
            </a:r>
          </a:p>
          <a:p>
            <a:r>
              <a:rPr lang="en-US" altLang="zh-CN" sz="1400" dirty="0" err="1"/>
              <a:t>Vector_new</a:t>
            </a:r>
            <a:r>
              <a:rPr lang="en-US" altLang="zh-CN" sz="1400" dirty="0"/>
              <a:t> V(M[0].size());</a:t>
            </a:r>
          </a:p>
          <a:p>
            <a:r>
              <a:rPr lang="en-US" altLang="zh-CN" sz="1400" dirty="0"/>
              <a:t>double *</a:t>
            </a:r>
            <a:r>
              <a:rPr lang="en-US" altLang="zh-CN" sz="1400" dirty="0" err="1"/>
              <a:t>ave</a:t>
            </a:r>
            <a:r>
              <a:rPr lang="en-US" altLang="zh-CN" sz="1400" dirty="0"/>
              <a:t>=new double;</a:t>
            </a:r>
          </a:p>
          <a:p>
            <a:r>
              <a:rPr lang="en-US" altLang="zh-CN" sz="1400" dirty="0"/>
              <a:t>for (</a:t>
            </a:r>
            <a:r>
              <a:rPr lang="en-US" altLang="zh-CN" sz="1400" dirty="0" err="1"/>
              <a:t>int</a:t>
            </a:r>
            <a:r>
              <a:rPr lang="en-US" altLang="zh-CN" sz="1400" dirty="0"/>
              <a:t> t = 0; t &lt; M[0].size(); t++)</a:t>
            </a:r>
          </a:p>
          <a:p>
            <a:r>
              <a:rPr lang="en-US" altLang="zh-CN" sz="1400" dirty="0"/>
              <a:t>{</a:t>
            </a:r>
          </a:p>
          <a:p>
            <a:r>
              <a:rPr lang="en-US" altLang="zh-CN" sz="1400" dirty="0"/>
              <a:t>*</a:t>
            </a:r>
            <a:r>
              <a:rPr lang="en-US" altLang="zh-CN" sz="1400" dirty="0" err="1"/>
              <a:t>ave</a:t>
            </a:r>
            <a:r>
              <a:rPr lang="en-US" altLang="zh-CN" sz="1400" dirty="0"/>
              <a:t> = 0;</a:t>
            </a:r>
          </a:p>
          <a:p>
            <a:r>
              <a:rPr lang="nn-NO" altLang="zh-CN" sz="1400" dirty="0"/>
              <a:t>for (int i = 0; i &lt; M.size(); i++)</a:t>
            </a:r>
          </a:p>
          <a:p>
            <a:r>
              <a:rPr lang="en-US" altLang="zh-CN" sz="1400" dirty="0"/>
              <a:t>*</a:t>
            </a:r>
            <a:r>
              <a:rPr lang="en-US" altLang="zh-CN" sz="1400" dirty="0" err="1"/>
              <a:t>ave</a:t>
            </a:r>
            <a:r>
              <a:rPr lang="en-US" altLang="zh-CN" sz="1400" dirty="0"/>
              <a:t> = *</a:t>
            </a:r>
            <a:r>
              <a:rPr lang="en-US" altLang="zh-CN" sz="1400" dirty="0" err="1"/>
              <a:t>ave</a:t>
            </a:r>
            <a:r>
              <a:rPr lang="en-US" altLang="zh-CN" sz="1400" dirty="0"/>
              <a:t>*</a:t>
            </a:r>
            <a:r>
              <a:rPr lang="en-US" altLang="zh-CN" sz="1400" dirty="0" err="1"/>
              <a:t>i</a:t>
            </a:r>
            <a:r>
              <a:rPr lang="en-US" altLang="zh-CN" sz="1400" dirty="0"/>
              <a:t> / (</a:t>
            </a:r>
            <a:r>
              <a:rPr lang="en-US" altLang="zh-CN" sz="1400" dirty="0" err="1"/>
              <a:t>i</a:t>
            </a:r>
            <a:r>
              <a:rPr lang="en-US" altLang="zh-CN" sz="1400" dirty="0"/>
              <a:t> + 1) + M[</a:t>
            </a:r>
            <a:r>
              <a:rPr lang="en-US" altLang="zh-CN" sz="1400" dirty="0" err="1"/>
              <a:t>i</a:t>
            </a:r>
            <a:r>
              <a:rPr lang="en-US" altLang="zh-CN" sz="1400" dirty="0"/>
              <a:t>][t] / (</a:t>
            </a:r>
            <a:r>
              <a:rPr lang="en-US" altLang="zh-CN" sz="1400" dirty="0" err="1"/>
              <a:t>i</a:t>
            </a:r>
            <a:r>
              <a:rPr lang="en-US" altLang="zh-CN" sz="1400" dirty="0"/>
              <a:t> + 1);</a:t>
            </a:r>
          </a:p>
          <a:p>
            <a:r>
              <a:rPr lang="en-US" altLang="zh-CN" sz="1400" dirty="0"/>
              <a:t>V[t]=*</a:t>
            </a:r>
            <a:r>
              <a:rPr lang="en-US" altLang="zh-CN" sz="1400" dirty="0" err="1"/>
              <a:t>ave</a:t>
            </a:r>
            <a:r>
              <a:rPr lang="en-US" altLang="zh-CN" sz="1400" dirty="0"/>
              <a:t>;</a:t>
            </a:r>
          </a:p>
          <a:p>
            <a:r>
              <a:rPr lang="en-US" altLang="zh-CN" sz="1400" dirty="0"/>
              <a:t>}</a:t>
            </a:r>
          </a:p>
          <a:p>
            <a:r>
              <a:rPr lang="en-US" altLang="zh-CN" sz="1400" dirty="0"/>
              <a:t>delete </a:t>
            </a:r>
            <a:r>
              <a:rPr lang="en-US" altLang="zh-CN" sz="1400" dirty="0" err="1"/>
              <a:t>ave</a:t>
            </a:r>
            <a:r>
              <a:rPr lang="en-US" altLang="zh-CN" sz="1400" dirty="0"/>
              <a:t>;</a:t>
            </a:r>
          </a:p>
          <a:p>
            <a:r>
              <a:rPr lang="en-US" altLang="zh-CN" sz="1400" dirty="0"/>
              <a:t>return V;</a:t>
            </a:r>
          </a:p>
          <a:p>
            <a:r>
              <a:rPr lang="en-US" altLang="zh-CN" sz="1400" dirty="0"/>
              <a:t>}</a:t>
            </a:r>
          </a:p>
          <a:p>
            <a:r>
              <a:rPr lang="en-US" altLang="zh-CN" sz="1400" dirty="0" err="1"/>
              <a:t>Vector_new</a:t>
            </a:r>
            <a:r>
              <a:rPr lang="en-US" altLang="zh-CN" sz="1400" dirty="0"/>
              <a:t> </a:t>
            </a:r>
            <a:r>
              <a:rPr lang="en-US" altLang="zh-CN" sz="1400" dirty="0" err="1"/>
              <a:t>CAARt_Calculate</a:t>
            </a:r>
            <a:r>
              <a:rPr lang="en-US" altLang="zh-CN" sz="1400" dirty="0"/>
              <a:t>(</a:t>
            </a:r>
            <a:r>
              <a:rPr lang="en-US" altLang="zh-CN" sz="1400" dirty="0" err="1"/>
              <a:t>Vector_new</a:t>
            </a:r>
            <a:r>
              <a:rPr lang="en-US" altLang="zh-CN" sz="1400" dirty="0"/>
              <a:t> V)</a:t>
            </a:r>
          </a:p>
          <a:p>
            <a:r>
              <a:rPr lang="en-US" altLang="zh-CN" sz="1400" dirty="0"/>
              <a:t>{</a:t>
            </a:r>
          </a:p>
          <a:p>
            <a:r>
              <a:rPr lang="en-US" altLang="zh-CN" sz="1400" dirty="0" err="1"/>
              <a:t>Vector_new</a:t>
            </a:r>
            <a:r>
              <a:rPr lang="en-US" altLang="zh-CN" sz="1400" dirty="0"/>
              <a:t> C(</a:t>
            </a:r>
            <a:r>
              <a:rPr lang="en-US" altLang="zh-CN" sz="1400" dirty="0" err="1"/>
              <a:t>V.size</a:t>
            </a:r>
            <a:r>
              <a:rPr lang="en-US" altLang="zh-CN" sz="1400" dirty="0"/>
              <a:t>());</a:t>
            </a:r>
          </a:p>
          <a:p>
            <a:r>
              <a:rPr lang="en-US" altLang="zh-CN" sz="1400" dirty="0"/>
              <a:t>C[0] = V[0];</a:t>
            </a:r>
          </a:p>
          <a:p>
            <a:r>
              <a:rPr lang="nn-NO" altLang="zh-CN" sz="1400" dirty="0"/>
              <a:t>for (int i = 1; i &lt; V.size(); i++)</a:t>
            </a:r>
          </a:p>
          <a:p>
            <a:r>
              <a:rPr lang="nn-NO" altLang="zh-CN" sz="1400" dirty="0"/>
              <a:t>C[i]=C[i-1]+V[i];</a:t>
            </a:r>
          </a:p>
          <a:p>
            <a:r>
              <a:rPr lang="en-US" altLang="zh-CN" sz="1400" dirty="0"/>
              <a:t>return C;</a:t>
            </a:r>
          </a:p>
          <a:p>
            <a:r>
              <a:rPr lang="en-US" altLang="zh-CN" sz="1400" dirty="0"/>
              <a:t>}</a:t>
            </a:r>
          </a:p>
          <a:p>
            <a:endParaRPr lang="zh-CN" altLang="en-US" sz="1400" dirty="0"/>
          </a:p>
        </p:txBody>
      </p:sp>
    </p:spTree>
    <p:extLst>
      <p:ext uri="{BB962C8B-B14F-4D97-AF65-F5344CB8AC3E}">
        <p14:creationId xmlns:p14="http://schemas.microsoft.com/office/powerpoint/2010/main" val="607236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457200" y="274637"/>
            <a:ext cx="7467600"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Visualize  the Data</a:t>
            </a:r>
          </a:p>
        </p:txBody>
      </p:sp>
      <p:sp>
        <p:nvSpPr>
          <p:cNvPr id="212" name="Shape 212"/>
          <p:cNvSpPr txBox="1">
            <a:spLocks noGrp="1"/>
          </p:cNvSpPr>
          <p:nvPr>
            <p:ph type="body" idx="1"/>
          </p:nvPr>
        </p:nvSpPr>
        <p:spPr>
          <a:xfrm>
            <a:off x="457200" y="1600200"/>
            <a:ext cx="7467600" cy="4873751"/>
          </a:xfrm>
          <a:prstGeom prst="rect">
            <a:avLst/>
          </a:prstGeom>
          <a:noFill/>
          <a:ln>
            <a:noFill/>
          </a:ln>
        </p:spPr>
        <p:txBody>
          <a:bodyPr lIns="91425" tIns="45700" rIns="91425" bIns="45700" anchor="t" anchorCtr="0">
            <a:noAutofit/>
          </a:bodyPr>
          <a:lstStyle/>
          <a:p>
            <a:pPr marL="274320" marR="0" lvl="0" indent="-274320" algn="l" rtl="0">
              <a:lnSpc>
                <a:spcPct val="100000"/>
              </a:lnSpc>
              <a:spcBef>
                <a:spcPts val="0"/>
              </a:spcBef>
              <a:spcAft>
                <a:spcPts val="0"/>
              </a:spcAft>
              <a:buClr>
                <a:schemeClr val="accent1"/>
              </a:buClr>
              <a:buSzPct val="25000"/>
              <a:buFont typeface="Noto Sans Symbols"/>
              <a:buNone/>
            </a:pPr>
            <a:endParaRPr/>
          </a:p>
          <a:p>
            <a:pPr marL="274320" marR="0" lvl="0" indent="-274320" algn="l" rtl="0">
              <a:lnSpc>
                <a:spcPct val="100000"/>
              </a:lnSpc>
              <a:spcBef>
                <a:spcPts val="0"/>
              </a:spcBef>
              <a:spcAft>
                <a:spcPts val="0"/>
              </a:spcAft>
              <a:buClr>
                <a:schemeClr val="accent1"/>
              </a:buClr>
              <a:buSzPct val="25000"/>
              <a:buFont typeface="Noto Sans Symbols"/>
              <a:buNone/>
            </a:pPr>
            <a:endParaRPr/>
          </a:p>
          <a:p>
            <a:pPr marL="274320" marR="0" lvl="0" indent="-274320" algn="l" rtl="0">
              <a:lnSpc>
                <a:spcPct val="100000"/>
              </a:lnSpc>
              <a:spcBef>
                <a:spcPts val="0"/>
              </a:spcBef>
              <a:spcAft>
                <a:spcPts val="0"/>
              </a:spcAft>
              <a:buClr>
                <a:schemeClr val="accent1"/>
              </a:buClr>
              <a:buSzPct val="25000"/>
              <a:buFont typeface="Noto Sans Symbols"/>
              <a:buNone/>
            </a:pPr>
            <a:r>
              <a:rPr lang="en-US"/>
              <a:t>Use Function Vector_newtoV to c</a:t>
            </a:r>
            <a:r>
              <a:rPr lang="en-US" sz="2400" b="0" i="0" u="none" strike="noStrike" cap="none">
                <a:solidFill>
                  <a:schemeClr val="dk1"/>
                </a:solidFill>
                <a:latin typeface="Century Schoolbook"/>
                <a:ea typeface="Century Schoolbook"/>
                <a:cs typeface="Century Schoolbook"/>
                <a:sym typeface="Century Schoolbook"/>
              </a:rPr>
              <a:t>onvert Vector into</a:t>
            </a:r>
          </a:p>
          <a:p>
            <a:pPr marL="274320" marR="0" lvl="0" indent="-274320" algn="l" rtl="0">
              <a:lnSpc>
                <a:spcPct val="100000"/>
              </a:lnSpc>
              <a:spcBef>
                <a:spcPts val="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specifi</a:t>
            </a:r>
            <a:r>
              <a:rPr lang="en-US"/>
              <a:t>c </a:t>
            </a:r>
            <a:r>
              <a:rPr lang="en-US" sz="2400" b="0" i="0" u="none" strike="noStrike" cap="none">
                <a:solidFill>
                  <a:schemeClr val="dk1"/>
                </a:solidFill>
                <a:latin typeface="Century Schoolbook"/>
                <a:ea typeface="Century Schoolbook"/>
                <a:cs typeface="Century Schoolbook"/>
                <a:sym typeface="Century Schoolbook"/>
              </a:rPr>
              <a:t>type used in Excel Driver function</a:t>
            </a:r>
          </a:p>
          <a:p>
            <a:pPr marL="274320" marR="0" lvl="0" indent="-274320" algn="l" rtl="0">
              <a:lnSpc>
                <a:spcPct val="100000"/>
              </a:lnSpc>
              <a:spcBef>
                <a:spcPts val="0"/>
              </a:spcBef>
              <a:spcAft>
                <a:spcPts val="0"/>
              </a:spcAft>
              <a:buClr>
                <a:schemeClr val="accent1"/>
              </a:buClr>
              <a:buSzPct val="25000"/>
              <a:buFont typeface="Noto Sans Symbols"/>
              <a:buNone/>
            </a:pPr>
            <a:endParaRPr/>
          </a:p>
          <a:p>
            <a:pPr marL="274320" marR="0" lvl="0" indent="-274320" algn="l" rtl="0">
              <a:lnSpc>
                <a:spcPct val="100000"/>
              </a:lnSpc>
              <a:spcBef>
                <a:spcPts val="0"/>
              </a:spcBef>
              <a:spcAft>
                <a:spcPts val="0"/>
              </a:spcAft>
              <a:buClr>
                <a:schemeClr val="accent1"/>
              </a:buClr>
              <a:buSzPct val="25000"/>
              <a:buFont typeface="Noto Sans Symbols"/>
              <a:buNone/>
            </a:pPr>
            <a:r>
              <a:rPr lang="en-US"/>
              <a:t>Put the result into a list</a:t>
            </a:r>
          </a:p>
          <a:p>
            <a:pPr marL="274320" marR="0" lvl="0" indent="-274320" algn="l" rtl="0">
              <a:lnSpc>
                <a:spcPct val="100000"/>
              </a:lnSpc>
              <a:spcBef>
                <a:spcPts val="0"/>
              </a:spcBef>
              <a:spcAft>
                <a:spcPts val="0"/>
              </a:spcAft>
              <a:buClr>
                <a:schemeClr val="accent1"/>
              </a:buClr>
              <a:buSzPct val="2500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chemeClr val="accent1"/>
              </a:buClr>
              <a:buSzPct val="25000"/>
              <a:buFont typeface="Noto Sans Symbols"/>
              <a:buNone/>
            </a:pPr>
            <a:r>
              <a:rPr lang="en-US"/>
              <a:t>D</a:t>
            </a:r>
            <a:r>
              <a:rPr lang="en-US" sz="2400" b="0" i="0" u="none" strike="noStrike" cap="none">
                <a:solidFill>
                  <a:schemeClr val="dk1"/>
                </a:solidFill>
                <a:latin typeface="Century Schoolbook"/>
                <a:ea typeface="Century Schoolbook"/>
                <a:cs typeface="Century Schoolbook"/>
                <a:sym typeface="Century Schoolbook"/>
              </a:rPr>
              <a:t>efine </a:t>
            </a:r>
            <a:r>
              <a:rPr lang="en-US"/>
              <a:t>p</a:t>
            </a:r>
            <a:r>
              <a:rPr lang="en-US" sz="2400" b="0" i="0" u="none" strike="noStrike" cap="none">
                <a:solidFill>
                  <a:schemeClr val="dk1"/>
                </a:solidFill>
                <a:latin typeface="Century Schoolbook"/>
                <a:ea typeface="Century Schoolbook"/>
                <a:cs typeface="Century Schoolbook"/>
                <a:sym typeface="Century Schoolbook"/>
              </a:rPr>
              <a:t>rintInExcel_new to get graph in excel</a:t>
            </a:r>
            <a:r>
              <a:rPr lang="en-US"/>
              <a:t>, call Function printInExcel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274637"/>
            <a:ext cx="7467600" cy="1143000"/>
          </a:xfrm>
          <a:prstGeom prst="rect">
            <a:avLst/>
          </a:prstGeom>
        </p:spPr>
        <p:txBody>
          <a:bodyPr lIns="91425" tIns="91425" rIns="91425" bIns="91425" anchor="b" anchorCtr="0">
            <a:noAutofit/>
          </a:bodyPr>
          <a:lstStyle/>
          <a:p>
            <a:pPr lvl="0">
              <a:spcBef>
                <a:spcPts val="0"/>
              </a:spcBef>
              <a:buNone/>
            </a:pPr>
            <a:endParaRPr/>
          </a:p>
        </p:txBody>
      </p:sp>
      <p:pic>
        <p:nvPicPr>
          <p:cNvPr id="218" name="Shape 218"/>
          <p:cNvPicPr preferRelativeResize="0"/>
          <p:nvPr/>
        </p:nvPicPr>
        <p:blipFill>
          <a:blip r:embed="rId3">
            <a:alphaModFix/>
          </a:blip>
          <a:stretch>
            <a:fillRect/>
          </a:stretch>
        </p:blipFill>
        <p:spPr>
          <a:xfrm>
            <a:off x="457198" y="722093"/>
            <a:ext cx="7467600" cy="54138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274637"/>
            <a:ext cx="7467600" cy="1143000"/>
          </a:xfrm>
          <a:prstGeom prst="rect">
            <a:avLst/>
          </a:prstGeom>
        </p:spPr>
        <p:txBody>
          <a:bodyPr lIns="91425" tIns="91425" rIns="91425" bIns="91425" anchor="b" anchorCtr="0">
            <a:noAutofit/>
          </a:bodyPr>
          <a:lstStyle/>
          <a:p>
            <a:pPr lvl="0">
              <a:spcBef>
                <a:spcPts val="0"/>
              </a:spcBef>
              <a:buNone/>
            </a:pPr>
            <a:r>
              <a:rPr lang="en-US"/>
              <a:t>Conclusion</a:t>
            </a:r>
          </a:p>
        </p:txBody>
      </p:sp>
      <p:sp>
        <p:nvSpPr>
          <p:cNvPr id="224" name="Shape 224"/>
          <p:cNvSpPr txBox="1">
            <a:spLocks noGrp="1"/>
          </p:cNvSpPr>
          <p:nvPr>
            <p:ph type="body" idx="1"/>
          </p:nvPr>
        </p:nvSpPr>
        <p:spPr>
          <a:xfrm>
            <a:off x="457200" y="1600200"/>
            <a:ext cx="7467600" cy="4873800"/>
          </a:xfrm>
          <a:prstGeom prst="rect">
            <a:avLst/>
          </a:prstGeom>
        </p:spPr>
        <p:txBody>
          <a:bodyPr lIns="91425" tIns="91425" rIns="91425" bIns="91425" anchor="t" anchorCtr="0">
            <a:noAutofit/>
          </a:bodyPr>
          <a:lstStyle/>
          <a:p>
            <a:pPr lvl="0">
              <a:spcBef>
                <a:spcPts val="0"/>
              </a:spcBef>
              <a:buNone/>
            </a:pPr>
            <a:r>
              <a:rPr lang="en-US"/>
              <a:t>For the “miss” group, the CAAR decreases after the stock launches the earning report.</a:t>
            </a:r>
          </a:p>
          <a:p>
            <a:pPr lvl="0">
              <a:spcBef>
                <a:spcPts val="0"/>
              </a:spcBef>
              <a:buNone/>
            </a:pPr>
            <a:endParaRPr/>
          </a:p>
          <a:p>
            <a:pPr lvl="0">
              <a:spcBef>
                <a:spcPts val="0"/>
              </a:spcBef>
              <a:buNone/>
            </a:pPr>
            <a:r>
              <a:rPr lang="en-US"/>
              <a:t>For the “meet” group, the CAAR increases after the stock  launches the earning report.</a:t>
            </a:r>
          </a:p>
          <a:p>
            <a:pPr lvl="0">
              <a:spcBef>
                <a:spcPts val="0"/>
              </a:spcBef>
              <a:buNone/>
            </a:pPr>
            <a:endParaRPr/>
          </a:p>
          <a:p>
            <a:pPr lvl="0">
              <a:spcBef>
                <a:spcPts val="0"/>
              </a:spcBef>
              <a:buNone/>
            </a:pPr>
            <a:r>
              <a:rPr lang="en-US"/>
              <a:t>For the “beat” group, the CAAR doesn’t change too much after the stock launches the earning report.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274637"/>
            <a:ext cx="7467600"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Enhancement: Multithreading</a:t>
            </a:r>
          </a:p>
        </p:txBody>
      </p:sp>
      <p:sp>
        <p:nvSpPr>
          <p:cNvPr id="230" name="Shape 230"/>
          <p:cNvSpPr txBox="1">
            <a:spLocks noGrp="1"/>
          </p:cNvSpPr>
          <p:nvPr>
            <p:ph type="body" idx="1"/>
          </p:nvPr>
        </p:nvSpPr>
        <p:spPr>
          <a:xfrm>
            <a:off x="457200" y="1600200"/>
            <a:ext cx="7467600" cy="4873751"/>
          </a:xfrm>
          <a:prstGeom prst="rect">
            <a:avLst/>
          </a:prstGeom>
          <a:noFill/>
          <a:ln>
            <a:noFill/>
          </a:ln>
        </p:spPr>
        <p:txBody>
          <a:bodyPr lIns="91425" tIns="45700" rIns="91425" bIns="45700" anchor="t" anchorCtr="0">
            <a:noAutofit/>
          </a:bodyPr>
          <a:lstStyle/>
          <a:p>
            <a:pPr marL="274320" marR="0" lvl="0" indent="-274320" algn="l" rtl="0">
              <a:lnSpc>
                <a:spcPct val="100000"/>
              </a:lnSpc>
              <a:spcBef>
                <a:spcPts val="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The whole process: </a:t>
            </a:r>
          </a:p>
        </p:txBody>
      </p:sp>
      <p:pic>
        <p:nvPicPr>
          <p:cNvPr id="231" name="Shape 231"/>
          <p:cNvPicPr preferRelativeResize="0"/>
          <p:nvPr/>
        </p:nvPicPr>
        <p:blipFill rotWithShape="1">
          <a:blip r:embed="rId3">
            <a:alphaModFix/>
          </a:blip>
          <a:srcRect/>
          <a:stretch/>
        </p:blipFill>
        <p:spPr>
          <a:xfrm>
            <a:off x="841475" y="2084500"/>
            <a:ext cx="7083300" cy="458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457200" y="274637"/>
            <a:ext cx="7467600"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Contd</a:t>
            </a:r>
          </a:p>
        </p:txBody>
      </p:sp>
      <p:sp>
        <p:nvSpPr>
          <p:cNvPr id="237" name="Shape 237"/>
          <p:cNvSpPr txBox="1">
            <a:spLocks noGrp="1"/>
          </p:cNvSpPr>
          <p:nvPr>
            <p:ph type="body" idx="1"/>
          </p:nvPr>
        </p:nvSpPr>
        <p:spPr>
          <a:xfrm>
            <a:off x="457200" y="1600200"/>
            <a:ext cx="7467600" cy="4873751"/>
          </a:xfrm>
          <a:prstGeom prst="rect">
            <a:avLst/>
          </a:prstGeom>
          <a:noFill/>
          <a:ln>
            <a:noFill/>
          </a:ln>
        </p:spPr>
        <p:txBody>
          <a:bodyPr lIns="91425" tIns="45700" rIns="91425" bIns="45700" anchor="t" anchorCtr="0">
            <a:noAutofit/>
          </a:bodyPr>
          <a:lstStyle/>
          <a:p>
            <a:pPr marL="274320" marR="0" lvl="0" indent="-274320" algn="l" rtl="0">
              <a:lnSpc>
                <a:spcPct val="100000"/>
              </a:lnSpc>
              <a:spcBef>
                <a:spcPts val="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The data flow </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after using </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Multithreading</a:t>
            </a:r>
          </a:p>
          <a:p>
            <a:pPr marL="0" marR="0" lvl="0" indent="0" algn="l" rtl="0">
              <a:lnSpc>
                <a:spcPct val="100000"/>
              </a:lnSpc>
              <a:spcBef>
                <a:spcPts val="600"/>
              </a:spcBef>
              <a:spcAft>
                <a:spcPts val="0"/>
              </a:spcAft>
              <a:buClr>
                <a:schemeClr val="accent1"/>
              </a:buClr>
              <a:buSzPct val="2500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60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One handle for </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one whole process </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from data  collection</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to calculation</a:t>
            </a:r>
          </a:p>
        </p:txBody>
      </p:sp>
      <p:pic>
        <p:nvPicPr>
          <p:cNvPr id="238" name="Shape 238"/>
          <p:cNvPicPr preferRelativeResize="0"/>
          <p:nvPr/>
        </p:nvPicPr>
        <p:blipFill rotWithShape="1">
          <a:blip r:embed="rId3">
            <a:alphaModFix/>
          </a:blip>
          <a:srcRect/>
          <a:stretch/>
        </p:blipFill>
        <p:spPr>
          <a:xfrm>
            <a:off x="3512050" y="708300"/>
            <a:ext cx="5118000" cy="5441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457200" y="274637"/>
            <a:ext cx="7467600"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Contd</a:t>
            </a:r>
          </a:p>
        </p:txBody>
      </p:sp>
      <p:sp>
        <p:nvSpPr>
          <p:cNvPr id="244" name="Shape 244"/>
          <p:cNvSpPr txBox="1">
            <a:spLocks noGrp="1"/>
          </p:cNvSpPr>
          <p:nvPr>
            <p:ph type="body" idx="1"/>
          </p:nvPr>
        </p:nvSpPr>
        <p:spPr>
          <a:xfrm>
            <a:off x="457200" y="1600200"/>
            <a:ext cx="7467600" cy="4873751"/>
          </a:xfrm>
          <a:prstGeom prst="rect">
            <a:avLst/>
          </a:prstGeom>
          <a:noFill/>
          <a:ln>
            <a:noFill/>
          </a:ln>
        </p:spPr>
        <p:txBody>
          <a:bodyPr lIns="91425" tIns="45700" rIns="91425" bIns="45700" anchor="t" anchorCtr="0">
            <a:noAutofit/>
          </a:bodyPr>
          <a:lstStyle/>
          <a:p>
            <a:pPr marL="274320" marR="0" lvl="0" indent="-274320" algn="l" rtl="0">
              <a:lnSpc>
                <a:spcPct val="100000"/>
              </a:lnSpc>
              <a:spcBef>
                <a:spcPts val="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Then join the</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handles to one </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list</a:t>
            </a:r>
          </a:p>
          <a:p>
            <a:pPr marL="274320" marR="0" lvl="0" indent="-274320" algn="l" rtl="0">
              <a:lnSpc>
                <a:spcPct val="100000"/>
              </a:lnSpc>
              <a:spcBef>
                <a:spcPts val="60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Visualize the </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data via Excel </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Driver </a:t>
            </a:r>
          </a:p>
          <a:p>
            <a:pPr marL="274320" marR="0" lvl="0" indent="-274320" algn="l" rtl="0">
              <a:lnSpc>
                <a:spcPct val="100000"/>
              </a:lnSpc>
              <a:spcBef>
                <a:spcPts val="60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Advantage: largely </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decrease the running</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 time</a:t>
            </a:r>
          </a:p>
          <a:p>
            <a:pPr marL="0" marR="0" lvl="0" indent="0" algn="l" rtl="0">
              <a:lnSpc>
                <a:spcPct val="100000"/>
              </a:lnSpc>
              <a:spcBef>
                <a:spcPts val="600"/>
              </a:spcBef>
              <a:spcAft>
                <a:spcPts val="0"/>
              </a:spcAft>
              <a:buNone/>
            </a:pPr>
            <a:endParaRPr/>
          </a:p>
        </p:txBody>
      </p:sp>
      <p:pic>
        <p:nvPicPr>
          <p:cNvPr id="245" name="Shape 245"/>
          <p:cNvPicPr preferRelativeResize="0"/>
          <p:nvPr/>
        </p:nvPicPr>
        <p:blipFill rotWithShape="1">
          <a:blip r:embed="rId3">
            <a:alphaModFix/>
          </a:blip>
          <a:srcRect/>
          <a:stretch/>
        </p:blipFill>
        <p:spPr>
          <a:xfrm>
            <a:off x="3587850" y="876675"/>
            <a:ext cx="5157600" cy="552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74637"/>
            <a:ext cx="7467600"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Content</a:t>
            </a:r>
          </a:p>
        </p:txBody>
      </p:sp>
      <p:sp>
        <p:nvSpPr>
          <p:cNvPr id="143" name="Shape 143"/>
          <p:cNvSpPr txBox="1">
            <a:spLocks noGrp="1"/>
          </p:cNvSpPr>
          <p:nvPr>
            <p:ph type="body" idx="1"/>
          </p:nvPr>
        </p:nvSpPr>
        <p:spPr>
          <a:xfrm>
            <a:off x="457200" y="1600200"/>
            <a:ext cx="7467600" cy="4873751"/>
          </a:xfrm>
          <a:prstGeom prst="rect">
            <a:avLst/>
          </a:prstGeom>
          <a:noFill/>
          <a:ln>
            <a:noFill/>
          </a:ln>
        </p:spPr>
        <p:txBody>
          <a:bodyPr lIns="91425" tIns="45700" rIns="91425" bIns="45700" anchor="t" anchorCtr="0">
            <a:noAutofit/>
          </a:bodyPr>
          <a:lstStyle/>
          <a:p>
            <a:pPr marL="274320" marR="0" lvl="0" indent="-274320" algn="l" rtl="0">
              <a:lnSpc>
                <a:spcPct val="100000"/>
              </a:lnSpc>
              <a:spcBef>
                <a:spcPts val="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How we design the project</a:t>
            </a:r>
          </a:p>
          <a:p>
            <a:pPr marL="274320" marR="0" lvl="0" indent="-274320" algn="l" rtl="0">
              <a:lnSpc>
                <a:spcPct val="100000"/>
              </a:lnSpc>
              <a:spcBef>
                <a:spcPts val="60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How we launch the project</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	- Select the stock and data collection</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	- Process the data</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	- Calculation</a:t>
            </a:r>
          </a:p>
          <a:p>
            <a:pPr marL="0" marR="0" lvl="0" indent="0" algn="l" rtl="0">
              <a:lnSpc>
                <a:spcPct val="100000"/>
              </a:lnSpc>
              <a:spcBef>
                <a:spcPts val="600"/>
              </a:spcBef>
              <a:spcAft>
                <a:spcPts val="0"/>
              </a:spcAft>
              <a:buClr>
                <a:schemeClr val="accent1"/>
              </a:buClr>
              <a:buSzPct val="2500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	- Mulithreading</a:t>
            </a:r>
          </a:p>
          <a:p>
            <a:pPr marL="274320" marR="0" lvl="0" indent="-274320" algn="l" rtl="0">
              <a:lnSpc>
                <a:spcPct val="100000"/>
              </a:lnSpc>
              <a:spcBef>
                <a:spcPts val="60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Conclusion </a:t>
            </a:r>
          </a:p>
          <a:p>
            <a:pPr marL="274320" marR="0" lvl="0" indent="-274320" algn="l" rtl="0">
              <a:lnSpc>
                <a:spcPct val="100000"/>
              </a:lnSpc>
              <a:spcBef>
                <a:spcPts val="60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Reference</a:t>
            </a:r>
          </a:p>
          <a:p>
            <a:pPr marL="274320" marR="0" lvl="0" indent="-274320" algn="l" rtl="0">
              <a:lnSpc>
                <a:spcPct val="100000"/>
              </a:lnSpc>
              <a:spcBef>
                <a:spcPts val="600"/>
              </a:spcBef>
              <a:spcAft>
                <a:spcPts val="0"/>
              </a:spcAft>
              <a:buClr>
                <a:schemeClr val="accent1"/>
              </a:buClr>
              <a:buSzPct val="2500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Group</a:t>
            </a:r>
          </a:p>
        </p:txBody>
      </p:sp>
      <p:sp>
        <p:nvSpPr>
          <p:cNvPr id="251" name="Shape 251"/>
          <p:cNvSpPr txBox="1">
            <a:spLocks noGrp="1"/>
          </p:cNvSpPr>
          <p:nvPr>
            <p:ph type="body" idx="1"/>
          </p:nvPr>
        </p:nvSpPr>
        <p:spPr>
          <a:xfrm>
            <a:off x="457200" y="1600200"/>
            <a:ext cx="7467600" cy="4873751"/>
          </a:xfrm>
          <a:prstGeom prst="rect">
            <a:avLst/>
          </a:prstGeom>
          <a:noFill/>
          <a:ln>
            <a:noFill/>
          </a:ln>
        </p:spPr>
        <p:txBody>
          <a:bodyPr lIns="91425" tIns="91425" rIns="91425" bIns="91425" anchor="t" anchorCtr="0">
            <a:noAutofit/>
          </a:bodyPr>
          <a:lstStyle/>
          <a:p>
            <a:pPr marL="274320" marR="0" lvl="0" indent="-172720" algn="l" rtl="0">
              <a:lnSpc>
                <a:spcPct val="100000"/>
              </a:lnSpc>
              <a:spcBef>
                <a:spcPts val="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Zhijie Gao: Co-work on program design; Process the data; Debug the codes; Apply Multithreading</a:t>
            </a:r>
          </a:p>
          <a:p>
            <a:pPr marL="274320" marR="0" lvl="0" indent="-172720" algn="l" rtl="0">
              <a:lnSpc>
                <a:spcPct val="100000"/>
              </a:lnSpc>
              <a:spcBef>
                <a:spcPts val="60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Xiao Li: Co-work on program design; Process the data; Calculate AAR and CAAR; Debug the codes</a:t>
            </a:r>
          </a:p>
          <a:p>
            <a:pPr marL="274320" marR="0" lvl="0" indent="-172720" algn="l" rtl="0">
              <a:lnSpc>
                <a:spcPct val="100000"/>
              </a:lnSpc>
              <a:spcBef>
                <a:spcPts val="60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Ran Xu: Data collection; Calculate AAR and CAAR; Debug the codes; Visualize the data</a:t>
            </a:r>
          </a:p>
          <a:p>
            <a:pPr marL="274320" marR="0" lvl="0" indent="-172720" algn="l" rtl="0">
              <a:lnSpc>
                <a:spcPct val="100000"/>
              </a:lnSpc>
              <a:spcBef>
                <a:spcPts val="60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Xiaoran Hao: Data collection; Process the data; Debug the codes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Reference</a:t>
            </a:r>
          </a:p>
        </p:txBody>
      </p:sp>
      <p:sp>
        <p:nvSpPr>
          <p:cNvPr id="257" name="Shape 257"/>
          <p:cNvSpPr txBox="1">
            <a:spLocks noGrp="1"/>
          </p:cNvSpPr>
          <p:nvPr>
            <p:ph type="body" idx="1"/>
          </p:nvPr>
        </p:nvSpPr>
        <p:spPr>
          <a:xfrm>
            <a:off x="457200" y="1600200"/>
            <a:ext cx="7467600" cy="4873751"/>
          </a:xfrm>
          <a:prstGeom prst="rect">
            <a:avLst/>
          </a:prstGeom>
          <a:noFill/>
          <a:ln>
            <a:noFill/>
          </a:ln>
        </p:spPr>
        <p:txBody>
          <a:bodyPr lIns="91425" tIns="91425" rIns="91425" bIns="91425" anchor="t" anchorCtr="0">
            <a:noAutofit/>
          </a:bodyPr>
          <a:lstStyle/>
          <a:p>
            <a:pPr marL="274320" marR="0" lvl="0" indent="-172720" algn="l" rtl="0">
              <a:lnSpc>
                <a:spcPct val="100000"/>
              </a:lnSpc>
              <a:spcBef>
                <a:spcPts val="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C++ Primer</a:t>
            </a:r>
          </a:p>
          <a:p>
            <a:pPr marL="274320" marR="0" lvl="0" indent="-172720" algn="l" rtl="0">
              <a:lnSpc>
                <a:spcPct val="100000"/>
              </a:lnSpc>
              <a:spcBef>
                <a:spcPts val="600"/>
              </a:spcBef>
              <a:spcAft>
                <a:spcPts val="0"/>
              </a:spcAft>
              <a:buClr>
                <a:schemeClr val="accent1"/>
              </a:buClr>
              <a:buSzPct val="70000"/>
              <a:buFont typeface="Noto Sans Symbols"/>
              <a:buChar char="•"/>
            </a:pPr>
            <a:r>
              <a:rPr lang="en-US" sz="2400" b="0" i="0" u="sng" strike="noStrike" cap="none">
                <a:solidFill>
                  <a:schemeClr val="hlink"/>
                </a:solidFill>
                <a:latin typeface="Century Schoolbook"/>
                <a:ea typeface="Century Schoolbook"/>
                <a:cs typeface="Century Schoolbook"/>
                <a:sym typeface="Century Schoolbook"/>
                <a:hlinkClick r:id="rId3"/>
              </a:rPr>
              <a:t>www.cplusplus.com</a:t>
            </a:r>
          </a:p>
          <a:p>
            <a:pPr marL="274320" marR="0" lvl="0" indent="-172720" algn="l" rtl="0">
              <a:lnSpc>
                <a:spcPct val="100000"/>
              </a:lnSpc>
              <a:spcBef>
                <a:spcPts val="60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Stackflow.com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457200" y="274637"/>
            <a:ext cx="7467600" cy="11430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endParaRPr sz="3000" b="0" i="0" u="none" strike="noStrike" cap="small">
              <a:solidFill>
                <a:schemeClr val="dk2"/>
              </a:solidFill>
              <a:latin typeface="Century Schoolbook"/>
              <a:ea typeface="Century Schoolbook"/>
              <a:cs typeface="Century Schoolbook"/>
              <a:sym typeface="Century Schoolbook"/>
            </a:endParaRPr>
          </a:p>
        </p:txBody>
      </p:sp>
      <p:sp>
        <p:nvSpPr>
          <p:cNvPr id="263" name="Shape 263"/>
          <p:cNvSpPr txBox="1">
            <a:spLocks noGrp="1"/>
          </p:cNvSpPr>
          <p:nvPr>
            <p:ph type="body" idx="1"/>
          </p:nvPr>
        </p:nvSpPr>
        <p:spPr>
          <a:xfrm>
            <a:off x="457200" y="1600200"/>
            <a:ext cx="7467600" cy="4873751"/>
          </a:xfrm>
          <a:prstGeom prst="rect">
            <a:avLst/>
          </a:prstGeom>
          <a:noFill/>
          <a:ln>
            <a:noFill/>
          </a:ln>
        </p:spPr>
        <p:txBody>
          <a:bodyPr lIns="91425" tIns="91425" rIns="91425" bIns="91425" anchor="t" anchorCtr="0">
            <a:noAutofit/>
          </a:bodyPr>
          <a:lstStyle/>
          <a:p>
            <a:pPr marL="106679" marR="0" lvl="0" indent="-5079" algn="l" rtl="0">
              <a:lnSpc>
                <a:spcPct val="100000"/>
              </a:lnSpc>
              <a:spcBef>
                <a:spcPts val="0"/>
              </a:spcBef>
              <a:spcAft>
                <a:spcPts val="0"/>
              </a:spcAft>
              <a:buClr>
                <a:schemeClr val="accent1"/>
              </a:buClr>
              <a:buSzPct val="25000"/>
              <a:buFont typeface="Noto Sans Symbols"/>
              <a:buNone/>
            </a:pPr>
            <a:r>
              <a:rPr lang="en-US" sz="5400" b="0" i="0" u="none" strike="noStrike" cap="none">
                <a:solidFill>
                  <a:schemeClr val="dk1"/>
                </a:solidFill>
                <a:latin typeface="Century Schoolbook"/>
                <a:ea typeface="Century Schoolbook"/>
                <a:cs typeface="Century Schoolbook"/>
                <a:sym typeface="Century Schoolbook"/>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274637"/>
            <a:ext cx="7467600"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How to design the program</a:t>
            </a:r>
          </a:p>
        </p:txBody>
      </p:sp>
      <p:sp>
        <p:nvSpPr>
          <p:cNvPr id="149" name="Shape 149"/>
          <p:cNvSpPr txBox="1">
            <a:spLocks noGrp="1"/>
          </p:cNvSpPr>
          <p:nvPr>
            <p:ph type="body" idx="1"/>
          </p:nvPr>
        </p:nvSpPr>
        <p:spPr>
          <a:xfrm>
            <a:off x="457200" y="1600200"/>
            <a:ext cx="7467600" cy="4873751"/>
          </a:xfrm>
          <a:prstGeom prst="rect">
            <a:avLst/>
          </a:prstGeom>
          <a:noFill/>
          <a:ln>
            <a:noFill/>
          </a:ln>
        </p:spPr>
        <p:txBody>
          <a:bodyPr lIns="91425" tIns="45700" rIns="91425" bIns="45700" anchor="t" anchorCtr="0">
            <a:noAutofit/>
          </a:bodyPr>
          <a:lstStyle/>
          <a:p>
            <a:pPr marL="274320" marR="0" lvl="0" indent="-274320" algn="l" rtl="0">
              <a:lnSpc>
                <a:spcPct val="100000"/>
              </a:lnSpc>
              <a:spcBef>
                <a:spcPts val="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For every group:</a:t>
            </a:r>
          </a:p>
          <a:p>
            <a:pPr marL="274320" marR="0" lvl="0" indent="-274320" algn="l" rtl="0">
              <a:lnSpc>
                <a:spcPct val="100000"/>
              </a:lnSpc>
              <a:spcBef>
                <a:spcPts val="0"/>
              </a:spcBef>
              <a:spcAft>
                <a:spcPts val="0"/>
              </a:spcAft>
              <a:buClr>
                <a:schemeClr val="accent1"/>
              </a:buClr>
              <a:buSzPct val="7000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Data retrieval</a:t>
            </a:r>
          </a:p>
          <a:p>
            <a:pPr marL="274320" marR="0" lvl="0" indent="-274320" algn="l" rtl="0">
              <a:lnSpc>
                <a:spcPct val="100000"/>
              </a:lnSpc>
              <a:spcBef>
                <a:spcPts val="0"/>
              </a:spcBef>
              <a:spcAft>
                <a:spcPts val="0"/>
              </a:spcAft>
              <a:buClr>
                <a:schemeClr val="accent1"/>
              </a:buClr>
              <a:buSzPct val="7000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Data Processing</a:t>
            </a:r>
          </a:p>
          <a:p>
            <a:pPr marL="274320" marR="0" lvl="0" indent="-274320" algn="l" rtl="0">
              <a:lnSpc>
                <a:spcPct val="100000"/>
              </a:lnSpc>
              <a:spcBef>
                <a:spcPts val="0"/>
              </a:spcBef>
              <a:spcAft>
                <a:spcPts val="0"/>
              </a:spcAft>
              <a:buClr>
                <a:schemeClr val="accent1"/>
              </a:buClr>
              <a:buSzPct val="7000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Calculation</a:t>
            </a:r>
          </a:p>
          <a:p>
            <a:pPr marL="274320" marR="0" lvl="0" indent="-274320" algn="l" rtl="0">
              <a:lnSpc>
                <a:spcPct val="100000"/>
              </a:lnSpc>
              <a:spcBef>
                <a:spcPts val="0"/>
              </a:spcBef>
              <a:spcAft>
                <a:spcPts val="0"/>
              </a:spcAft>
              <a:buClr>
                <a:schemeClr val="accent1"/>
              </a:buClr>
              <a:buSzPct val="7000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0"/>
              </a:spcBef>
              <a:spcAft>
                <a:spcPts val="0"/>
              </a:spcAft>
              <a:buClr>
                <a:schemeClr val="accent1"/>
              </a:buClr>
              <a:buSzPct val="7000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Visualize the data</a:t>
            </a:r>
          </a:p>
          <a:p>
            <a:pPr marL="274320" marR="0" lvl="0" indent="-274320" algn="l" rtl="0">
              <a:lnSpc>
                <a:spcPct val="100000"/>
              </a:lnSpc>
              <a:spcBef>
                <a:spcPts val="0"/>
              </a:spcBef>
              <a:spcAft>
                <a:spcPts val="0"/>
              </a:spcAft>
              <a:buClr>
                <a:schemeClr val="accent1"/>
              </a:buClr>
              <a:buSzPct val="7000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600"/>
              </a:spcBef>
              <a:spcAft>
                <a:spcPts val="0"/>
              </a:spcAft>
              <a:buClr>
                <a:schemeClr val="accent1"/>
              </a:buClr>
              <a:buSzPct val="2500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p:txBody>
      </p:sp>
      <p:pic>
        <p:nvPicPr>
          <p:cNvPr id="150" name="Shape 150"/>
          <p:cNvPicPr preferRelativeResize="0"/>
          <p:nvPr/>
        </p:nvPicPr>
        <p:blipFill rotWithShape="1">
          <a:blip r:embed="rId3">
            <a:alphaModFix/>
          </a:blip>
          <a:srcRect/>
          <a:stretch/>
        </p:blipFill>
        <p:spPr>
          <a:xfrm>
            <a:off x="3635896" y="1385404"/>
            <a:ext cx="4032448" cy="50770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74637"/>
            <a:ext cx="7467600"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a:t>Select Stocks</a:t>
            </a:r>
          </a:p>
        </p:txBody>
      </p:sp>
      <p:sp>
        <p:nvSpPr>
          <p:cNvPr id="156" name="Shape 156"/>
          <p:cNvSpPr txBox="1">
            <a:spLocks noGrp="1"/>
          </p:cNvSpPr>
          <p:nvPr>
            <p:ph type="body" idx="1"/>
          </p:nvPr>
        </p:nvSpPr>
        <p:spPr>
          <a:xfrm>
            <a:off x="457200" y="1600200"/>
            <a:ext cx="7467600" cy="4873751"/>
          </a:xfrm>
          <a:prstGeom prst="rect">
            <a:avLst/>
          </a:prstGeom>
          <a:noFill/>
          <a:ln w="76200" cap="flat" cmpd="sng">
            <a:solidFill>
              <a:srgbClr val="000000">
                <a:alpha val="0"/>
              </a:srgbClr>
            </a:solidFill>
            <a:prstDash val="solid"/>
            <a:round/>
            <a:headEnd type="none" w="med" len="med"/>
            <a:tailEnd type="none" w="med" len="med"/>
          </a:ln>
        </p:spPr>
        <p:txBody>
          <a:bodyPr lIns="91425" tIns="45700" rIns="91425" bIns="45700" anchor="ctr" anchorCtr="0">
            <a:noAutofit/>
          </a:bodyPr>
          <a:lstStyle/>
          <a:p>
            <a:pPr marL="0" marR="0" lvl="0" indent="0" algn="l" rtl="0">
              <a:lnSpc>
                <a:spcPct val="150000"/>
              </a:lnSpc>
              <a:spcBef>
                <a:spcPts val="0"/>
              </a:spcBef>
              <a:spcAft>
                <a:spcPts val="0"/>
              </a:spcAft>
              <a:buNone/>
            </a:pPr>
            <a:endParaRPr/>
          </a:p>
          <a:p>
            <a:pPr marL="457200" marR="0" lvl="0" indent="-228600" algn="l" rtl="0">
              <a:lnSpc>
                <a:spcPct val="150000"/>
              </a:lnSpc>
              <a:spcBef>
                <a:spcPts val="0"/>
              </a:spcBef>
              <a:spcAft>
                <a:spcPts val="0"/>
              </a:spcAft>
              <a:buFont typeface="Century Schoolbook"/>
            </a:pPr>
            <a:r>
              <a:rPr lang="en-US"/>
              <a:t>Use Bloomberg plug-in in Excel</a:t>
            </a:r>
          </a:p>
          <a:p>
            <a:pPr marL="914400" marR="0" lvl="1" indent="-228600" algn="l" rtl="0">
              <a:lnSpc>
                <a:spcPct val="150000"/>
              </a:lnSpc>
              <a:spcBef>
                <a:spcPts val="0"/>
              </a:spcBef>
              <a:spcAft>
                <a:spcPts val="0"/>
              </a:spcAft>
              <a:buFont typeface="Century Schoolbook"/>
            </a:pPr>
            <a:r>
              <a:rPr lang="en-US"/>
              <a:t>Select securities  </a:t>
            </a:r>
          </a:p>
          <a:p>
            <a:pPr marL="1371600" marR="0" lvl="2" indent="-228600" algn="l" rtl="0">
              <a:lnSpc>
                <a:spcPct val="150000"/>
              </a:lnSpc>
              <a:spcBef>
                <a:spcPts val="0"/>
              </a:spcBef>
              <a:spcAft>
                <a:spcPts val="0"/>
              </a:spcAft>
              <a:buFont typeface="Century Schoolbook"/>
            </a:pPr>
            <a:r>
              <a:rPr lang="en-US"/>
              <a:t>S&amp;P 500 </a:t>
            </a:r>
          </a:p>
          <a:p>
            <a:pPr marL="914400" marR="0" lvl="1" indent="-228600" algn="l" rtl="0">
              <a:lnSpc>
                <a:spcPct val="150000"/>
              </a:lnSpc>
              <a:spcBef>
                <a:spcPts val="0"/>
              </a:spcBef>
              <a:spcAft>
                <a:spcPts val="0"/>
              </a:spcAft>
              <a:buFont typeface="Century Schoolbook"/>
            </a:pPr>
            <a:r>
              <a:rPr lang="en-US"/>
              <a:t>Select lists</a:t>
            </a:r>
          </a:p>
          <a:p>
            <a:pPr marL="1371600" marR="0" lvl="2" indent="-228600" algn="l" rtl="0">
              <a:lnSpc>
                <a:spcPct val="150000"/>
              </a:lnSpc>
              <a:spcBef>
                <a:spcPts val="0"/>
              </a:spcBef>
              <a:spcAft>
                <a:spcPts val="0"/>
              </a:spcAft>
              <a:buFont typeface="Century Schoolbook"/>
            </a:pPr>
            <a:r>
              <a:rPr lang="en-US"/>
              <a:t> BEST_EPS</a:t>
            </a:r>
          </a:p>
          <a:p>
            <a:pPr marL="1371600" marR="0" lvl="2" indent="-228600" algn="l" rtl="0">
              <a:lnSpc>
                <a:spcPct val="150000"/>
              </a:lnSpc>
              <a:spcBef>
                <a:spcPts val="0"/>
              </a:spcBef>
              <a:spcAft>
                <a:spcPts val="0"/>
              </a:spcAft>
              <a:buFont typeface="Century Schoolbook"/>
            </a:pPr>
            <a:r>
              <a:rPr lang="en-US"/>
              <a:t>IS_COMP_EPS_ADJ</a:t>
            </a:r>
          </a:p>
          <a:p>
            <a:pPr marL="1371600" marR="0" lvl="2" indent="-228600" algn="l" rtl="0">
              <a:lnSpc>
                <a:spcPct val="150000"/>
              </a:lnSpc>
              <a:spcBef>
                <a:spcPts val="0"/>
              </a:spcBef>
              <a:spcAft>
                <a:spcPts val="0"/>
              </a:spcAft>
              <a:buFont typeface="Century Schoolbook"/>
            </a:pPr>
            <a:r>
              <a:rPr lang="en-US"/>
              <a:t>LATEST_ANNOUNCEMENT DATE</a:t>
            </a:r>
          </a:p>
          <a:p>
            <a:pPr marL="914400" marR="0" lvl="1" indent="-228600" algn="l" rtl="0">
              <a:lnSpc>
                <a:spcPct val="150000"/>
              </a:lnSpc>
              <a:spcBef>
                <a:spcPts val="0"/>
              </a:spcBef>
              <a:spcAft>
                <a:spcPts val="0"/>
              </a:spcAft>
              <a:buFont typeface="Century Schoolbook"/>
            </a:pPr>
            <a:r>
              <a:rPr lang="en-US"/>
              <a:t>Select time period and interval</a:t>
            </a:r>
          </a:p>
          <a:p>
            <a:pPr marL="1371600" marR="0" lvl="2" indent="-228600" algn="l" rtl="0">
              <a:lnSpc>
                <a:spcPct val="150000"/>
              </a:lnSpc>
              <a:spcBef>
                <a:spcPts val="0"/>
              </a:spcBef>
              <a:spcAft>
                <a:spcPts val="0"/>
              </a:spcAft>
              <a:buFont typeface="Century Schoolbook"/>
            </a:pPr>
            <a:r>
              <a:rPr lang="en-US"/>
              <a:t>Second quarter</a:t>
            </a:r>
          </a:p>
          <a:p>
            <a:pPr marL="457200" marR="0" lvl="0" indent="-228600" algn="l" rtl="0">
              <a:lnSpc>
                <a:spcPct val="100000"/>
              </a:lnSpc>
              <a:spcBef>
                <a:spcPts val="0"/>
              </a:spcBef>
              <a:spcAft>
                <a:spcPts val="0"/>
              </a:spcAft>
            </a:pPr>
            <a:r>
              <a:rPr lang="en-US"/>
              <a:t> Use Excel to select our stocks.</a:t>
            </a:r>
          </a:p>
          <a:p>
            <a:pPr marL="914400" marR="0" lvl="1" indent="-228600" algn="l" rtl="0">
              <a:lnSpc>
                <a:spcPct val="100000"/>
              </a:lnSpc>
              <a:spcBef>
                <a:spcPts val="0"/>
              </a:spcBef>
              <a:spcAft>
                <a:spcPts val="0"/>
              </a:spcAft>
            </a:pPr>
            <a:r>
              <a:rPr lang="en-US"/>
              <a:t>use IF function and reorder.</a:t>
            </a:r>
          </a:p>
          <a:p>
            <a:pPr marR="0" lvl="0" indent="914400" algn="l" rtl="0">
              <a:lnSpc>
                <a:spcPct val="100000"/>
              </a:lnSpc>
              <a:spcBef>
                <a:spcPts val="0"/>
              </a:spcBef>
              <a:spcAft>
                <a:spcPts val="0"/>
              </a:spcAft>
              <a:buNone/>
            </a:pPr>
            <a:endParaRPr/>
          </a:p>
          <a:p>
            <a:pPr marL="228600" marR="0" lvl="0" indent="-152400" algn="l" rtl="0">
              <a:lnSpc>
                <a:spcPct val="100000"/>
              </a:lnSpc>
              <a:spcBef>
                <a:spcPts val="0"/>
              </a:spcBef>
              <a:spcAft>
                <a:spcPts val="0"/>
              </a:spcAft>
              <a:buClr>
                <a:schemeClr val="dk1"/>
              </a:buClr>
              <a:buSzPct val="100000"/>
              <a:buFont typeface="Century Schoolbook"/>
              <a:buNone/>
            </a:pPr>
            <a:endParaRPr/>
          </a:p>
        </p:txBody>
      </p:sp>
      <p:pic>
        <p:nvPicPr>
          <p:cNvPr id="157" name="Shape 157" descr="屏幕快照 2016-12-15 09.31.37 PM.png"/>
          <p:cNvPicPr preferRelativeResize="0"/>
          <p:nvPr/>
        </p:nvPicPr>
        <p:blipFill>
          <a:blip r:embed="rId3">
            <a:alphaModFix/>
          </a:blip>
          <a:stretch>
            <a:fillRect/>
          </a:stretch>
        </p:blipFill>
        <p:spPr>
          <a:xfrm>
            <a:off x="5377662" y="2003850"/>
            <a:ext cx="2817550" cy="1915199"/>
          </a:xfrm>
          <a:prstGeom prst="rect">
            <a:avLst/>
          </a:prstGeom>
          <a:noFill/>
          <a:ln>
            <a:noFill/>
          </a:ln>
        </p:spPr>
      </p:pic>
      <p:pic>
        <p:nvPicPr>
          <p:cNvPr id="158" name="Shape 158" descr="屏幕快照 2016-12-15 11.14.52 PM.png"/>
          <p:cNvPicPr preferRelativeResize="0"/>
          <p:nvPr/>
        </p:nvPicPr>
        <p:blipFill>
          <a:blip r:embed="rId4">
            <a:alphaModFix/>
          </a:blip>
          <a:stretch>
            <a:fillRect/>
          </a:stretch>
        </p:blipFill>
        <p:spPr>
          <a:xfrm>
            <a:off x="6118837" y="4368850"/>
            <a:ext cx="1917725" cy="2105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7467600" cy="1143000"/>
          </a:xfrm>
          <a:prstGeom prst="rect">
            <a:avLst/>
          </a:prstGeom>
        </p:spPr>
        <p:txBody>
          <a:bodyPr lIns="91425" tIns="91425" rIns="91425" bIns="91425" anchor="b" anchorCtr="0">
            <a:noAutofit/>
          </a:bodyPr>
          <a:lstStyle/>
          <a:p>
            <a:pPr lvl="0">
              <a:spcBef>
                <a:spcPts val="0"/>
              </a:spcBef>
              <a:buNone/>
            </a:pPr>
            <a:r>
              <a:rPr lang="en-US"/>
              <a:t>Get the name of stocks</a:t>
            </a:r>
          </a:p>
        </p:txBody>
      </p:sp>
      <p:sp>
        <p:nvSpPr>
          <p:cNvPr id="164" name="Shape 164"/>
          <p:cNvSpPr txBox="1">
            <a:spLocks noGrp="1"/>
          </p:cNvSpPr>
          <p:nvPr>
            <p:ph type="body" idx="1"/>
          </p:nvPr>
        </p:nvSpPr>
        <p:spPr>
          <a:xfrm>
            <a:off x="457200" y="1600200"/>
            <a:ext cx="7467600" cy="4873800"/>
          </a:xfrm>
          <a:prstGeom prst="rect">
            <a:avLst/>
          </a:prstGeom>
        </p:spPr>
        <p:txBody>
          <a:bodyPr lIns="91425" tIns="91425" rIns="91425" bIns="91425" anchor="t" anchorCtr="0">
            <a:noAutofit/>
          </a:bodyPr>
          <a:lstStyle/>
          <a:p>
            <a:pPr lvl="0">
              <a:spcBef>
                <a:spcPts val="0"/>
              </a:spcBef>
              <a:buNone/>
            </a:pPr>
            <a:r>
              <a:rPr lang="en-US"/>
              <a:t>We read the csv file line by line to get the name and the releasing date. In the Readstock function, we input the group name and stacks by refrence to store the releasing date, the date of two month ago and the date of two month later;</a:t>
            </a:r>
          </a:p>
          <a:p>
            <a:pPr lvl="0">
              <a:spcBef>
                <a:spcPts val="0"/>
              </a:spcBef>
              <a:buNone/>
            </a:pPr>
            <a:r>
              <a:rPr lang="en-US"/>
              <a:t>In addition, we return a vector to store the name of each stock,so that we can put them into ‘pool’ and read them then to download stock information.</a:t>
            </a:r>
          </a:p>
          <a:p>
            <a:pPr marL="0" lvl="0" indent="-69850">
              <a:lnSpc>
                <a:spcPct val="115000"/>
              </a:lnSpc>
              <a:spcBef>
                <a:spcPts val="0"/>
              </a:spcBef>
              <a:buClr>
                <a:schemeClr val="dk1"/>
              </a:buClr>
              <a:buSzPct val="157142"/>
              <a:buFont typeface="Arial"/>
              <a:buNone/>
            </a:pPr>
            <a:endParaRPr sz="700" cap="small">
              <a:solidFill>
                <a:srgbClr val="575F6D"/>
              </a:solidFill>
            </a:endParaRPr>
          </a:p>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7467600" cy="1143000"/>
          </a:xfrm>
          <a:prstGeom prst="rect">
            <a:avLst/>
          </a:prstGeom>
        </p:spPr>
        <p:txBody>
          <a:bodyPr lIns="91425" tIns="91425" rIns="91425" bIns="91425" anchor="b" anchorCtr="0">
            <a:noAutofit/>
          </a:bodyPr>
          <a:lstStyle/>
          <a:p>
            <a:pPr lvl="0">
              <a:spcBef>
                <a:spcPts val="0"/>
              </a:spcBef>
              <a:buNone/>
            </a:pPr>
            <a:r>
              <a:rPr lang="en-US"/>
              <a:t>Save Data into Memory</a:t>
            </a:r>
          </a:p>
        </p:txBody>
      </p:sp>
      <p:sp>
        <p:nvSpPr>
          <p:cNvPr id="170" name="Shape 170"/>
          <p:cNvSpPr txBox="1">
            <a:spLocks noGrp="1"/>
          </p:cNvSpPr>
          <p:nvPr>
            <p:ph type="body" idx="1"/>
          </p:nvPr>
        </p:nvSpPr>
        <p:spPr>
          <a:xfrm>
            <a:off x="457200" y="1417625"/>
            <a:ext cx="7467600" cy="4873800"/>
          </a:xfrm>
          <a:prstGeom prst="rect">
            <a:avLst/>
          </a:prstGeom>
        </p:spPr>
        <p:txBody>
          <a:bodyPr lIns="91425" tIns="91425" rIns="91425" bIns="91425" anchor="t" anchorCtr="0">
            <a:noAutofit/>
          </a:bodyPr>
          <a:lstStyle/>
          <a:p>
            <a:pPr marL="457200" lvl="0" indent="-228600" rtl="0">
              <a:spcBef>
                <a:spcPts val="0"/>
              </a:spcBef>
            </a:pPr>
            <a:r>
              <a:rPr lang="en-US"/>
              <a:t>Use struct to store the data</a:t>
            </a:r>
          </a:p>
          <a:p>
            <a:pPr marL="1371600" lvl="2" indent="-228600" rtl="0">
              <a:spcBef>
                <a:spcPts val="0"/>
              </a:spcBef>
            </a:pPr>
            <a:r>
              <a:rPr lang="en-US"/>
              <a:t>struct MemoryStruct {</a:t>
            </a:r>
          </a:p>
          <a:p>
            <a:pPr lvl="0" indent="844550" rtl="0">
              <a:spcBef>
                <a:spcPts val="360"/>
              </a:spcBef>
              <a:buClr>
                <a:srgbClr val="000000"/>
              </a:buClr>
              <a:buSzPct val="61111"/>
              <a:buFont typeface="Arial"/>
              <a:buNone/>
            </a:pPr>
            <a:r>
              <a:rPr lang="en-US"/>
              <a:t>       </a:t>
            </a:r>
            <a:r>
              <a:rPr lang="en-US" sz="1800"/>
              <a:t>  char *memory;</a:t>
            </a:r>
          </a:p>
          <a:p>
            <a:pPr lvl="0" indent="844550" rtl="0">
              <a:spcBef>
                <a:spcPts val="360"/>
              </a:spcBef>
              <a:buClr>
                <a:srgbClr val="000000"/>
              </a:buClr>
              <a:buSzPct val="61111"/>
              <a:buFont typeface="Arial"/>
              <a:buNone/>
            </a:pPr>
            <a:r>
              <a:rPr lang="en-US" sz="1800"/>
              <a:t>            size_t size;</a:t>
            </a:r>
          </a:p>
          <a:p>
            <a:pPr lvl="0" indent="844550" rtl="0">
              <a:spcBef>
                <a:spcPts val="360"/>
              </a:spcBef>
              <a:buClr>
                <a:srgbClr val="000000"/>
              </a:buClr>
              <a:buSzPct val="61111"/>
              <a:buFont typeface="Arial"/>
              <a:buNone/>
            </a:pPr>
            <a:r>
              <a:rPr lang="en-US" sz="1800"/>
              <a:t>}</a:t>
            </a:r>
          </a:p>
          <a:p>
            <a:pPr lvl="0" indent="844550" rtl="0">
              <a:spcBef>
                <a:spcPts val="360"/>
              </a:spcBef>
              <a:buClr>
                <a:srgbClr val="000000"/>
              </a:buClr>
              <a:buSzPct val="61111"/>
              <a:buFont typeface="Arial"/>
              <a:buNone/>
            </a:pPr>
            <a:r>
              <a:rPr lang="en-US" sz="1800"/>
              <a:t>struct MemoryStruct chunk;</a:t>
            </a:r>
          </a:p>
          <a:p>
            <a:pPr marL="457200" lvl="0" indent="-228600" rtl="0">
              <a:lnSpc>
                <a:spcPct val="150000"/>
              </a:lnSpc>
              <a:spcBef>
                <a:spcPts val="0"/>
              </a:spcBef>
            </a:pPr>
            <a:r>
              <a:rPr lang="en-US"/>
              <a:t>Use libcurl to save data into memory</a:t>
            </a:r>
          </a:p>
          <a:p>
            <a:pPr marL="914400" lvl="1" indent="-342900" rtl="0">
              <a:lnSpc>
                <a:spcPct val="115000"/>
              </a:lnSpc>
              <a:spcBef>
                <a:spcPts val="0"/>
              </a:spcBef>
              <a:buSzPct val="100000"/>
            </a:pPr>
            <a:r>
              <a:rPr lang="en-US" sz="1800"/>
              <a:t>curl_easy_setopt(curl, CURLOPT_WRITEFUNCTION,         WriteMemoryCallback)	</a:t>
            </a:r>
          </a:p>
          <a:p>
            <a:pPr marL="457200" lvl="0" indent="0" rtl="0">
              <a:lnSpc>
                <a:spcPct val="115000"/>
              </a:lnSpc>
              <a:spcBef>
                <a:spcPts val="0"/>
              </a:spcBef>
              <a:buNone/>
            </a:pPr>
            <a:r>
              <a:rPr lang="en-US" sz="1800"/>
              <a:t>       //send all data to this function	</a:t>
            </a:r>
          </a:p>
          <a:p>
            <a:pPr marL="914400" marR="0" lvl="1" indent="-342900" algn="l" rtl="0">
              <a:lnSpc>
                <a:spcPct val="100000"/>
              </a:lnSpc>
              <a:spcBef>
                <a:spcPts val="360"/>
              </a:spcBef>
              <a:spcAft>
                <a:spcPts val="0"/>
              </a:spcAft>
              <a:buSzPct val="100000"/>
            </a:pPr>
            <a:r>
              <a:rPr lang="en-US" sz="1800"/>
              <a:t>curl_easy_setopt(curl, CURLOPT_WRITEDATA,    (void*)&amp;chunk);</a:t>
            </a:r>
          </a:p>
          <a:p>
            <a:pPr marL="457200" marR="0" lvl="0" indent="0" algn="l" rtl="0">
              <a:lnSpc>
                <a:spcPct val="100000"/>
              </a:lnSpc>
              <a:spcBef>
                <a:spcPts val="360"/>
              </a:spcBef>
              <a:spcAft>
                <a:spcPts val="0"/>
              </a:spcAft>
              <a:buNone/>
            </a:pPr>
            <a:r>
              <a:rPr lang="en-US" sz="1800"/>
              <a:t>       //pass ‘chunk’ struct to the callback function</a:t>
            </a:r>
          </a:p>
          <a:p>
            <a:pPr marL="457200" marR="0" lvl="0" indent="0" algn="l" rtl="0">
              <a:lnSpc>
                <a:spcPct val="100000"/>
              </a:lnSpc>
              <a:spcBef>
                <a:spcPts val="360"/>
              </a:spcBef>
              <a:spcAft>
                <a:spcPts val="0"/>
              </a:spcAft>
              <a:buNone/>
            </a:pPr>
            <a:r>
              <a:rPr lang="en-US" sz="1800"/>
              <a:t>       //all data are stored in chunk.memory</a:t>
            </a:r>
          </a:p>
          <a:p>
            <a:pPr marL="0" marR="0" lvl="0" indent="0" algn="l" rtl="0">
              <a:lnSpc>
                <a:spcPct val="100000"/>
              </a:lnSpc>
              <a:spcBef>
                <a:spcPts val="360"/>
              </a:spcBef>
              <a:spcAft>
                <a:spcPts val="0"/>
              </a:spcAft>
              <a:buNone/>
            </a:pPr>
            <a:endParaRPr sz="1800"/>
          </a:p>
          <a:p>
            <a:pPr marL="457200" marR="0" lvl="0" indent="0" algn="l" rtl="0">
              <a:lnSpc>
                <a:spcPct val="100000"/>
              </a:lnSpc>
              <a:spcBef>
                <a:spcPts val="360"/>
              </a:spcBef>
              <a:spcAft>
                <a:spcPts val="0"/>
              </a:spcAft>
              <a:buNone/>
            </a:pPr>
            <a:endParaRPr sz="1800"/>
          </a:p>
          <a:p>
            <a:pPr marL="0" marR="0" lvl="0" indent="0" algn="l" rtl="0">
              <a:lnSpc>
                <a:spcPct val="100000"/>
              </a:lnSpc>
              <a:spcBef>
                <a:spcPts val="360"/>
              </a:spcBef>
              <a:spcAft>
                <a:spcPts val="0"/>
              </a:spcAft>
              <a:buNone/>
            </a:pPr>
            <a:endParaRPr sz="1800"/>
          </a:p>
          <a:p>
            <a:pPr marL="457200" lvl="0" indent="0" rt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74637"/>
            <a:ext cx="7467600"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Data </a:t>
            </a:r>
            <a:r>
              <a:rPr lang="en-US"/>
              <a:t>Process</a:t>
            </a:r>
          </a:p>
        </p:txBody>
      </p:sp>
      <p:sp>
        <p:nvSpPr>
          <p:cNvPr id="176" name="Shape 176"/>
          <p:cNvSpPr txBox="1">
            <a:spLocks noGrp="1"/>
          </p:cNvSpPr>
          <p:nvPr>
            <p:ph type="body" idx="1"/>
          </p:nvPr>
        </p:nvSpPr>
        <p:spPr>
          <a:xfrm>
            <a:off x="457200" y="1600200"/>
            <a:ext cx="7467600" cy="4873751"/>
          </a:xfrm>
          <a:prstGeom prst="rect">
            <a:avLst/>
          </a:prstGeom>
          <a:noFill/>
          <a:ln>
            <a:noFill/>
          </a:ln>
        </p:spPr>
        <p:txBody>
          <a:bodyPr lIns="91425" tIns="45700" rIns="91425" bIns="45700" anchor="t" anchorCtr="0">
            <a:noAutofit/>
          </a:bodyPr>
          <a:lstStyle/>
          <a:p>
            <a:pPr marL="457200" marR="0" lvl="0" indent="-228600" algn="l" rtl="0">
              <a:lnSpc>
                <a:spcPct val="100000"/>
              </a:lnSpc>
              <a:spcBef>
                <a:spcPts val="0"/>
              </a:spcBef>
              <a:spcAft>
                <a:spcPts val="0"/>
              </a:spcAft>
            </a:pPr>
            <a:r>
              <a:rPr lang="en-US"/>
              <a:t>All the data are stored in chunk.memory, so we </a:t>
            </a:r>
          </a:p>
          <a:p>
            <a:pPr marL="0" marR="0" lvl="0" indent="-152400" algn="l" rtl="0">
              <a:lnSpc>
                <a:spcPct val="100000"/>
              </a:lnSpc>
              <a:spcBef>
                <a:spcPts val="0"/>
              </a:spcBef>
              <a:spcAft>
                <a:spcPts val="0"/>
              </a:spcAft>
              <a:buClr>
                <a:schemeClr val="dk1"/>
              </a:buClr>
              <a:buSzPct val="100000"/>
              <a:buFont typeface="Century Schoolbook"/>
              <a:buNone/>
            </a:pPr>
            <a:r>
              <a:rPr lang="en-US"/>
              <a:t>     need to split it and save the useful parts into </a:t>
            </a:r>
          </a:p>
          <a:p>
            <a:pPr marL="0" marR="0" lvl="0" indent="-152400" algn="l" rtl="0">
              <a:lnSpc>
                <a:spcPct val="100000"/>
              </a:lnSpc>
              <a:spcBef>
                <a:spcPts val="0"/>
              </a:spcBef>
              <a:spcAft>
                <a:spcPts val="0"/>
              </a:spcAft>
              <a:buClr>
                <a:schemeClr val="dk1"/>
              </a:buClr>
              <a:buSzPct val="100000"/>
              <a:buFont typeface="Century Schoolbook"/>
              <a:buNone/>
            </a:pPr>
            <a:r>
              <a:rPr lang="en-US"/>
              <a:t>     stack.</a:t>
            </a:r>
          </a:p>
          <a:p>
            <a:pPr marL="457200" marR="0" lvl="0" indent="-228600" algn="l" rtl="0">
              <a:lnSpc>
                <a:spcPct val="100000"/>
              </a:lnSpc>
              <a:spcBef>
                <a:spcPts val="0"/>
              </a:spcBef>
              <a:spcAft>
                <a:spcPts val="0"/>
              </a:spcAft>
            </a:pPr>
            <a:r>
              <a:rPr lang="en-US"/>
              <a:t>Main thought:</a:t>
            </a:r>
          </a:p>
          <a:p>
            <a:pPr marL="914400" marR="0" lvl="1" indent="-228600" algn="l" rtl="0">
              <a:lnSpc>
                <a:spcPct val="100000"/>
              </a:lnSpc>
              <a:spcBef>
                <a:spcPts val="0"/>
              </a:spcBef>
              <a:spcAft>
                <a:spcPts val="0"/>
              </a:spcAft>
            </a:pPr>
            <a:r>
              <a:rPr lang="en-US"/>
              <a:t>Record one row’s end position by str.find (“\n ”,startposition) </a:t>
            </a:r>
          </a:p>
          <a:p>
            <a:pPr marL="914400" marR="0" lvl="1" indent="-228600" algn="l" rtl="0">
              <a:lnSpc>
                <a:spcPct val="100000"/>
              </a:lnSpc>
              <a:spcBef>
                <a:spcPts val="0"/>
              </a:spcBef>
              <a:spcAft>
                <a:spcPts val="0"/>
              </a:spcAft>
            </a:pPr>
            <a:r>
              <a:rPr lang="en-US"/>
              <a:t>Use the end position to find where is the first/last comma</a:t>
            </a:r>
          </a:p>
          <a:p>
            <a:pPr marL="914400" marR="0" lvl="1" indent="-228600" algn="l" rtl="0">
              <a:lnSpc>
                <a:spcPct val="100000"/>
              </a:lnSpc>
              <a:spcBef>
                <a:spcPts val="0"/>
              </a:spcBef>
              <a:spcAft>
                <a:spcPts val="0"/>
              </a:spcAft>
            </a:pPr>
            <a:r>
              <a:rPr lang="en-US"/>
              <a:t>Cut out the string and put it into a stack</a:t>
            </a:r>
          </a:p>
          <a:p>
            <a:pPr marL="914400" marR="0" lvl="1" indent="-228600" algn="l" rtl="0">
              <a:lnSpc>
                <a:spcPct val="100000"/>
              </a:lnSpc>
              <a:spcBef>
                <a:spcPts val="0"/>
              </a:spcBef>
              <a:spcAft>
                <a:spcPts val="0"/>
              </a:spcAft>
            </a:pPr>
            <a:r>
              <a:rPr lang="en-US"/>
              <a:t>Make start position equals end position</a:t>
            </a:r>
          </a:p>
          <a:p>
            <a:pPr marL="914400" marR="0" lvl="1" indent="-228600" algn="l" rtl="0">
              <a:lnSpc>
                <a:spcPct val="100000"/>
              </a:lnSpc>
              <a:spcBef>
                <a:spcPts val="0"/>
              </a:spcBef>
              <a:spcAft>
                <a:spcPts val="0"/>
              </a:spcAft>
            </a:pPr>
            <a:r>
              <a:rPr lang="en-US"/>
              <a:t>……</a:t>
            </a:r>
          </a:p>
          <a:p>
            <a:pPr marL="914400" marR="0" lvl="1" indent="-228600" algn="l" rtl="0">
              <a:lnSpc>
                <a:spcPct val="100000"/>
              </a:lnSpc>
              <a:spcBef>
                <a:spcPts val="0"/>
              </a:spcBef>
              <a:spcAft>
                <a:spcPts val="0"/>
              </a:spcAft>
            </a:pPr>
            <a:r>
              <a:rPr lang="en-US"/>
              <a:t>Until start position equals the length of data</a:t>
            </a:r>
          </a:p>
          <a:p>
            <a:pPr marL="914400" marR="0" lvl="0" indent="-228600" algn="l" rtl="0">
              <a:lnSpc>
                <a:spcPct val="100000"/>
              </a:lnSpc>
              <a:spcBef>
                <a:spcPts val="0"/>
              </a:spcBef>
              <a:spcAft>
                <a:spcPts val="0"/>
              </a:spcAft>
            </a:pPr>
            <a:r>
              <a:rPr lang="en-US" sz="2100"/>
              <a:t>In this process, We need to mark the step N when we put the announcement date into stack.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74637"/>
            <a:ext cx="7467600" cy="1143000"/>
          </a:xfrm>
          <a:prstGeom prst="rect">
            <a:avLst/>
          </a:prstGeom>
        </p:spPr>
        <p:txBody>
          <a:bodyPr lIns="91425" tIns="91425" rIns="91425" bIns="91425" anchor="b" anchorCtr="0">
            <a:noAutofit/>
          </a:bodyPr>
          <a:lstStyle/>
          <a:p>
            <a:pPr lvl="0">
              <a:spcBef>
                <a:spcPts val="0"/>
              </a:spcBef>
              <a:buNone/>
            </a:pPr>
            <a:endParaRPr/>
          </a:p>
        </p:txBody>
      </p:sp>
      <p:sp>
        <p:nvSpPr>
          <p:cNvPr id="182" name="Shape 182"/>
          <p:cNvSpPr txBox="1">
            <a:spLocks noGrp="1"/>
          </p:cNvSpPr>
          <p:nvPr>
            <p:ph type="body" idx="1"/>
          </p:nvPr>
        </p:nvSpPr>
        <p:spPr>
          <a:xfrm>
            <a:off x="457200" y="1162403"/>
            <a:ext cx="7467600" cy="4873800"/>
          </a:xfrm>
          <a:prstGeom prst="rect">
            <a:avLst/>
          </a:prstGeom>
        </p:spPr>
        <p:txBody>
          <a:bodyPr lIns="91425" tIns="91425" rIns="91425" bIns="91425" anchor="t" anchorCtr="0">
            <a:noAutofit/>
          </a:bodyPr>
          <a:lstStyle/>
          <a:p>
            <a:pPr>
              <a:lnSpc>
                <a:spcPts val="840"/>
              </a:lnSpc>
            </a:pPr>
            <a:r>
              <a:rPr lang="en-US" altLang="zh-CN" sz="1200" dirty="0"/>
              <a:t>stack&lt;string&gt; split2(string </a:t>
            </a:r>
            <a:r>
              <a:rPr lang="en-US" altLang="zh-CN" sz="1200" dirty="0" err="1"/>
              <a:t>str</a:t>
            </a:r>
            <a:r>
              <a:rPr lang="en-US" altLang="zh-CN" sz="1200" dirty="0"/>
              <a:t>, string </a:t>
            </a:r>
            <a:r>
              <a:rPr lang="en-US" altLang="zh-CN" sz="1200" dirty="0" err="1"/>
              <a:t>dateby</a:t>
            </a:r>
            <a:r>
              <a:rPr lang="en-US" altLang="zh-CN" sz="1200" dirty="0"/>
              <a:t>)</a:t>
            </a:r>
          </a:p>
          <a:p>
            <a:pPr>
              <a:lnSpc>
                <a:spcPts val="840"/>
              </a:lnSpc>
            </a:pPr>
            <a:r>
              <a:rPr lang="en-US" altLang="zh-CN" sz="1200" dirty="0"/>
              <a:t>{</a:t>
            </a:r>
          </a:p>
          <a:p>
            <a:pPr>
              <a:lnSpc>
                <a:spcPts val="840"/>
              </a:lnSpc>
            </a:pPr>
            <a:r>
              <a:rPr lang="en-US" altLang="zh-CN" sz="1200" dirty="0"/>
              <a:t>string pattern = "\n";</a:t>
            </a:r>
          </a:p>
          <a:p>
            <a:pPr>
              <a:lnSpc>
                <a:spcPts val="840"/>
              </a:lnSpc>
            </a:pPr>
            <a:r>
              <a:rPr lang="en-US" altLang="zh-CN" sz="1200" dirty="0"/>
              <a:t>string pattern2 = ",";</a:t>
            </a:r>
          </a:p>
          <a:p>
            <a:pPr>
              <a:lnSpc>
                <a:spcPts val="840"/>
              </a:lnSpc>
            </a:pPr>
            <a:r>
              <a:rPr lang="en-US" altLang="zh-CN" sz="1200" dirty="0"/>
              <a:t>string::</a:t>
            </a:r>
            <a:r>
              <a:rPr lang="en-US" altLang="zh-CN" sz="1200" dirty="0" err="1"/>
              <a:t>size_type</a:t>
            </a:r>
            <a:r>
              <a:rPr lang="en-US" altLang="zh-CN" sz="1200" dirty="0"/>
              <a:t> </a:t>
            </a:r>
            <a:r>
              <a:rPr lang="en-US" altLang="zh-CN" sz="1200" dirty="0" err="1"/>
              <a:t>pos</a:t>
            </a:r>
            <a:r>
              <a:rPr lang="en-US" altLang="zh-CN" sz="1200" dirty="0"/>
              <a:t>;</a:t>
            </a:r>
          </a:p>
          <a:p>
            <a:pPr>
              <a:lnSpc>
                <a:spcPts val="840"/>
              </a:lnSpc>
            </a:pPr>
            <a:r>
              <a:rPr lang="en-US" altLang="zh-CN" sz="1200" dirty="0"/>
              <a:t>string::</a:t>
            </a:r>
            <a:r>
              <a:rPr lang="en-US" altLang="zh-CN" sz="1200" dirty="0" err="1"/>
              <a:t>size_type</a:t>
            </a:r>
            <a:r>
              <a:rPr lang="en-US" altLang="zh-CN" sz="1200" dirty="0"/>
              <a:t> pos1;</a:t>
            </a:r>
          </a:p>
          <a:p>
            <a:pPr>
              <a:lnSpc>
                <a:spcPts val="840"/>
              </a:lnSpc>
            </a:pPr>
            <a:r>
              <a:rPr lang="en-US" altLang="zh-CN" sz="1200" dirty="0"/>
              <a:t>string::</a:t>
            </a:r>
            <a:r>
              <a:rPr lang="en-US" altLang="zh-CN" sz="1200" dirty="0" err="1"/>
              <a:t>size_type</a:t>
            </a:r>
            <a:r>
              <a:rPr lang="en-US" altLang="zh-CN" sz="1200" dirty="0"/>
              <a:t> pos2;</a:t>
            </a:r>
          </a:p>
          <a:p>
            <a:pPr>
              <a:lnSpc>
                <a:spcPts val="840"/>
              </a:lnSpc>
            </a:pPr>
            <a:r>
              <a:rPr lang="en-US" altLang="zh-CN" sz="1200" dirty="0"/>
              <a:t>stack&lt;</a:t>
            </a:r>
            <a:r>
              <a:rPr lang="en-US" altLang="zh-CN" sz="1200" dirty="0" err="1"/>
              <a:t>std</a:t>
            </a:r>
            <a:r>
              <a:rPr lang="en-US" altLang="zh-CN" sz="1200" dirty="0"/>
              <a:t>::string&gt; Date;</a:t>
            </a:r>
          </a:p>
          <a:p>
            <a:pPr>
              <a:lnSpc>
                <a:spcPts val="840"/>
              </a:lnSpc>
            </a:pPr>
            <a:r>
              <a:rPr lang="en-US" altLang="zh-CN" sz="1200" dirty="0" err="1"/>
              <a:t>int</a:t>
            </a:r>
            <a:r>
              <a:rPr lang="en-US" altLang="zh-CN" sz="1200" dirty="0"/>
              <a:t> size = </a:t>
            </a:r>
            <a:r>
              <a:rPr lang="en-US" altLang="zh-CN" sz="1200" dirty="0" err="1"/>
              <a:t>str.size</a:t>
            </a:r>
            <a:r>
              <a:rPr lang="en-US" altLang="zh-CN" sz="1200" dirty="0"/>
              <a:t>();</a:t>
            </a:r>
          </a:p>
          <a:p>
            <a:pPr>
              <a:lnSpc>
                <a:spcPts val="840"/>
              </a:lnSpc>
            </a:pPr>
            <a:r>
              <a:rPr lang="en-US" altLang="zh-CN" sz="1200" dirty="0" err="1"/>
              <a:t>int</a:t>
            </a:r>
            <a:r>
              <a:rPr lang="en-US" altLang="zh-CN" sz="1200" dirty="0"/>
              <a:t> n = 0;</a:t>
            </a:r>
          </a:p>
          <a:p>
            <a:pPr>
              <a:lnSpc>
                <a:spcPts val="840"/>
              </a:lnSpc>
            </a:pPr>
            <a:r>
              <a:rPr lang="nn-NO" altLang="zh-CN" sz="1200" dirty="0"/>
              <a:t>for (int i = 0; i&lt;size; i++)</a:t>
            </a:r>
          </a:p>
          <a:p>
            <a:pPr>
              <a:lnSpc>
                <a:spcPts val="840"/>
              </a:lnSpc>
            </a:pPr>
            <a:r>
              <a:rPr lang="en-US" altLang="zh-CN" sz="1200" dirty="0"/>
              <a:t>{</a:t>
            </a:r>
          </a:p>
          <a:p>
            <a:pPr>
              <a:lnSpc>
                <a:spcPts val="840"/>
              </a:lnSpc>
            </a:pPr>
            <a:r>
              <a:rPr lang="en-US" altLang="zh-CN" sz="1200" dirty="0"/>
              <a:t>n++;</a:t>
            </a:r>
          </a:p>
          <a:p>
            <a:pPr>
              <a:lnSpc>
                <a:spcPts val="840"/>
              </a:lnSpc>
            </a:pPr>
            <a:r>
              <a:rPr lang="en-US" altLang="zh-CN" sz="1200" dirty="0" err="1"/>
              <a:t>pos</a:t>
            </a:r>
            <a:r>
              <a:rPr lang="en-US" altLang="zh-CN" sz="1200" dirty="0"/>
              <a:t> = </a:t>
            </a:r>
            <a:r>
              <a:rPr lang="en-US" altLang="zh-CN" sz="1200" dirty="0" err="1"/>
              <a:t>str.find</a:t>
            </a:r>
            <a:r>
              <a:rPr lang="en-US" altLang="zh-CN" sz="1200" dirty="0"/>
              <a:t>(pattern, </a:t>
            </a:r>
            <a:r>
              <a:rPr lang="en-US" altLang="zh-CN" sz="1200" dirty="0" err="1"/>
              <a:t>i</a:t>
            </a:r>
            <a:r>
              <a:rPr lang="en-US" altLang="zh-CN" sz="1200" dirty="0"/>
              <a:t>);</a:t>
            </a:r>
          </a:p>
          <a:p>
            <a:pPr>
              <a:lnSpc>
                <a:spcPts val="840"/>
              </a:lnSpc>
            </a:pPr>
            <a:r>
              <a:rPr lang="en-US" altLang="zh-CN" sz="1200" dirty="0"/>
              <a:t>if (</a:t>
            </a:r>
            <a:r>
              <a:rPr lang="en-US" altLang="zh-CN" sz="1200" dirty="0" err="1"/>
              <a:t>pos</a:t>
            </a:r>
            <a:r>
              <a:rPr lang="en-US" altLang="zh-CN" sz="1200" dirty="0"/>
              <a:t>&lt;size)</a:t>
            </a:r>
          </a:p>
          <a:p>
            <a:pPr>
              <a:lnSpc>
                <a:spcPts val="840"/>
              </a:lnSpc>
            </a:pPr>
            <a:r>
              <a:rPr lang="en-US" altLang="zh-CN" sz="1200" dirty="0"/>
              <a:t>{</a:t>
            </a:r>
          </a:p>
          <a:p>
            <a:pPr>
              <a:lnSpc>
                <a:spcPts val="840"/>
              </a:lnSpc>
            </a:pPr>
            <a:r>
              <a:rPr lang="en-US" altLang="zh-CN" sz="1200" dirty="0"/>
              <a:t>pos1 = </a:t>
            </a:r>
            <a:r>
              <a:rPr lang="en-US" altLang="zh-CN" sz="1200" dirty="0" err="1"/>
              <a:t>str.find</a:t>
            </a:r>
            <a:r>
              <a:rPr lang="en-US" altLang="zh-CN" sz="1200" dirty="0"/>
              <a:t>(pattern2, </a:t>
            </a:r>
            <a:r>
              <a:rPr lang="en-US" altLang="zh-CN" sz="1200" dirty="0" err="1"/>
              <a:t>i</a:t>
            </a:r>
            <a:r>
              <a:rPr lang="en-US" altLang="zh-CN" sz="1200" dirty="0"/>
              <a:t>);</a:t>
            </a:r>
          </a:p>
          <a:p>
            <a:pPr>
              <a:lnSpc>
                <a:spcPts val="840"/>
              </a:lnSpc>
            </a:pPr>
            <a:r>
              <a:rPr lang="nn-NO" altLang="zh-CN" sz="1200" dirty="0"/>
              <a:t>string s = str.substr(i, pos1 - i);</a:t>
            </a:r>
          </a:p>
          <a:p>
            <a:pPr>
              <a:lnSpc>
                <a:spcPts val="840"/>
              </a:lnSpc>
            </a:pPr>
            <a:r>
              <a:rPr lang="en-US" altLang="zh-CN" sz="1200" dirty="0" err="1"/>
              <a:t>Date.push</a:t>
            </a:r>
            <a:r>
              <a:rPr lang="en-US" altLang="zh-CN" sz="1200" dirty="0"/>
              <a:t>(s);</a:t>
            </a:r>
          </a:p>
          <a:p>
            <a:pPr>
              <a:lnSpc>
                <a:spcPts val="840"/>
              </a:lnSpc>
            </a:pPr>
            <a:r>
              <a:rPr lang="en-US" altLang="zh-CN" sz="1200" dirty="0"/>
              <a:t>if (!</a:t>
            </a:r>
            <a:r>
              <a:rPr lang="en-US" altLang="zh-CN" sz="1200" dirty="0" err="1"/>
              <a:t>strcmp</a:t>
            </a:r>
            <a:r>
              <a:rPr lang="en-US" altLang="zh-CN" sz="1200" dirty="0"/>
              <a:t>(</a:t>
            </a:r>
            <a:r>
              <a:rPr lang="en-US" altLang="zh-CN" sz="1200" dirty="0" err="1"/>
              <a:t>s.c_str</a:t>
            </a:r>
            <a:r>
              <a:rPr lang="en-US" altLang="zh-CN" sz="1200" dirty="0"/>
              <a:t>(), (</a:t>
            </a:r>
            <a:r>
              <a:rPr lang="en-US" altLang="zh-CN" sz="1200" dirty="0" err="1"/>
              <a:t>dateby.substr</a:t>
            </a:r>
            <a:r>
              <a:rPr lang="en-US" altLang="zh-CN" sz="1200" dirty="0"/>
              <a:t>(0, 4) + </a:t>
            </a:r>
            <a:r>
              <a:rPr lang="en-US" altLang="zh-CN" sz="1200" dirty="0" err="1"/>
              <a:t>s.substr</a:t>
            </a:r>
            <a:r>
              <a:rPr lang="en-US" altLang="zh-CN" sz="1200" dirty="0"/>
              <a:t>(4, 1) + </a:t>
            </a:r>
            <a:r>
              <a:rPr lang="en-US" altLang="zh-CN" sz="1200" dirty="0" err="1"/>
              <a:t>dateby.substr</a:t>
            </a:r>
            <a:r>
              <a:rPr lang="en-US" altLang="zh-CN" sz="1200" dirty="0"/>
              <a:t>(4, 2) + </a:t>
            </a:r>
            <a:r>
              <a:rPr lang="en-US" altLang="zh-CN" sz="1200" dirty="0" err="1"/>
              <a:t>s.substr</a:t>
            </a:r>
            <a:r>
              <a:rPr lang="en-US" altLang="zh-CN" sz="1200" dirty="0"/>
              <a:t>(4, 1) + </a:t>
            </a:r>
            <a:r>
              <a:rPr lang="en-US" altLang="zh-CN" sz="1200" dirty="0" err="1"/>
              <a:t>dateby.substr</a:t>
            </a:r>
            <a:r>
              <a:rPr lang="en-US" altLang="zh-CN" sz="1200" dirty="0"/>
              <a:t>(6, 2)).</a:t>
            </a:r>
            <a:r>
              <a:rPr lang="en-US" altLang="zh-CN" sz="1200" dirty="0" err="1"/>
              <a:t>c_str</a:t>
            </a:r>
            <a:r>
              <a:rPr lang="en-US" altLang="zh-CN" sz="1200" dirty="0"/>
              <a:t>()))</a:t>
            </a:r>
          </a:p>
          <a:p>
            <a:pPr>
              <a:lnSpc>
                <a:spcPts val="840"/>
              </a:lnSpc>
            </a:pPr>
            <a:r>
              <a:rPr lang="en-US" altLang="zh-CN" sz="1200" dirty="0"/>
              <a:t>{</a:t>
            </a:r>
          </a:p>
          <a:p>
            <a:pPr>
              <a:lnSpc>
                <a:spcPts val="840"/>
              </a:lnSpc>
            </a:pPr>
            <a:r>
              <a:rPr lang="en-US" altLang="zh-CN" sz="1200" dirty="0" err="1"/>
              <a:t>find_date</a:t>
            </a:r>
            <a:r>
              <a:rPr lang="en-US" altLang="zh-CN" sz="1200" dirty="0"/>
              <a:t> = n;</a:t>
            </a:r>
          </a:p>
          <a:p>
            <a:pPr>
              <a:lnSpc>
                <a:spcPts val="840"/>
              </a:lnSpc>
            </a:pPr>
            <a:r>
              <a:rPr lang="en-US" altLang="zh-CN" sz="1200" dirty="0"/>
              <a:t>}</a:t>
            </a:r>
          </a:p>
          <a:p>
            <a:pPr>
              <a:lnSpc>
                <a:spcPts val="840"/>
              </a:lnSpc>
            </a:pPr>
            <a:r>
              <a:rPr lang="it-IT" altLang="zh-CN" sz="1200" dirty="0"/>
              <a:t>i = pos + pattern.size() - 1;</a:t>
            </a:r>
          </a:p>
          <a:p>
            <a:pPr>
              <a:lnSpc>
                <a:spcPts val="840"/>
              </a:lnSpc>
            </a:pPr>
            <a:r>
              <a:rPr lang="en-US" altLang="zh-CN" sz="1200" dirty="0"/>
              <a:t>}</a:t>
            </a:r>
          </a:p>
          <a:p>
            <a:pPr>
              <a:lnSpc>
                <a:spcPts val="840"/>
              </a:lnSpc>
            </a:pPr>
            <a:r>
              <a:rPr lang="en-US" altLang="zh-CN" sz="1200" dirty="0"/>
              <a:t>}</a:t>
            </a:r>
          </a:p>
          <a:p>
            <a:pPr>
              <a:lnSpc>
                <a:spcPts val="840"/>
              </a:lnSpc>
            </a:pPr>
            <a:r>
              <a:rPr lang="en-US" altLang="zh-CN" sz="1200" dirty="0" err="1"/>
              <a:t>find_date</a:t>
            </a:r>
            <a:r>
              <a:rPr lang="en-US" altLang="zh-CN" sz="1200" dirty="0"/>
              <a:t> = </a:t>
            </a:r>
            <a:r>
              <a:rPr lang="en-US" altLang="zh-CN" sz="1200" dirty="0" err="1"/>
              <a:t>find_date</a:t>
            </a:r>
            <a:r>
              <a:rPr lang="en-US" altLang="zh-CN" sz="1200" dirty="0"/>
              <a:t> -1;</a:t>
            </a:r>
          </a:p>
          <a:p>
            <a:pPr>
              <a:lnSpc>
                <a:spcPts val="840"/>
              </a:lnSpc>
            </a:pPr>
            <a:r>
              <a:rPr lang="en-US" altLang="zh-CN" sz="1200" dirty="0"/>
              <a:t>return Date;</a:t>
            </a:r>
          </a:p>
          <a:p>
            <a:pPr>
              <a:lnSpc>
                <a:spcPts val="840"/>
              </a:lnSpc>
            </a:pPr>
            <a:r>
              <a:rPr lang="en-US" altLang="zh-CN" sz="1200" dirty="0"/>
              <a:t>};</a:t>
            </a:r>
            <a:endParaRPr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274637"/>
            <a:ext cx="7467600"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For Data collection</a:t>
            </a:r>
          </a:p>
        </p:txBody>
      </p:sp>
      <p:sp>
        <p:nvSpPr>
          <p:cNvPr id="188" name="Shape 188"/>
          <p:cNvSpPr txBox="1">
            <a:spLocks noGrp="1"/>
          </p:cNvSpPr>
          <p:nvPr>
            <p:ph type="body" idx="1"/>
          </p:nvPr>
        </p:nvSpPr>
        <p:spPr>
          <a:xfrm>
            <a:off x="457200" y="1600200"/>
            <a:ext cx="7873500" cy="4873800"/>
          </a:xfrm>
          <a:prstGeom prst="rect">
            <a:avLst/>
          </a:prstGeom>
          <a:noFill/>
          <a:ln>
            <a:noFill/>
          </a:ln>
        </p:spPr>
        <p:txBody>
          <a:bodyPr lIns="91425" tIns="45700" rIns="91425" bIns="45700" anchor="t" anchorCtr="0">
            <a:noAutofit/>
          </a:bodyPr>
          <a:lstStyle/>
          <a:p>
            <a:pPr marL="457200" marR="0" lvl="0" indent="-298450" algn="l" rtl="0">
              <a:lnSpc>
                <a:spcPct val="100000"/>
              </a:lnSpc>
              <a:spcBef>
                <a:spcPts val="0"/>
              </a:spcBef>
              <a:spcAft>
                <a:spcPts val="0"/>
              </a:spcAft>
              <a:buClr>
                <a:schemeClr val="dk1"/>
              </a:buClr>
              <a:buSzPct val="45833"/>
              <a:buFont typeface="Arial"/>
              <a:buNone/>
            </a:pPr>
            <a:r>
              <a:rPr lang="en-US"/>
              <a:t>We delete the days that 30 days after the releasing date(because they are on the top), and then choose 61 days before that day. At the same time, we invert the stack of price.</a:t>
            </a:r>
          </a:p>
          <a:p>
            <a:pPr marL="457200" marR="0" lvl="0" indent="-298450" algn="l" rtl="0">
              <a:lnSpc>
                <a:spcPct val="100000"/>
              </a:lnSpc>
              <a:spcBef>
                <a:spcPts val="0"/>
              </a:spcBef>
              <a:spcAft>
                <a:spcPts val="0"/>
              </a:spcAft>
              <a:buClr>
                <a:schemeClr val="dk1"/>
              </a:buClr>
              <a:buSzPct val="45833"/>
              <a:buFont typeface="Arial"/>
              <a:buNone/>
            </a:pPr>
            <a:r>
              <a:rPr lang="en-US"/>
              <a:t>stack&lt;double&gt; Price2;</a:t>
            </a:r>
          </a:p>
          <a:p>
            <a:pPr marL="457200" marR="0" lvl="0" indent="-298450" algn="l" rtl="0">
              <a:lnSpc>
                <a:spcPct val="100000"/>
              </a:lnSpc>
              <a:spcBef>
                <a:spcPts val="0"/>
              </a:spcBef>
              <a:spcAft>
                <a:spcPts val="0"/>
              </a:spcAft>
              <a:buClr>
                <a:schemeClr val="dk1"/>
              </a:buClr>
              <a:buSzPct val="45833"/>
              <a:buFont typeface="Arial"/>
              <a:buNone/>
            </a:pPr>
            <a:r>
              <a:rPr lang="en-US"/>
              <a:t>	int temp = Price.size();</a:t>
            </a:r>
          </a:p>
          <a:p>
            <a:pPr marL="457200" marR="0" lvl="0" indent="-298450" algn="l" rtl="0">
              <a:lnSpc>
                <a:spcPct val="100000"/>
              </a:lnSpc>
              <a:spcBef>
                <a:spcPts val="0"/>
              </a:spcBef>
              <a:spcAft>
                <a:spcPts val="0"/>
              </a:spcAft>
              <a:buClr>
                <a:schemeClr val="dk1"/>
              </a:buClr>
              <a:buSzPct val="45833"/>
              <a:buFont typeface="Arial"/>
              <a:buNone/>
            </a:pPr>
            <a:r>
              <a:rPr lang="en-US"/>
              <a:t>	for (int k = temp; k &gt; find_date + 30; k--)</a:t>
            </a:r>
          </a:p>
          <a:p>
            <a:pPr marL="457200" marR="0" lvl="0" indent="-298450" algn="l" rtl="0">
              <a:lnSpc>
                <a:spcPct val="100000"/>
              </a:lnSpc>
              <a:spcBef>
                <a:spcPts val="0"/>
              </a:spcBef>
              <a:spcAft>
                <a:spcPts val="0"/>
              </a:spcAft>
              <a:buClr>
                <a:schemeClr val="dk1"/>
              </a:buClr>
              <a:buSzPct val="45833"/>
              <a:buFont typeface="Arial"/>
              <a:buNone/>
            </a:pPr>
            <a:r>
              <a:rPr lang="en-US"/>
              <a:t>			Price.pop();</a:t>
            </a:r>
          </a:p>
          <a:p>
            <a:pPr marL="457200" marR="0" lvl="0" indent="-298450" algn="l" rtl="0">
              <a:lnSpc>
                <a:spcPct val="100000"/>
              </a:lnSpc>
              <a:spcBef>
                <a:spcPts val="0"/>
              </a:spcBef>
              <a:spcAft>
                <a:spcPts val="0"/>
              </a:spcAft>
              <a:buClr>
                <a:schemeClr val="dk1"/>
              </a:buClr>
              <a:buSzPct val="45833"/>
              <a:buFont typeface="Arial"/>
              <a:buNone/>
            </a:pPr>
            <a:r>
              <a:rPr lang="en-US"/>
              <a:t>	for (int k = 0; k &lt;61; k++)</a:t>
            </a:r>
          </a:p>
          <a:p>
            <a:pPr marL="457200" marR="0" lvl="0" indent="-298450" algn="l" rtl="0">
              <a:lnSpc>
                <a:spcPct val="100000"/>
              </a:lnSpc>
              <a:spcBef>
                <a:spcPts val="0"/>
              </a:spcBef>
              <a:spcAft>
                <a:spcPts val="0"/>
              </a:spcAft>
              <a:buClr>
                <a:schemeClr val="dk1"/>
              </a:buClr>
              <a:buSzPct val="45833"/>
              <a:buFont typeface="Arial"/>
              <a:buNone/>
            </a:pPr>
            <a:r>
              <a:rPr lang="en-US"/>
              <a:t>	{</a:t>
            </a:r>
          </a:p>
          <a:p>
            <a:pPr marL="457200" marR="0" lvl="0" indent="-298450" algn="l" rtl="0">
              <a:lnSpc>
                <a:spcPct val="100000"/>
              </a:lnSpc>
              <a:spcBef>
                <a:spcPts val="0"/>
              </a:spcBef>
              <a:spcAft>
                <a:spcPts val="0"/>
              </a:spcAft>
              <a:buClr>
                <a:schemeClr val="dk1"/>
              </a:buClr>
              <a:buSzPct val="45833"/>
              <a:buFont typeface="Arial"/>
              <a:buNone/>
            </a:pPr>
            <a:r>
              <a:rPr lang="en-US"/>
              <a:t>		Price2.push(Price.top());</a:t>
            </a:r>
          </a:p>
          <a:p>
            <a:pPr marL="457200" marR="0" lvl="0" indent="-298450" algn="l" rtl="0">
              <a:lnSpc>
                <a:spcPct val="100000"/>
              </a:lnSpc>
              <a:spcBef>
                <a:spcPts val="0"/>
              </a:spcBef>
              <a:spcAft>
                <a:spcPts val="0"/>
              </a:spcAft>
              <a:buClr>
                <a:schemeClr val="dk1"/>
              </a:buClr>
              <a:buSzPct val="45833"/>
              <a:buFont typeface="Arial"/>
              <a:buNone/>
            </a:pPr>
            <a:r>
              <a:rPr lang="en-US"/>
              <a:t>		Price.pop();</a:t>
            </a:r>
          </a:p>
          <a:p>
            <a:pPr marL="457200" marR="0" lvl="0" indent="-298450" algn="l" rtl="0">
              <a:lnSpc>
                <a:spcPct val="100000"/>
              </a:lnSpc>
              <a:spcBef>
                <a:spcPts val="0"/>
              </a:spcBef>
              <a:spcAft>
                <a:spcPts val="0"/>
              </a:spcAft>
              <a:buClr>
                <a:schemeClr val="dk1"/>
              </a:buClr>
              <a:buSzPct val="45833"/>
              <a:buFont typeface="Arial"/>
              <a:buNone/>
            </a:pPr>
            <a:r>
              <a:rPr lang="en-US"/>
              <a:t>	}</a:t>
            </a:r>
          </a:p>
          <a:p>
            <a:pPr marL="457200" marR="0" lvl="0" indent="-381000" algn="l" rtl="0">
              <a:lnSpc>
                <a:spcPct val="100000"/>
              </a:lnSpc>
              <a:spcBef>
                <a:spcPts val="0"/>
              </a:spcBef>
              <a:spcAft>
                <a:spcPts val="0"/>
              </a:spcAft>
              <a:buClr>
                <a:schemeClr val="dk1"/>
              </a:buClr>
              <a:buSzPct val="100000"/>
              <a:buFont typeface="Century Schoolbook"/>
              <a:buNone/>
            </a:pPr>
            <a:endParaRPr/>
          </a:p>
        </p:txBody>
      </p:sp>
    </p:spTree>
  </p:cSld>
  <p:clrMapOvr>
    <a:masterClrMapping/>
  </p:clrMapOvr>
</p:sld>
</file>

<file path=ppt/theme/theme1.xml><?xml version="1.0" encoding="utf-8"?>
<a:theme xmlns:a="http://schemas.openxmlformats.org/drawingml/2006/main" name="凸显">
  <a:themeElements>
    <a:clrScheme name="凸显">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1206</Words>
  <Application>Microsoft Office PowerPoint</Application>
  <PresentationFormat>全屏显示(4:3)</PresentationFormat>
  <Paragraphs>241</Paragraphs>
  <Slides>22</Slides>
  <Notes>21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Arial</vt:lpstr>
      <vt:lpstr>Century Schoolbook</vt:lpstr>
      <vt:lpstr>Noto Sans Symbols</vt:lpstr>
      <vt:lpstr>凸显</vt:lpstr>
      <vt:lpstr>the impact of earning report on stock price --Financial Computing </vt:lpstr>
      <vt:lpstr>Content</vt:lpstr>
      <vt:lpstr>How to design the program</vt:lpstr>
      <vt:lpstr>Select Stocks</vt:lpstr>
      <vt:lpstr>Get the name of stocks</vt:lpstr>
      <vt:lpstr>Save Data into Memory</vt:lpstr>
      <vt:lpstr>Data Process</vt:lpstr>
      <vt:lpstr>PowerPoint 演示文稿</vt:lpstr>
      <vt:lpstr>For Data collection</vt:lpstr>
      <vt:lpstr>Data Process</vt:lpstr>
      <vt:lpstr>Operator Overloading</vt:lpstr>
      <vt:lpstr>Calculation</vt:lpstr>
      <vt:lpstr>PowerPoint 演示文稿</vt:lpstr>
      <vt:lpstr>Visualize  the Data</vt:lpstr>
      <vt:lpstr>PowerPoint 演示文稿</vt:lpstr>
      <vt:lpstr>Conclusion</vt:lpstr>
      <vt:lpstr>Enhancement: Multithreading</vt:lpstr>
      <vt:lpstr>Contd</vt:lpstr>
      <vt:lpstr>Contd</vt:lpstr>
      <vt:lpstr>Group</vt:lpstr>
      <vt:lpstr>Reference</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earning report on stock price --Financial Computing </dc:title>
  <cp:lastModifiedBy>李潇</cp:lastModifiedBy>
  <cp:revision>3</cp:revision>
  <dcterms:modified xsi:type="dcterms:W3CDTF">2016-12-17T16:50:28Z</dcterms:modified>
</cp:coreProperties>
</file>