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4"/>
  </p:notesMasterIdLst>
  <p:sldIdLst>
    <p:sldId id="256" r:id="rId2"/>
    <p:sldId id="258" r:id="rId3"/>
    <p:sldId id="286" r:id="rId4"/>
    <p:sldId id="287" r:id="rId5"/>
    <p:sldId id="288" r:id="rId6"/>
    <p:sldId id="294" r:id="rId7"/>
    <p:sldId id="289" r:id="rId8"/>
    <p:sldId id="292" r:id="rId9"/>
    <p:sldId id="291" r:id="rId10"/>
    <p:sldId id="293" r:id="rId11"/>
    <p:sldId id="295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39" autoAdjust="0"/>
  </p:normalViewPr>
  <p:slideViewPr>
    <p:cSldViewPr>
      <p:cViewPr varScale="1">
        <p:scale>
          <a:sx n="98" d="100"/>
          <a:sy n="98" d="100"/>
        </p:scale>
        <p:origin x="-19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B27E-51FC-4A11-957C-E77B66A07517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82028-99DD-4FD6-9EF7-5F49DACEC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5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3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5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2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6CE723-FB50-4AA0-AABD-D8CB9EA7AD5F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90449-4BCC-455E-BDD9-90205EAD4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迷宫</a:t>
            </a:r>
            <a:r>
              <a:rPr lang="zh-CN" altLang="en-US" dirty="0"/>
              <a:t>游戏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8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064818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查询的时候就修改根节点，让其直接指向根节点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45148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580112" y="2924944"/>
            <a:ext cx="3240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find(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x) 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if (x != </a:t>
            </a:r>
            <a:r>
              <a:rPr lang="en-US" altLang="zh-CN" dirty="0" smtClean="0"/>
              <a:t>s[x</a:t>
            </a:r>
            <a:r>
              <a:rPr lang="en-US" altLang="zh-CN" dirty="0"/>
              <a:t>]){ 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s[x</a:t>
            </a:r>
            <a:r>
              <a:rPr lang="en-US" altLang="zh-CN" dirty="0"/>
              <a:t>] = find </a:t>
            </a:r>
            <a:r>
              <a:rPr lang="en-US" altLang="zh-CN" dirty="0" smtClean="0"/>
              <a:t>(s[x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} </a:t>
            </a:r>
          </a:p>
          <a:p>
            <a:r>
              <a:rPr lang="en-US" altLang="zh-CN" dirty="0"/>
              <a:t>   return </a:t>
            </a:r>
            <a:r>
              <a:rPr lang="en-US" altLang="zh-CN" dirty="0" smtClean="0"/>
              <a:t>s[x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7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560" y="548680"/>
            <a:ext cx="7543800" cy="54007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412776"/>
            <a:ext cx="756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初始化数组 </a:t>
            </a:r>
            <a:r>
              <a:rPr lang="en-US" altLang="zh-CN" dirty="0" err="1" smtClean="0"/>
              <a:t>wall_row</a:t>
            </a:r>
            <a:r>
              <a:rPr lang="en-US" altLang="zh-CN" dirty="0" smtClean="0"/>
              <a:t>[N+1</a:t>
            </a:r>
            <a:r>
              <a:rPr lang="en-US" altLang="zh-CN" dirty="0"/>
              <a:t>][N</a:t>
            </a:r>
            <a:r>
              <a:rPr lang="en-US" altLang="zh-CN" dirty="0" smtClean="0"/>
              <a:t>]</a:t>
            </a:r>
            <a:r>
              <a:rPr lang="en-US" altLang="zh-CN" dirty="0">
                <a:sym typeface="Wingdings" panose="05000000000000000000" pitchFamily="2" charset="2"/>
              </a:rPr>
              <a:t>  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en-US" altLang="zh-CN" dirty="0" smtClean="0"/>
              <a:t>;  </a:t>
            </a:r>
            <a:r>
              <a:rPr lang="en-US" altLang="zh-CN" dirty="0"/>
              <a:t>//</a:t>
            </a:r>
            <a:r>
              <a:rPr lang="zh-CN" altLang="en-US" dirty="0"/>
              <a:t>行，</a:t>
            </a:r>
            <a:r>
              <a:rPr lang="en-US" altLang="zh-CN" dirty="0"/>
              <a:t>_ 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r>
              <a:rPr lang="zh-CN" altLang="en-US" dirty="0" smtClean="0"/>
              <a:t>初始化数组</a:t>
            </a:r>
            <a:r>
              <a:rPr lang="en-US" altLang="zh-CN" dirty="0" smtClean="0"/>
              <a:t> </a:t>
            </a:r>
            <a:r>
              <a:rPr lang="en-US" altLang="zh-CN" dirty="0" err="1"/>
              <a:t>wall_col</a:t>
            </a:r>
            <a:r>
              <a:rPr lang="en-US" altLang="zh-CN" dirty="0"/>
              <a:t>[N][N+1</a:t>
            </a:r>
            <a:r>
              <a:rPr lang="en-US" altLang="zh-CN" dirty="0" smtClean="0"/>
              <a:t>]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en-US" altLang="zh-CN" dirty="0" smtClean="0"/>
              <a:t>;  </a:t>
            </a:r>
            <a:r>
              <a:rPr lang="en-US" altLang="zh-CN" dirty="0"/>
              <a:t>//</a:t>
            </a:r>
            <a:r>
              <a:rPr lang="zh-CN" altLang="en-US" dirty="0"/>
              <a:t>列，</a:t>
            </a:r>
            <a:r>
              <a:rPr lang="en-US" altLang="zh-CN" dirty="0"/>
              <a:t>|</a:t>
            </a:r>
          </a:p>
          <a:p>
            <a:r>
              <a:rPr lang="zh-CN" altLang="en-US" dirty="0" smtClean="0"/>
              <a:t>初始化</a:t>
            </a:r>
            <a:r>
              <a:rPr lang="en-US" altLang="zh-CN" dirty="0"/>
              <a:t>s,</a:t>
            </a:r>
            <a:r>
              <a:rPr lang="zh-CN" altLang="en-US" dirty="0"/>
              <a:t>用于存储</a:t>
            </a:r>
            <a:r>
              <a:rPr lang="zh-CN" altLang="en-US" dirty="0" smtClean="0"/>
              <a:t>每个格子的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N*N</a:t>
            </a:r>
            <a:endParaRPr lang="en-US" altLang="zh-CN" dirty="0"/>
          </a:p>
          <a:p>
            <a:r>
              <a:rPr lang="en-US" altLang="zh-CN" dirty="0" smtClean="0"/>
              <a:t>while  </a:t>
            </a:r>
            <a:r>
              <a:rPr lang="zh-CN" altLang="en-US" dirty="0" smtClean="0"/>
              <a:t>入口与出口的</a:t>
            </a:r>
            <a:r>
              <a:rPr lang="zh-CN" altLang="en-US" dirty="0"/>
              <a:t>根</a:t>
            </a:r>
            <a:r>
              <a:rPr lang="zh-CN" altLang="en-US" dirty="0" smtClean="0"/>
              <a:t>节点不一样</a:t>
            </a:r>
            <a:r>
              <a:rPr lang="en-US" altLang="zh-CN" dirty="0"/>
              <a:t> </a:t>
            </a:r>
            <a:r>
              <a:rPr lang="en-US" altLang="zh-CN" dirty="0" smtClean="0"/>
              <a:t> do      //s[0]</a:t>
            </a:r>
            <a:r>
              <a:rPr lang="zh-CN" altLang="en-US" dirty="0" smtClean="0"/>
              <a:t>为入口，</a:t>
            </a:r>
            <a:r>
              <a:rPr lang="en-US" altLang="zh-CN" dirty="0" smtClean="0"/>
              <a:t>s[N*N-1]</a:t>
            </a:r>
            <a:r>
              <a:rPr lang="zh-CN" altLang="en-US" dirty="0" smtClean="0"/>
              <a:t>为出口</a:t>
            </a:r>
            <a:endParaRPr lang="en-US" altLang="zh-CN" dirty="0" smtClean="0"/>
          </a:p>
          <a:p>
            <a:r>
              <a:rPr lang="zh-CN" altLang="en-US" dirty="0" smtClean="0"/>
              <a:t>          随机选择两个相邻的格子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，且它们中间的墙没有打通，</a:t>
            </a:r>
            <a:r>
              <a:rPr lang="zh-CN" altLang="en-US" dirty="0"/>
              <a:t>用</a:t>
            </a:r>
            <a:r>
              <a:rPr lang="en-US" altLang="zh-CN" dirty="0" smtClean="0"/>
              <a:t>type=0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的关系是左右相邻，用</a:t>
            </a:r>
            <a:r>
              <a:rPr lang="en-US" altLang="zh-CN" dirty="0" smtClean="0"/>
              <a:t>type=1</a:t>
            </a:r>
            <a:r>
              <a:rPr lang="zh-CN" altLang="en-US" dirty="0" smtClean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的关系</a:t>
            </a:r>
            <a:r>
              <a:rPr lang="zh-CN" altLang="en-US" dirty="0" smtClean="0"/>
              <a:t>是上下相邻。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if 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不相通（即同一集合）</a:t>
            </a:r>
            <a:r>
              <a:rPr lang="en-US" altLang="zh-CN" dirty="0" smtClean="0"/>
              <a:t>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if  type=1 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wall_row</a:t>
            </a:r>
            <a:r>
              <a:rPr lang="en-US" altLang="zh-CN" dirty="0" smtClean="0"/>
              <a:t>[a][b] </a:t>
            </a:r>
            <a:r>
              <a:rPr lang="en-US" altLang="zh-CN" dirty="0" smtClean="0">
                <a:sym typeface="Wingdings" panose="05000000000000000000" pitchFamily="2" charset="2"/>
              </a:rPr>
              <a:t> 0;</a:t>
            </a:r>
            <a:endParaRPr lang="en-US" altLang="zh-CN" dirty="0" smtClean="0"/>
          </a:p>
          <a:p>
            <a:r>
              <a:rPr lang="en-US" altLang="zh-CN" dirty="0" smtClean="0"/>
              <a:t>                 else if   type=0 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wall_col</a:t>
            </a:r>
            <a:r>
              <a:rPr lang="en-US" altLang="zh-CN" dirty="0" smtClean="0"/>
              <a:t>[a][b] 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r>
              <a:rPr lang="en-US" altLang="zh-CN" dirty="0">
                <a:sym typeface="Wingdings" panose="05000000000000000000" pitchFamily="2" charset="2"/>
              </a:rPr>
              <a:t>0;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end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为同一集合，即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unionSets</a:t>
            </a:r>
            <a:r>
              <a:rPr lang="en-US" altLang="zh-CN" dirty="0" smtClean="0"/>
              <a:t>(X,Y</a:t>
            </a:r>
            <a:r>
              <a:rPr lang="en-US" altLang="zh-CN" dirty="0"/>
              <a:t>)</a:t>
            </a:r>
            <a:r>
              <a:rPr lang="en-US" altLang="zh-CN" dirty="0" smtClean="0"/>
              <a:t>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end</a:t>
            </a:r>
            <a:endParaRPr lang="en-US" altLang="zh-CN" dirty="0"/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7543800" cy="61366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路径寻找：利用</a:t>
            </a:r>
            <a:r>
              <a:rPr lang="zh-CN" altLang="en-US" sz="2800" dirty="0"/>
              <a:t>栈实现路径搜索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836712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bool </a:t>
            </a:r>
            <a:r>
              <a:rPr lang="en-US" altLang="zh-CN" dirty="0" err="1" smtClean="0"/>
              <a:t>findNext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row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col</a:t>
            </a:r>
            <a:r>
              <a:rPr lang="en-US" altLang="zh-CN" dirty="0" smtClean="0"/>
              <a:t>)  begin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Push(row</a:t>
            </a:r>
            <a:r>
              <a:rPr lang="en-US" altLang="zh-CN" dirty="0"/>
              <a:t>, col); //</a:t>
            </a:r>
            <a:r>
              <a:rPr lang="zh-CN" altLang="en-US" dirty="0"/>
              <a:t>将此点入栈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  </a:t>
            </a:r>
            <a:r>
              <a:rPr lang="en-US" altLang="zh-CN" dirty="0" smtClean="0"/>
              <a:t> map[row</a:t>
            </a:r>
            <a:r>
              <a:rPr lang="en-US" altLang="zh-CN" dirty="0"/>
              <a:t>][col] </a:t>
            </a:r>
            <a:r>
              <a:rPr lang="zh-CN" altLang="en-US" dirty="0" smtClean="0"/>
              <a:t>是终点  </a:t>
            </a:r>
            <a:r>
              <a:rPr lang="en-US" altLang="zh-CN" dirty="0" smtClean="0"/>
              <a:t>then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/>
              <a:t>return true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end</a:t>
            </a:r>
            <a:endParaRPr lang="en-US" altLang="zh-CN" dirty="0"/>
          </a:p>
          <a:p>
            <a:r>
              <a:rPr lang="en-US" altLang="zh-CN" dirty="0"/>
              <a:t>        if  </a:t>
            </a:r>
            <a:r>
              <a:rPr lang="en-US" altLang="zh-CN" dirty="0" err="1" smtClean="0"/>
              <a:t>isValidPoint</a:t>
            </a:r>
            <a:r>
              <a:rPr lang="en-US" altLang="zh-CN" dirty="0" smtClean="0"/>
              <a:t>(row</a:t>
            </a:r>
            <a:r>
              <a:rPr lang="en-US" altLang="zh-CN" dirty="0"/>
              <a:t>, col</a:t>
            </a:r>
            <a:r>
              <a:rPr lang="en-US" altLang="zh-CN" dirty="0" smtClean="0"/>
              <a:t>)= false   then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// </a:t>
            </a:r>
            <a:r>
              <a:rPr lang="en-US" altLang="zh-CN" dirty="0" err="1" smtClean="0"/>
              <a:t>isValidPoint</a:t>
            </a:r>
            <a:r>
              <a:rPr lang="zh-CN" altLang="en-US" dirty="0" smtClean="0"/>
              <a:t>函数判断当前点是否是墙</a:t>
            </a:r>
            <a:r>
              <a:rPr lang="zh-CN" altLang="en-US" dirty="0"/>
              <a:t>或者超过了迷宫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//</a:t>
            </a:r>
            <a:r>
              <a:rPr lang="zh-CN" altLang="en-US" dirty="0" smtClean="0"/>
              <a:t>或者该点访问过</a:t>
            </a:r>
            <a:endParaRPr lang="en-US" altLang="zh-CN" dirty="0" smtClean="0"/>
          </a:p>
          <a:p>
            <a:r>
              <a:rPr lang="en-US" altLang="zh-CN" dirty="0" smtClean="0"/>
              <a:t>                Pop();  // </a:t>
            </a:r>
            <a:r>
              <a:rPr lang="zh-CN" altLang="en-US" dirty="0" smtClean="0"/>
              <a:t>则</a:t>
            </a:r>
            <a:r>
              <a:rPr lang="zh-CN" altLang="en-US" dirty="0"/>
              <a:t>该点出栈并返回</a:t>
            </a:r>
            <a:r>
              <a:rPr lang="zh-CN" altLang="en-US" dirty="0" smtClean="0"/>
              <a:t>错  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    return </a:t>
            </a:r>
            <a:r>
              <a:rPr lang="en-US" altLang="zh-CN" dirty="0"/>
              <a:t>false;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end</a:t>
            </a:r>
            <a:endParaRPr lang="en-US" altLang="zh-CN" dirty="0"/>
          </a:p>
          <a:p>
            <a:r>
              <a:rPr lang="en-US" altLang="zh-CN" dirty="0"/>
              <a:t>        if </a:t>
            </a:r>
            <a:r>
              <a:rPr lang="en-US" altLang="zh-CN" dirty="0" smtClean="0"/>
              <a:t>    </a:t>
            </a:r>
            <a:r>
              <a:rPr lang="zh-CN" altLang="en-US" b="1" dirty="0" smtClean="0">
                <a:solidFill>
                  <a:srgbClr val="FF0000"/>
                </a:solidFill>
              </a:rPr>
              <a:t>递归</a:t>
            </a:r>
            <a:r>
              <a:rPr lang="zh-CN" altLang="en-US" b="1" dirty="0">
                <a:solidFill>
                  <a:srgbClr val="FF0000"/>
                </a:solidFill>
              </a:rPr>
              <a:t>的寻找该点的上下左右四个点</a:t>
            </a:r>
            <a:r>
              <a:rPr lang="zh-CN" altLang="en-US" dirty="0"/>
              <a:t>，只要有一个点返回</a:t>
            </a:r>
            <a:r>
              <a:rPr lang="zh-CN" altLang="en-US" dirty="0" smtClean="0"/>
              <a:t>真  </a:t>
            </a:r>
            <a:r>
              <a:rPr lang="en-US" altLang="zh-CN" dirty="0" smtClean="0"/>
              <a:t>then            </a:t>
            </a:r>
            <a:endParaRPr lang="en-US" altLang="zh-CN" dirty="0"/>
          </a:p>
          <a:p>
            <a:r>
              <a:rPr lang="en-US" altLang="zh-CN" dirty="0"/>
              <a:t>            return true;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else  then</a:t>
            </a:r>
            <a:endParaRPr lang="en-US" altLang="zh-CN" dirty="0"/>
          </a:p>
          <a:p>
            <a:r>
              <a:rPr lang="en-US" altLang="zh-CN" dirty="0" smtClean="0"/>
              <a:t>              Pop</a:t>
            </a:r>
            <a:r>
              <a:rPr lang="en-US" altLang="zh-CN" dirty="0"/>
              <a:t>();//</a:t>
            </a:r>
            <a:r>
              <a:rPr lang="zh-CN" altLang="en-US" dirty="0"/>
              <a:t>如果从该点上下左右四个点出发的路径都不能找到终点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//</a:t>
            </a:r>
            <a:r>
              <a:rPr lang="zh-CN" altLang="en-US" dirty="0" smtClean="0"/>
              <a:t>则</a:t>
            </a:r>
            <a:r>
              <a:rPr lang="zh-CN" altLang="en-US" dirty="0"/>
              <a:t>该点不可能位于正确路径上。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return false;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end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实验</a:t>
            </a:r>
            <a:r>
              <a:rPr lang="zh-CN" altLang="en-US" b="1" dirty="0" smtClean="0">
                <a:solidFill>
                  <a:schemeClr val="tx1"/>
                </a:solidFill>
              </a:rPr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19570"/>
          </a:xfrm>
        </p:spPr>
        <p:txBody>
          <a:bodyPr>
            <a:noAutofit/>
          </a:bodyPr>
          <a:lstStyle/>
          <a:p>
            <a:r>
              <a:rPr lang="zh-CN" altLang="zh-CN" sz="2400" dirty="0" smtClean="0"/>
              <a:t>采用</a:t>
            </a:r>
            <a:r>
              <a:rPr lang="zh-CN" altLang="zh-CN" sz="2400" dirty="0"/>
              <a:t>算法生成具有通路的迷宫地图；寻找迷宫路径并显示通路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dirty="0"/>
              <a:t>基本要求：从文件中读出迷宫数据，寻找并打印路径通路；存储迷宫数据到文件。</a:t>
            </a:r>
          </a:p>
          <a:p>
            <a:pPr lvl="1"/>
            <a:r>
              <a:rPr lang="zh-CN" altLang="en-US" dirty="0" smtClean="0"/>
              <a:t>中级</a:t>
            </a:r>
            <a:r>
              <a:rPr lang="zh-CN" altLang="en-US" dirty="0"/>
              <a:t>要求：自动生成迷宫</a:t>
            </a:r>
            <a:r>
              <a:rPr lang="zh-CN" altLang="en-US" dirty="0" smtClean="0"/>
              <a:t>地图，寻找</a:t>
            </a:r>
            <a:r>
              <a:rPr lang="zh-CN" altLang="en-US" dirty="0"/>
              <a:t>多入口多出口地图的所有</a:t>
            </a:r>
            <a:r>
              <a:rPr lang="zh-CN" altLang="en-US" dirty="0" smtClean="0"/>
              <a:t>通路。</a:t>
            </a:r>
            <a:endParaRPr lang="zh-CN" altLang="en-US" dirty="0"/>
          </a:p>
          <a:p>
            <a:pPr lvl="1"/>
            <a:r>
              <a:rPr lang="zh-CN" altLang="en-US" dirty="0"/>
              <a:t>高级要求：利用图形界面开发技术，开发可视化程序。</a:t>
            </a:r>
          </a:p>
          <a:p>
            <a:pPr lvl="1"/>
            <a:endParaRPr lang="zh-CN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389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5" y="3140968"/>
            <a:ext cx="2985191" cy="198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06444" y="53012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88561" y="2040838"/>
            <a:ext cx="683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 smtClean="0"/>
              <a:t>、人工</a:t>
            </a:r>
            <a:r>
              <a:rPr lang="zh-CN" altLang="en-US" b="1" dirty="0"/>
              <a:t>设置</a:t>
            </a:r>
            <a:r>
              <a:rPr lang="zh-CN" altLang="en-US" b="1" dirty="0" smtClean="0"/>
              <a:t>。字符</a:t>
            </a:r>
            <a:r>
              <a:rPr lang="zh-CN" altLang="en-US" b="1" dirty="0"/>
              <a:t>界面地图：迷宫地图数据由</a:t>
            </a:r>
            <a:r>
              <a:rPr lang="en-US" altLang="zh-CN" b="1" dirty="0"/>
              <a:t>01</a:t>
            </a:r>
            <a:r>
              <a:rPr lang="zh-CN" altLang="en-US" b="1" dirty="0"/>
              <a:t>二进制组成，</a:t>
            </a:r>
            <a:r>
              <a:rPr lang="en-US" altLang="zh-CN" b="1" dirty="0"/>
              <a:t>1</a:t>
            </a:r>
            <a:r>
              <a:rPr lang="zh-CN" altLang="en-US" b="1" dirty="0"/>
              <a:t>表示墙壁，</a:t>
            </a:r>
            <a:r>
              <a:rPr lang="en-US" altLang="zh-CN" b="1" dirty="0"/>
              <a:t>0</a:t>
            </a:r>
            <a:r>
              <a:rPr lang="zh-CN" altLang="en-US" b="1" dirty="0"/>
              <a:t>表示通路。 可以采用字符显示迷宫地图和路径，比如□表示通路， ▇表示墙壁， </a:t>
            </a:r>
            <a:r>
              <a:rPr lang="en-US" altLang="zh-CN" b="1" dirty="0"/>
              <a:t>※</a:t>
            </a:r>
            <a:r>
              <a:rPr lang="zh-CN" altLang="en-US" b="1" dirty="0"/>
              <a:t>表示找到的路径，如图</a:t>
            </a:r>
            <a:r>
              <a:rPr lang="en-US" altLang="zh-CN" b="1" dirty="0"/>
              <a:t>1</a:t>
            </a:r>
            <a:r>
              <a:rPr lang="zh-CN" altLang="en-US" b="1" dirty="0"/>
              <a:t>所示。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09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8561" y="2040838"/>
            <a:ext cx="762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 smtClean="0"/>
              <a:t>、算法生成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并查集</a:t>
            </a:r>
            <a:endParaRPr lang="en-US" altLang="zh-CN" b="1" dirty="0" smtClean="0"/>
          </a:p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查集（</a:t>
            </a:r>
            <a:r>
              <a:rPr lang="en-US" altLang="zh-CN" dirty="0"/>
              <a:t>Disjoint set</a:t>
            </a:r>
            <a:r>
              <a:rPr lang="zh-CN" altLang="en-US" dirty="0"/>
              <a:t>或者</a:t>
            </a:r>
            <a:r>
              <a:rPr lang="en-US" altLang="zh-CN" dirty="0"/>
              <a:t>Union-find set</a:t>
            </a:r>
            <a:r>
              <a:rPr lang="zh-CN" altLang="en-US" dirty="0"/>
              <a:t>）是一种树型的数据结构，常用于处理一些不相交集合（</a:t>
            </a:r>
            <a:r>
              <a:rPr lang="en-US" altLang="zh-CN" dirty="0"/>
              <a:t>Disjoint Sets</a:t>
            </a:r>
            <a:r>
              <a:rPr lang="zh-CN" altLang="en-US" dirty="0"/>
              <a:t>）的合并及查询问题</a:t>
            </a:r>
            <a:r>
              <a:rPr lang="zh-CN" altLang="en-US" dirty="0" smtClean="0"/>
              <a:t>。</a:t>
            </a:r>
            <a:r>
              <a:rPr lang="zh-CN" altLang="en-US" dirty="0"/>
              <a:t>它主要涉及两个基本操作，分别为：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 合并两个不相交集合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 判断两个元素是否属于同一个集合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52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8561" y="2040838"/>
            <a:ext cx="7627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数据结构</a:t>
            </a:r>
            <a:r>
              <a:rPr lang="zh-CN" altLang="en-US" sz="2400" b="1" dirty="0">
                <a:solidFill>
                  <a:srgbClr val="FF0000"/>
                </a:solidFill>
              </a:rPr>
              <a:t>与算法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思想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数据结构</a:t>
            </a:r>
            <a:r>
              <a:rPr lang="zh-CN" altLang="en-US" b="1" dirty="0"/>
              <a:t>：一维数</a:t>
            </a:r>
            <a:r>
              <a:rPr lang="zh-CN" altLang="en-US" b="1" dirty="0" smtClean="0"/>
              <a:t>组</a:t>
            </a:r>
            <a:r>
              <a:rPr lang="en-US" altLang="zh-CN" b="1" smtClean="0"/>
              <a:t>s</a:t>
            </a:r>
            <a:r>
              <a:rPr lang="zh-CN" altLang="en-US" b="1" smtClean="0"/>
              <a:t>，</a:t>
            </a:r>
            <a:r>
              <a:rPr lang="zh-CN" altLang="en-US" b="1" dirty="0"/>
              <a:t>初始化每一个数据值为</a:t>
            </a:r>
            <a:r>
              <a:rPr lang="en-US" altLang="zh-CN" b="1" dirty="0"/>
              <a:t>-1</a:t>
            </a:r>
            <a:r>
              <a:rPr lang="zh-CN" altLang="en-US" b="1" dirty="0"/>
              <a:t>表示</a:t>
            </a:r>
            <a:r>
              <a:rPr lang="en-US" altLang="zh-CN" b="1" dirty="0"/>
              <a:t>n</a:t>
            </a:r>
            <a:r>
              <a:rPr lang="zh-CN" altLang="en-US" b="1" dirty="0"/>
              <a:t>个独立</a:t>
            </a:r>
            <a:r>
              <a:rPr lang="zh-CN" altLang="en-US" b="1" dirty="0" smtClean="0"/>
              <a:t>集合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50173"/>
              </p:ext>
            </p:extLst>
          </p:nvPr>
        </p:nvGraphicFramePr>
        <p:xfrm>
          <a:off x="1932385" y="3839448"/>
          <a:ext cx="60959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17" y="3301596"/>
            <a:ext cx="2562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9198" y="37016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8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8561" y="2040838"/>
            <a:ext cx="7987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数据结构</a:t>
            </a:r>
            <a:r>
              <a:rPr lang="zh-CN" altLang="en-US" sz="2400" b="1" dirty="0">
                <a:solidFill>
                  <a:srgbClr val="FF0000"/>
                </a:solidFill>
              </a:rPr>
              <a:t>与算法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思想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算法</a:t>
            </a:r>
            <a:r>
              <a:rPr lang="zh-CN" altLang="en-US" b="1" dirty="0"/>
              <a:t>思想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查找：</a:t>
            </a:r>
            <a:r>
              <a:rPr lang="zh-CN" altLang="en-US" dirty="0" smtClean="0"/>
              <a:t>查找其根节点是否相同。</a:t>
            </a:r>
            <a:endParaRPr lang="en-US" altLang="zh-CN" dirty="0" smtClean="0"/>
          </a:p>
          <a:p>
            <a:r>
              <a:rPr lang="en-US" altLang="zh-CN" b="1" dirty="0" smtClean="0"/>
              <a:t>       </a:t>
            </a:r>
            <a:r>
              <a:rPr lang="zh-CN" altLang="en-US" b="1" dirty="0" smtClean="0"/>
              <a:t>合并：</a:t>
            </a:r>
            <a:r>
              <a:rPr lang="zh-CN" altLang="en-US" dirty="0"/>
              <a:t>合并两个不相交集合的方法就是，找到其中一个集合最父亲的父亲（也就是最久远的祖先），将另外一个集合的最久远的祖先的父亲指向它。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47910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8561" y="2040838"/>
            <a:ext cx="762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查找：查找其根节点是否相同。</a:t>
            </a:r>
            <a:r>
              <a:rPr lang="en-US" altLang="zh-CN" b="1" dirty="0" smtClean="0"/>
              <a:t>       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259632" y="2708920"/>
            <a:ext cx="25020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find(</a:t>
            </a:r>
            <a:r>
              <a:rPr lang="en-US" altLang="zh-CN" dirty="0" err="1"/>
              <a:t>int</a:t>
            </a:r>
            <a:r>
              <a:rPr lang="en-US" altLang="zh-CN" dirty="0"/>
              <a:t> x)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if (s[x] &lt; 0)  </a:t>
            </a:r>
          </a:p>
          <a:p>
            <a:r>
              <a:rPr lang="en-US" altLang="zh-CN" dirty="0"/>
              <a:t>    return x;  </a:t>
            </a:r>
          </a:p>
          <a:p>
            <a:r>
              <a:rPr lang="en-US" altLang="zh-CN" dirty="0"/>
              <a:t>  else  </a:t>
            </a:r>
          </a:p>
          <a:p>
            <a:r>
              <a:rPr lang="en-US" altLang="zh-CN" dirty="0"/>
              <a:t>    return find(s[x]); 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3928" y="27089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bool connected(</a:t>
            </a:r>
            <a:r>
              <a:rPr lang="en-US" altLang="zh-CN" dirty="0" err="1"/>
              <a:t>int</a:t>
            </a:r>
            <a:r>
              <a:rPr lang="en-US" altLang="zh-CN" dirty="0"/>
              <a:t> node1, </a:t>
            </a:r>
            <a:r>
              <a:rPr lang="en-US" altLang="zh-CN" dirty="0" err="1"/>
              <a:t>int</a:t>
            </a:r>
            <a:r>
              <a:rPr lang="en-US" altLang="zh-CN" dirty="0"/>
              <a:t> node2)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return find(node1) == find(node2); 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0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108" y="2708920"/>
            <a:ext cx="2587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合并</a:t>
            </a:r>
            <a:r>
              <a:rPr lang="zh-CN" altLang="en-US" dirty="0" smtClean="0"/>
              <a:t>：</a:t>
            </a:r>
            <a:r>
              <a:rPr lang="zh-CN" altLang="en-US" dirty="0"/>
              <a:t>合并两个不相交集合的方法就是，找到其中一个集合最父亲的父亲（也就是最久远的祖先），将另外一个集合的最久远的祖先的父亲指向它。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067944" y="2132856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unionSets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node1, </a:t>
            </a:r>
            <a:r>
              <a:rPr lang="en-US" altLang="zh-CN" dirty="0" err="1"/>
              <a:t>int</a:t>
            </a:r>
            <a:r>
              <a:rPr lang="en-US" altLang="zh-CN" dirty="0"/>
              <a:t> node2)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root1 = find(node1);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root2= find(node2);  </a:t>
            </a:r>
          </a:p>
          <a:p>
            <a:r>
              <a:rPr lang="en-US" altLang="zh-CN" dirty="0"/>
              <a:t>  if (root1==root2)  </a:t>
            </a:r>
          </a:p>
          <a:p>
            <a:r>
              <a:rPr lang="en-US" altLang="zh-CN" dirty="0"/>
              <a:t>    return;  </a:t>
            </a:r>
          </a:p>
          <a:p>
            <a:r>
              <a:rPr lang="en-US" altLang="zh-CN" dirty="0"/>
              <a:t>  if (s[root2] &lt; s[root1])  </a:t>
            </a:r>
          </a:p>
          <a:p>
            <a:r>
              <a:rPr lang="en-US" altLang="zh-CN" dirty="0"/>
              <a:t>    s[root1] = root2;  </a:t>
            </a:r>
          </a:p>
          <a:p>
            <a:r>
              <a:rPr lang="en-US" altLang="zh-CN" dirty="0"/>
              <a:t>  else {  </a:t>
            </a:r>
          </a:p>
          <a:p>
            <a:r>
              <a:rPr lang="en-US" altLang="zh-CN" dirty="0"/>
              <a:t>    if (s[root1] == s[root2])  </a:t>
            </a:r>
          </a:p>
          <a:p>
            <a:r>
              <a:rPr lang="en-US" altLang="zh-CN" dirty="0"/>
              <a:t>      s[root1]--;  </a:t>
            </a:r>
          </a:p>
          <a:p>
            <a:r>
              <a:rPr lang="en-US" altLang="zh-CN" dirty="0"/>
              <a:t>    s[root2] = root1;  </a:t>
            </a:r>
          </a:p>
          <a:p>
            <a:r>
              <a:rPr lang="en-US" altLang="zh-CN" dirty="0"/>
              <a:t>  } 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地图生成思路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99992" y="2559690"/>
            <a:ext cx="3672408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问题：反复合并之后 树很高，查找效率低。怎么改进效率？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查询的时候就修改根节点，让其直接指向根节点</a:t>
            </a:r>
          </a:p>
          <a:p>
            <a:pPr marL="0" indent="0">
              <a:buNone/>
            </a:pPr>
            <a:endParaRPr lang="zh-CN" altLang="en-US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2133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4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950</TotalTime>
  <Words>878</Words>
  <Application>Microsoft Office PowerPoint</Application>
  <PresentationFormat>全屏显示(4:3)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回顾</vt:lpstr>
      <vt:lpstr>迷宫游戏</vt:lpstr>
      <vt:lpstr>实验要求</vt:lpstr>
      <vt:lpstr>地图生成思路</vt:lpstr>
      <vt:lpstr>地图生成思路</vt:lpstr>
      <vt:lpstr>地图生成思路</vt:lpstr>
      <vt:lpstr>地图生成思路</vt:lpstr>
      <vt:lpstr>地图生成思路</vt:lpstr>
      <vt:lpstr>地图生成思路</vt:lpstr>
      <vt:lpstr>地图生成思路</vt:lpstr>
      <vt:lpstr>地图生成思路</vt:lpstr>
      <vt:lpstr>地图生成思路</vt:lpstr>
      <vt:lpstr>路径寻找：利用栈实现路径搜索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雨花桑</cp:lastModifiedBy>
  <cp:revision>79</cp:revision>
  <dcterms:created xsi:type="dcterms:W3CDTF">2012-04-17T14:00:35Z</dcterms:created>
  <dcterms:modified xsi:type="dcterms:W3CDTF">2017-11-15T10:22:52Z</dcterms:modified>
</cp:coreProperties>
</file>