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3" r:id="rId3"/>
    <p:sldId id="275" r:id="rId4"/>
    <p:sldId id="276" r:id="rId5"/>
    <p:sldId id="277" r:id="rId6"/>
    <p:sldId id="278" r:id="rId7"/>
    <p:sldId id="279" r:id="rId8"/>
    <p:sldId id="280" r:id="rId9"/>
    <p:sldId id="282" r:id="rId10"/>
    <p:sldId id="283" r:id="rId11"/>
    <p:sldId id="2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80DE7-AD86-42FC-B9C4-C4B16408F74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FFCE1-52E3-42F3-88A5-0521A755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25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29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6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40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89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16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79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95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6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55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89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5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5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4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96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2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8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6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9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7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8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7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2D4F3-7900-47D4-A7E5-8AEF464ACB0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5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84096" y="1928702"/>
            <a:ext cx="667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房产中介小程序方案设计</a:t>
            </a:r>
            <a:endParaRPr lang="de-DE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4194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01278" y="707010"/>
            <a:ext cx="2837468" cy="848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筛选栏</a:t>
            </a:r>
          </a:p>
        </p:txBody>
      </p:sp>
      <p:sp>
        <p:nvSpPr>
          <p:cNvPr id="9" name="Rectangle 8"/>
          <p:cNvSpPr/>
          <p:nvPr/>
        </p:nvSpPr>
        <p:spPr>
          <a:xfrm>
            <a:off x="801278" y="1616979"/>
            <a:ext cx="2837468" cy="447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结果显示区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商铺页设计</a:t>
            </a:r>
            <a:endParaRPr lang="de-DE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44896" y="1131216"/>
            <a:ext cx="667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通过底部导航栏的‘商铺’ 导航到此页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筛选栏支持如下筛选条件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39139" y="1965772"/>
            <a:ext cx="6070090" cy="49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区域 租售 租金 更多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39139" y="3074709"/>
            <a:ext cx="667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在‘更多’筛选项中，支持 ‘面积’‘类别’进行进一步筛选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5711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01278" y="707010"/>
            <a:ext cx="2837468" cy="848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个人信息</a:t>
            </a:r>
          </a:p>
        </p:txBody>
      </p:sp>
      <p:sp>
        <p:nvSpPr>
          <p:cNvPr id="9" name="Rectangle 8"/>
          <p:cNvSpPr/>
          <p:nvPr/>
        </p:nvSpPr>
        <p:spPr>
          <a:xfrm>
            <a:off x="801278" y="1616980"/>
            <a:ext cx="2837468" cy="84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收藏房源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我的页设计</a:t>
            </a:r>
            <a:endParaRPr lang="de-DE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44896" y="1131216"/>
            <a:ext cx="667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通过底部导航栏的‘我的’ 导航到此页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筛选栏支持如下筛选条件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39139" y="1965772"/>
            <a:ext cx="6070090" cy="49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区域 租售 租金 更多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39139" y="3074709"/>
            <a:ext cx="667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在‘更多’筛选项中，支持 ‘面积’‘类别’进行进一步筛选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1278" y="2539633"/>
            <a:ext cx="2837468" cy="84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房贷计算器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1278" y="3456775"/>
            <a:ext cx="2837468" cy="84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税费计算器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1278" y="4373917"/>
            <a:ext cx="2837468" cy="84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求房登记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1278" y="5450143"/>
            <a:ext cx="2837468" cy="84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技术支持公众号</a:t>
            </a:r>
          </a:p>
        </p:txBody>
      </p:sp>
    </p:spTree>
    <p:extLst>
      <p:ext uri="{BB962C8B-B14F-4D97-AF65-F5344CB8AC3E}">
        <p14:creationId xmlns:p14="http://schemas.microsoft.com/office/powerpoint/2010/main" val="15365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01278" y="707010"/>
            <a:ext cx="2837468" cy="1414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首页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banner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1278" y="2188587"/>
            <a:ext cx="2837468" cy="554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搜索栏</a:t>
            </a:r>
          </a:p>
        </p:txBody>
      </p:sp>
      <p:sp>
        <p:nvSpPr>
          <p:cNvPr id="8" name="Rectangle 7"/>
          <p:cNvSpPr/>
          <p:nvPr/>
        </p:nvSpPr>
        <p:spPr>
          <a:xfrm>
            <a:off x="801278" y="2821751"/>
            <a:ext cx="2837468" cy="554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功能按钮</a:t>
            </a:r>
          </a:p>
        </p:txBody>
      </p:sp>
      <p:sp>
        <p:nvSpPr>
          <p:cNvPr id="9" name="Rectangle 8"/>
          <p:cNvSpPr/>
          <p:nvPr/>
        </p:nvSpPr>
        <p:spPr>
          <a:xfrm>
            <a:off x="801278" y="3450198"/>
            <a:ext cx="2837468" cy="210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内容区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1278" y="5637222"/>
            <a:ext cx="2837468" cy="554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底部导航栏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965431"/>
              </p:ext>
            </p:extLst>
          </p:nvPr>
        </p:nvGraphicFramePr>
        <p:xfrm>
          <a:off x="3926788" y="874016"/>
          <a:ext cx="7884999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282">
                  <a:extLst>
                    <a:ext uri="{9D8B030D-6E8A-4147-A177-3AD203B41FA5}">
                      <a16:colId xmlns:a16="http://schemas.microsoft.com/office/drawing/2014/main" val="3985843983"/>
                    </a:ext>
                  </a:extLst>
                </a:gridCol>
                <a:gridCol w="2903456">
                  <a:extLst>
                    <a:ext uri="{9D8B030D-6E8A-4147-A177-3AD203B41FA5}">
                      <a16:colId xmlns:a16="http://schemas.microsoft.com/office/drawing/2014/main" val="1172784965"/>
                    </a:ext>
                  </a:extLst>
                </a:gridCol>
                <a:gridCol w="3186261">
                  <a:extLst>
                    <a:ext uri="{9D8B030D-6E8A-4147-A177-3AD203B41FA5}">
                      <a16:colId xmlns:a16="http://schemas.microsoft.com/office/drawing/2014/main" val="3558489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功能区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用途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设计要求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315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首页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banner</a:t>
                      </a:r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展示城市风貌，落户政策，中介公司实力，限购政策等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默认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3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16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搜索栏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快捷搜索房源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支持楼盘名称，行政区域，热点区域（如春熙路，川大，软件园），道路名称进行搜索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947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功能按钮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主要业务导航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可设置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个功能键：新房，二手房，租房，门店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13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内容区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显示强推房源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04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底部导航栏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快捷导航对应页面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个导航键，分别为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’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主页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’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，‘写字楼’，‘商铺’，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’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我的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其中写字楼和商铺根据中介公司的实际情况可定制。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13290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首页设计</a:t>
            </a:r>
            <a:endParaRPr lang="de-DE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55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01278" y="707010"/>
            <a:ext cx="2837468" cy="1414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Banner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头图</a:t>
            </a:r>
          </a:p>
        </p:txBody>
      </p:sp>
      <p:sp>
        <p:nvSpPr>
          <p:cNvPr id="9" name="Rectangle 8"/>
          <p:cNvSpPr/>
          <p:nvPr/>
        </p:nvSpPr>
        <p:spPr>
          <a:xfrm>
            <a:off x="801278" y="2182587"/>
            <a:ext cx="2837468" cy="3907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内容区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91890"/>
              </p:ext>
            </p:extLst>
          </p:nvPr>
        </p:nvGraphicFramePr>
        <p:xfrm>
          <a:off x="4680932" y="2372878"/>
          <a:ext cx="51058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039">
                  <a:extLst>
                    <a:ext uri="{9D8B030D-6E8A-4147-A177-3AD203B41FA5}">
                      <a16:colId xmlns:a16="http://schemas.microsoft.com/office/drawing/2014/main" val="3985843983"/>
                    </a:ext>
                  </a:extLst>
                </a:gridCol>
                <a:gridCol w="3536797">
                  <a:extLst>
                    <a:ext uri="{9D8B030D-6E8A-4147-A177-3AD203B41FA5}">
                      <a16:colId xmlns:a16="http://schemas.microsoft.com/office/drawing/2014/main" val="117278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功能区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315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banner1</a:t>
                      </a:r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服务区域简介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16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banner2</a:t>
                      </a:r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中介公司概况简介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947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banner3</a:t>
                      </a:r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当地房产交易政策法规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13913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Banner</a:t>
            </a:r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链接页设计</a:t>
            </a:r>
            <a:endParaRPr lang="de-DE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204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01278" y="707010"/>
            <a:ext cx="2837468" cy="848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搜索框（显示本次搜索的关键字）</a:t>
            </a:r>
          </a:p>
        </p:txBody>
      </p:sp>
      <p:sp>
        <p:nvSpPr>
          <p:cNvPr id="9" name="Rectangle 8"/>
          <p:cNvSpPr/>
          <p:nvPr/>
        </p:nvSpPr>
        <p:spPr>
          <a:xfrm>
            <a:off x="801278" y="1616979"/>
            <a:ext cx="2837468" cy="447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搜索结果区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搜索结果页设计</a:t>
            </a:r>
            <a:endParaRPr lang="de-DE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603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01278" y="707010"/>
            <a:ext cx="2837468" cy="848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筛选栏</a:t>
            </a:r>
          </a:p>
        </p:txBody>
      </p:sp>
      <p:sp>
        <p:nvSpPr>
          <p:cNvPr id="9" name="Rectangle 8"/>
          <p:cNvSpPr/>
          <p:nvPr/>
        </p:nvSpPr>
        <p:spPr>
          <a:xfrm>
            <a:off x="801278" y="1616979"/>
            <a:ext cx="2837468" cy="447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结果显示区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新房页设计</a:t>
            </a:r>
            <a:endParaRPr lang="de-DE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44896" y="1131216"/>
            <a:ext cx="667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通过首页的‘新房’功能键导航到此页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筛选栏支持如下筛选条件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39139" y="1965772"/>
            <a:ext cx="6070090" cy="49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区域 总价 户型 更多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39139" y="3074709"/>
            <a:ext cx="667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在‘更多’筛选项中，支持 ‘销售状态’‘装修情况’进行进一步筛选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349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01278" y="707010"/>
            <a:ext cx="2837468" cy="848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筛选栏</a:t>
            </a:r>
          </a:p>
        </p:txBody>
      </p:sp>
      <p:sp>
        <p:nvSpPr>
          <p:cNvPr id="9" name="Rectangle 8"/>
          <p:cNvSpPr/>
          <p:nvPr/>
        </p:nvSpPr>
        <p:spPr>
          <a:xfrm>
            <a:off x="801278" y="1616979"/>
            <a:ext cx="2837468" cy="447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结果显示区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二手房页设计</a:t>
            </a:r>
            <a:endParaRPr lang="de-DE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44896" y="1131216"/>
            <a:ext cx="667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通过首页的‘二手房’功能键导航到此页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筛选栏支持如下筛选条件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39139" y="1965772"/>
            <a:ext cx="6070090" cy="49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区域 总价 户型 更多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39139" y="3074709"/>
            <a:ext cx="667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在‘更多’筛选项中，支持‘朝向’‘面积’‘楼龄’‘楼层’‘装修情况’进行进一步筛选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506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01278" y="707010"/>
            <a:ext cx="2837468" cy="848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筛选栏</a:t>
            </a:r>
          </a:p>
        </p:txBody>
      </p:sp>
      <p:sp>
        <p:nvSpPr>
          <p:cNvPr id="9" name="Rectangle 8"/>
          <p:cNvSpPr/>
          <p:nvPr/>
        </p:nvSpPr>
        <p:spPr>
          <a:xfrm>
            <a:off x="801278" y="1616979"/>
            <a:ext cx="2837468" cy="447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结果显示区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租房页设计</a:t>
            </a:r>
            <a:endParaRPr lang="de-DE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44896" y="1131216"/>
            <a:ext cx="667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通过首页的‘租房’功能键导航到此页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筛选栏支持如下筛选条件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39139" y="1965772"/>
            <a:ext cx="6070090" cy="49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区域                   租金                 出租类型                更多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39139" y="3074709"/>
            <a:ext cx="667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在‘更多’筛选项中，支持‘装修’‘特色’‘户型’进行进一步筛选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260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01278" y="707010"/>
            <a:ext cx="2837468" cy="848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门店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地址</a:t>
            </a:r>
          </a:p>
        </p:txBody>
      </p:sp>
      <p:sp>
        <p:nvSpPr>
          <p:cNvPr id="9" name="Rectangle 8"/>
          <p:cNvSpPr/>
          <p:nvPr/>
        </p:nvSpPr>
        <p:spPr>
          <a:xfrm>
            <a:off x="801278" y="1616980"/>
            <a:ext cx="2837468" cy="711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门店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门店页设计</a:t>
            </a:r>
            <a:endParaRPr lang="de-DE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44896" y="1131216"/>
            <a:ext cx="6675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通过首页的‘门店’功能键导航到此页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提供门店电话一键直播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地图大头钉显示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 rot="5400000">
            <a:off x="1606461" y="3071674"/>
            <a:ext cx="129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……………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7127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01278" y="707010"/>
            <a:ext cx="2837468" cy="848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筛选栏</a:t>
            </a:r>
          </a:p>
        </p:txBody>
      </p:sp>
      <p:sp>
        <p:nvSpPr>
          <p:cNvPr id="9" name="Rectangle 8"/>
          <p:cNvSpPr/>
          <p:nvPr/>
        </p:nvSpPr>
        <p:spPr>
          <a:xfrm>
            <a:off x="801278" y="1616979"/>
            <a:ext cx="2837468" cy="447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结果显示区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写字楼页设计</a:t>
            </a:r>
            <a:endParaRPr lang="de-DE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44896" y="1131216"/>
            <a:ext cx="667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通过底部导航栏的‘写字楼’ 导航到此页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筛选栏支持如下筛选条件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39139" y="1965772"/>
            <a:ext cx="6070090" cy="49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区域 租售 租金 更多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39139" y="3074709"/>
            <a:ext cx="667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在‘更多’筛选项中，支持 ‘面积’‘类别’进行进一步筛选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883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862</Words>
  <Application>Microsoft Office PowerPoint</Application>
  <PresentationFormat>Widescreen</PresentationFormat>
  <Paragraphs>103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Microsoft YaHei UI</vt:lpstr>
      <vt:lpstr>Microsoft YaHei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Long, Xiaobo</dc:creator>
  <cp:keywords>CTPClassification=CTP_NT</cp:keywords>
  <cp:lastModifiedBy>Long Xiaobo</cp:lastModifiedBy>
  <cp:revision>215</cp:revision>
  <dcterms:created xsi:type="dcterms:W3CDTF">2018-01-23T06:51:51Z</dcterms:created>
  <dcterms:modified xsi:type="dcterms:W3CDTF">2018-03-22T07:29:57Z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59e05778-e6ff-4855-876f-ef081e591e2b</vt:lpwstr>
  </property>
  <property fmtid="{D5CDD505-2E9C-101B-9397-08002B2CF9AE}" pid="3" name="CTP_TimeStamp">
    <vt:lpwstr>2018-02-28 08:05:32Z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