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DFE2B3C-3F04-48EE-ADC7-D96706866BBD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253B3CA-29E8-4DBB-A423-1EBFD62A6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48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2B3C-3F04-48EE-ADC7-D96706866BBD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B3CA-29E8-4DBB-A423-1EBFD62A6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59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2B3C-3F04-48EE-ADC7-D96706866BBD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B3CA-29E8-4DBB-A423-1EBFD62A6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01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2B3C-3F04-48EE-ADC7-D96706866BBD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B3CA-29E8-4DBB-A423-1EBFD62A6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75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2B3C-3F04-48EE-ADC7-D96706866BBD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B3CA-29E8-4DBB-A423-1EBFD62A6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72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2B3C-3F04-48EE-ADC7-D96706866BBD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B3CA-29E8-4DBB-A423-1EBFD62A6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009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2B3C-3F04-48EE-ADC7-D96706866BBD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B3CA-29E8-4DBB-A423-1EBFD62A6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399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2B3C-3F04-48EE-ADC7-D96706866BBD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B3CA-29E8-4DBB-A423-1EBFD62A6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320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2B3C-3F04-48EE-ADC7-D96706866BBD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B3CA-29E8-4DBB-A423-1EBFD62A6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13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2B3C-3F04-48EE-ADC7-D96706866BBD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B3CA-29E8-4DBB-A423-1EBFD62A6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78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2B3C-3F04-48EE-ADC7-D96706866BBD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B3CA-29E8-4DBB-A423-1EBFD62A6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87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2B3C-3F04-48EE-ADC7-D96706866BBD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B3CA-29E8-4DBB-A423-1EBFD62A6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53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2B3C-3F04-48EE-ADC7-D96706866BBD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B3CA-29E8-4DBB-A423-1EBFD62A6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2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2B3C-3F04-48EE-ADC7-D96706866BBD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B3CA-29E8-4DBB-A423-1EBFD62A6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76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2B3C-3F04-48EE-ADC7-D96706866BBD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B3CA-29E8-4DBB-A423-1EBFD62A6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44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2B3C-3F04-48EE-ADC7-D96706866BBD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B3CA-29E8-4DBB-A423-1EBFD62A6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92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2B3C-3F04-48EE-ADC7-D96706866BBD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B3CA-29E8-4DBB-A423-1EBFD62A6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2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FE2B3C-3F04-48EE-ADC7-D96706866BBD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253B3CA-29E8-4DBB-A423-1EBFD62A6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77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FE311-605E-4F5A-BAAE-0EA0CB98F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2 лабораторная ос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CE07C7-893D-4D45-A2C4-67C8949D5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Блохин </a:t>
            </a:r>
            <a:r>
              <a:rPr lang="ru-RU" dirty="0" err="1"/>
              <a:t>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200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759A3-E1D2-4273-96A3-E80423AE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Создал учетную запись на  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54A87FB-0613-4C9D-9F3F-985EA5D5AE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1341" y="2603500"/>
            <a:ext cx="4230130" cy="341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35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1CE83-9F44-4D82-A945-711D19F5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Подключаем </a:t>
            </a:r>
            <a:r>
              <a:rPr lang="ru-RU" dirty="0" err="1"/>
              <a:t>гитхаб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8E0BC54-D26C-47B1-8AB9-6ACDD2D386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6800" y="2603500"/>
            <a:ext cx="3879213" cy="34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EA3E41-B7CB-453D-96ED-69DBED23C1A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" y="1872278"/>
            <a:ext cx="5411470" cy="384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793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24C59-3117-4F98-A96A-6F79E5FB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Добавил</a:t>
            </a:r>
            <a:r>
              <a:rPr lang="en-US" dirty="0"/>
              <a:t> </a:t>
            </a:r>
            <a:r>
              <a:rPr lang="en-US" dirty="0" err="1"/>
              <a:t>файл</a:t>
            </a:r>
            <a:r>
              <a:rPr lang="en-US" dirty="0"/>
              <a:t> </a:t>
            </a:r>
            <a:r>
              <a:rPr lang="en-US" dirty="0" err="1"/>
              <a:t>лицензий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F9404D8-0A7C-4480-9A53-9B4662C488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7454" y="2644542"/>
            <a:ext cx="6477904" cy="3334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182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42C7A-7F8B-4841-98B9-E4942DA4C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Для</a:t>
            </a:r>
            <a:r>
              <a:rPr lang="en-US" dirty="0"/>
              <a:t> </a:t>
            </a:r>
            <a:r>
              <a:rPr lang="ru-RU" dirty="0"/>
              <a:t>начало</a:t>
            </a:r>
            <a:r>
              <a:rPr lang="en-US" dirty="0"/>
              <a:t> </a:t>
            </a:r>
            <a:r>
              <a:rPr lang="ru-RU" dirty="0"/>
              <a:t>просмотрим</a:t>
            </a:r>
            <a:r>
              <a:rPr lang="en-US" dirty="0"/>
              <a:t> </a:t>
            </a:r>
            <a:r>
              <a:rPr lang="ru-RU" dirty="0"/>
              <a:t>список</a:t>
            </a:r>
            <a:r>
              <a:rPr lang="en-US" dirty="0"/>
              <a:t> </a:t>
            </a:r>
            <a:r>
              <a:rPr lang="ru-RU" dirty="0"/>
              <a:t>имеющихся</a:t>
            </a:r>
            <a:r>
              <a:rPr lang="en-US" dirty="0"/>
              <a:t> </a:t>
            </a:r>
            <a:r>
              <a:rPr lang="ru-RU" dirty="0"/>
              <a:t>шаблонов 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E628355-A917-4A69-B545-C51F57FB6E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3073" y="2603500"/>
            <a:ext cx="4166666" cy="341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879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056E0-6AE0-45AD-9781-8EBCC783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Теперь</a:t>
            </a:r>
            <a:r>
              <a:rPr lang="en-US" dirty="0"/>
              <a:t> </a:t>
            </a:r>
            <a:r>
              <a:rPr lang="en-US" dirty="0" err="1"/>
              <a:t>скачиваем</a:t>
            </a:r>
            <a:r>
              <a:rPr lang="en-US" dirty="0"/>
              <a:t> </a:t>
            </a:r>
            <a:r>
              <a:rPr lang="en-US" dirty="0" err="1"/>
              <a:t>шаблон</a:t>
            </a:r>
            <a:r>
              <a:rPr lang="en-US" dirty="0"/>
              <a:t> </a:t>
            </a:r>
            <a:r>
              <a:rPr lang="en-US" dirty="0" err="1"/>
              <a:t>для</a:t>
            </a:r>
            <a:r>
              <a:rPr lang="en-US" dirty="0"/>
              <a:t> С</a:t>
            </a:r>
            <a:r>
              <a:rPr lang="ru-RU" dirty="0"/>
              <a:t> 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030A0EC-BF6B-4508-99C3-749342ED21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2880" y="2603500"/>
            <a:ext cx="4207052" cy="341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693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5A215-897A-460C-9102-8D59FFD6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Инициализировал</a:t>
            </a:r>
            <a:r>
              <a:rPr lang="en-US" dirty="0"/>
              <a:t> git</a:t>
            </a:r>
            <a:r>
              <a:rPr lang="ru-RU" dirty="0"/>
              <a:t>-</a:t>
            </a:r>
            <a:r>
              <a:rPr lang="en-US" dirty="0"/>
              <a:t>flow</a:t>
            </a:r>
            <a:r>
              <a:rPr lang="ru-RU" dirty="0"/>
              <a:t>,</a:t>
            </a:r>
            <a:r>
              <a:rPr lang="en-US" dirty="0"/>
              <a:t> </a:t>
            </a:r>
            <a:r>
              <a:rPr lang="ru-RU" dirty="0"/>
              <a:t>установив</a:t>
            </a:r>
            <a:r>
              <a:rPr lang="en-US" dirty="0"/>
              <a:t> </a:t>
            </a:r>
            <a:r>
              <a:rPr lang="ru-RU" dirty="0"/>
              <a:t>префикс</a:t>
            </a:r>
            <a:r>
              <a:rPr lang="en-US" dirty="0"/>
              <a:t> </a:t>
            </a:r>
            <a:r>
              <a:rPr lang="ru-RU" dirty="0"/>
              <a:t>для</a:t>
            </a:r>
            <a:r>
              <a:rPr lang="en-US" dirty="0"/>
              <a:t> </a:t>
            </a:r>
            <a:r>
              <a:rPr lang="ru-RU" dirty="0"/>
              <a:t>ярлыков</a:t>
            </a:r>
            <a:r>
              <a:rPr lang="en-US" dirty="0"/>
              <a:t> </a:t>
            </a:r>
            <a:r>
              <a:rPr lang="ru-RU" dirty="0"/>
              <a:t>в</a:t>
            </a:r>
            <a:r>
              <a:rPr lang="en-US" dirty="0"/>
              <a:t> v</a:t>
            </a:r>
            <a:r>
              <a:rPr lang="ru-RU" dirty="0"/>
              <a:t>. 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2CDD0A7-3590-4BCE-A2A1-82B64CB6B1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1850" y="2887463"/>
            <a:ext cx="5649113" cy="2848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367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072F3-35AA-4713-80C8-C8766094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Создаю</a:t>
            </a:r>
            <a:r>
              <a:rPr lang="en-US" dirty="0"/>
              <a:t> </a:t>
            </a:r>
            <a:r>
              <a:rPr lang="en-US" dirty="0" err="1"/>
              <a:t>релиз</a:t>
            </a:r>
            <a:r>
              <a:rPr lang="en-US" dirty="0"/>
              <a:t> с </a:t>
            </a:r>
            <a:r>
              <a:rPr lang="en-US" dirty="0" err="1"/>
              <a:t>версией</a:t>
            </a:r>
            <a:r>
              <a:rPr lang="en-US" dirty="0"/>
              <a:t> 1.0.0</a:t>
            </a:r>
            <a:r>
              <a:rPr lang="ru-RU" dirty="0"/>
              <a:t> 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00201BA-F0CB-4818-B890-75F1EA8B2A0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5165" y="2706463"/>
            <a:ext cx="5782482" cy="3210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430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E9D88-86C6-44B4-BA4C-1EBEBF3C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Создаю релиз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36DB424-4B97-4FC5-9BBE-60CE9C7194A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6475" y="2603500"/>
            <a:ext cx="4059863" cy="341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0341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</TotalTime>
  <Words>50</Words>
  <Application>Microsoft Office PowerPoint</Application>
  <PresentationFormat>Широкоэкранный</PresentationFormat>
  <Paragraphs>10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Совет директоров</vt:lpstr>
      <vt:lpstr>2 лабораторная ос</vt:lpstr>
      <vt:lpstr>Создал учетную запись на   </vt:lpstr>
      <vt:lpstr>Подключаем гитхаб</vt:lpstr>
      <vt:lpstr>Добавил файл лицензий</vt:lpstr>
      <vt:lpstr>Для начало просмотрим список имеющихся шаблонов  </vt:lpstr>
      <vt:lpstr>Теперь скачиваем шаблон для С  </vt:lpstr>
      <vt:lpstr>Инициализировал git-flow, установив префикс для ярлыков в v.  </vt:lpstr>
      <vt:lpstr>Создаю релиз с версией 1.0.0  </vt:lpstr>
      <vt:lpstr>Создаю релиз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лабораторная ос</dc:title>
  <dc:creator>Блохин Александр Евгеньевич</dc:creator>
  <cp:lastModifiedBy>Блохин Александр Евгеньевич</cp:lastModifiedBy>
  <cp:revision>2</cp:revision>
  <dcterms:created xsi:type="dcterms:W3CDTF">2021-05-14T20:11:14Z</dcterms:created>
  <dcterms:modified xsi:type="dcterms:W3CDTF">2021-05-14T20:22:33Z</dcterms:modified>
</cp:coreProperties>
</file>