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FF"/>
    <a:srgbClr val="898989"/>
    <a:srgbClr val="FE4D66"/>
    <a:srgbClr val="E9EDF4"/>
    <a:srgbClr val="3563A8"/>
    <a:srgbClr val="3C6EAA"/>
    <a:srgbClr val="FE8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2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5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38C-BFF6-44EE-AD8D-5776E64BEE18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9CA9-6F5A-421B-95A9-7871EC999B68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8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7A39-82AA-4E11-A7C9-5F620A269A31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1022-6ACA-4F55-B3A0-0BD25C3254E5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79A-9CBE-4B28-AD8B-12F5DF23C6A9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2DD-C6AF-4BE5-B518-78EF51980AF8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006E-3573-49D4-BEA0-7B5B64C8EDFE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3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5F6B-40D9-4ED2-9306-49B62633A4C2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6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FE52-2D3F-4BD5-AFD2-08925509856C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C7CF-6A18-4EBB-9944-CC735FF06DA2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C4C6-D029-4A02-8D8A-374C012F707B}" type="datetime1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C3B737-A3FB-3E8F-2AA8-F7D9E665B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70" y="287324"/>
            <a:ext cx="2161855" cy="57895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F0CFC7F-412D-B4C8-15A7-EA83B4D77247}"/>
              </a:ext>
            </a:extLst>
          </p:cNvPr>
          <p:cNvGrpSpPr/>
          <p:nvPr/>
        </p:nvGrpSpPr>
        <p:grpSpPr>
          <a:xfrm rot="619297">
            <a:off x="8211359" y="3193207"/>
            <a:ext cx="6484691" cy="6452906"/>
            <a:chOff x="6940262" y="3251983"/>
            <a:chExt cx="971550" cy="96678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AC99287-5F36-D239-829B-49DAEB96C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173BC65-6832-65C5-45D3-E33D43AB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39DFA0F-7F38-1AEE-4215-57F7AFDD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AECB9B3-4D7C-0C28-8640-D913AFD3E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EDEC479-FCF6-83BD-C931-01B092BA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1BC6BFE-9B34-8B4E-08D9-8C5C13912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0CDF037-1F60-DB2F-5291-A3603F691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2AC15DB-5F38-3307-7705-325D840FE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A42077-33FF-87C1-6D89-5AE10CEC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810703B-CC9F-14FB-7582-538273033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F096AED-4006-64AD-C0B4-CF013584249C}"/>
              </a:ext>
            </a:extLst>
          </p:cNvPr>
          <p:cNvSpPr/>
          <p:nvPr/>
        </p:nvSpPr>
        <p:spPr>
          <a:xfrm>
            <a:off x="287967" y="777394"/>
            <a:ext cx="2683823" cy="69546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03430-CE71-F1A0-9B66-2280C899068A}"/>
              </a:ext>
            </a:extLst>
          </p:cNvPr>
          <p:cNvSpPr txBox="1"/>
          <p:nvPr/>
        </p:nvSpPr>
        <p:spPr>
          <a:xfrm>
            <a:off x="-515141" y="18288"/>
            <a:ext cx="42900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实验表现记录</a:t>
            </a:r>
          </a:p>
        </p:txBody>
      </p:sp>
      <p:graphicFrame>
        <p:nvGraphicFramePr>
          <p:cNvPr id="15" name="表格 16">
            <a:extLst>
              <a:ext uri="{FF2B5EF4-FFF2-40B4-BE49-F238E27FC236}">
                <a16:creationId xmlns:a16="http://schemas.microsoft.com/office/drawing/2014/main" id="{275A8961-2010-DF6E-2F3B-BF5B1156F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05912"/>
              </p:ext>
            </p:extLst>
          </p:nvPr>
        </p:nvGraphicFramePr>
        <p:xfrm>
          <a:off x="292769" y="1431617"/>
          <a:ext cx="11606462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351">
                  <a:extLst>
                    <a:ext uri="{9D8B030D-6E8A-4147-A177-3AD203B41FA5}">
                      <a16:colId xmlns:a16="http://schemas.microsoft.com/office/drawing/2014/main" val="3890957887"/>
                    </a:ext>
                  </a:extLst>
                </a:gridCol>
                <a:gridCol w="1283350">
                  <a:extLst>
                    <a:ext uri="{9D8B030D-6E8A-4147-A177-3AD203B41FA5}">
                      <a16:colId xmlns:a16="http://schemas.microsoft.com/office/drawing/2014/main" val="2030379722"/>
                    </a:ext>
                  </a:extLst>
                </a:gridCol>
                <a:gridCol w="1283350">
                  <a:extLst>
                    <a:ext uri="{9D8B030D-6E8A-4147-A177-3AD203B41FA5}">
                      <a16:colId xmlns:a16="http://schemas.microsoft.com/office/drawing/2014/main" val="3590846402"/>
                    </a:ext>
                  </a:extLst>
                </a:gridCol>
                <a:gridCol w="1339661">
                  <a:extLst>
                    <a:ext uri="{9D8B030D-6E8A-4147-A177-3AD203B41FA5}">
                      <a16:colId xmlns:a16="http://schemas.microsoft.com/office/drawing/2014/main" val="1999626228"/>
                    </a:ext>
                  </a:extLst>
                </a:gridCol>
                <a:gridCol w="1283350">
                  <a:extLst>
                    <a:ext uri="{9D8B030D-6E8A-4147-A177-3AD203B41FA5}">
                      <a16:colId xmlns:a16="http://schemas.microsoft.com/office/drawing/2014/main" val="3291887037"/>
                    </a:ext>
                  </a:extLst>
                </a:gridCol>
                <a:gridCol w="1283350">
                  <a:extLst>
                    <a:ext uri="{9D8B030D-6E8A-4147-A177-3AD203B41FA5}">
                      <a16:colId xmlns:a16="http://schemas.microsoft.com/office/drawing/2014/main" val="514181832"/>
                    </a:ext>
                  </a:extLst>
                </a:gridCol>
                <a:gridCol w="1283350">
                  <a:extLst>
                    <a:ext uri="{9D8B030D-6E8A-4147-A177-3AD203B41FA5}">
                      <a16:colId xmlns:a16="http://schemas.microsoft.com/office/drawing/2014/main" val="3228686367"/>
                    </a:ext>
                  </a:extLst>
                </a:gridCol>
                <a:gridCol w="1283350">
                  <a:extLst>
                    <a:ext uri="{9D8B030D-6E8A-4147-A177-3AD203B41FA5}">
                      <a16:colId xmlns:a16="http://schemas.microsoft.com/office/drawing/2014/main" val="158816431"/>
                    </a:ext>
                  </a:extLst>
                </a:gridCol>
                <a:gridCol w="1283350">
                  <a:extLst>
                    <a:ext uri="{9D8B030D-6E8A-4147-A177-3AD203B41FA5}">
                      <a16:colId xmlns:a16="http://schemas.microsoft.com/office/drawing/2014/main" val="862791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CSIQ</a:t>
                      </a:r>
                      <a:endParaRPr lang="zh-CN" alt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</a:t>
                      </a:r>
                      <a:endParaRPr lang="zh-CN" alt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TID2013</a:t>
                      </a:r>
                      <a:endParaRPr lang="zh-CN" alt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KADID10K</a:t>
                      </a:r>
                      <a:endParaRPr lang="zh-CN" alt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90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SROCC</a:t>
                      </a:r>
                      <a:endParaRPr lang="zh-CN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PLCC</a:t>
                      </a:r>
                      <a:endParaRPr lang="zh-CN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SROCC</a:t>
                      </a:r>
                      <a:endParaRPr lang="zh-CN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PLCC</a:t>
                      </a:r>
                      <a:endParaRPr lang="zh-CN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SROCC</a:t>
                      </a:r>
                      <a:endParaRPr lang="zh-CN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PLCC</a:t>
                      </a:r>
                      <a:endParaRPr lang="zh-CN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SROCC</a:t>
                      </a:r>
                      <a:endParaRPr lang="zh-CN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PLCC</a:t>
                      </a:r>
                      <a:endParaRPr lang="zh-CN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2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Hyper IQA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020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956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Hyper-CURD IQA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0.8612</a:t>
                      </a:r>
                      <a:endParaRPr lang="zh-CN" altLang="en-US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0.9001</a:t>
                      </a:r>
                      <a:endParaRPr lang="zh-CN" altLang="en-US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288116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4664602-CA12-738C-8606-AF966A5480B6}"/>
              </a:ext>
            </a:extLst>
          </p:cNvPr>
          <p:cNvSpPr txBox="1"/>
          <p:nvPr/>
        </p:nvSpPr>
        <p:spPr>
          <a:xfrm>
            <a:off x="3360496" y="964723"/>
            <a:ext cx="5827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VGG-F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上的最好结果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48CE94-6BFF-4FB3-901B-5AEE3F07EB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9" y="3274911"/>
            <a:ext cx="10490558" cy="30817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DA1ADBA-691F-4D4C-A8F5-FF0EE978840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9838" y="3771012"/>
            <a:ext cx="11235379" cy="12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71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自定义 22">
      <a:majorFont>
        <a:latin typeface="Arial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4070</TotalTime>
  <Words>34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楷体</vt:lpstr>
      <vt:lpstr>Arial</vt:lpstr>
      <vt:lpstr>Calibri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PPTS</dc:subject>
  <dc:creator>刘 曦春</dc:creator>
  <cp:keywords/>
  <dc:description>****.taobao.com</dc:description>
  <cp:lastModifiedBy>刘曦春</cp:lastModifiedBy>
  <cp:revision>689</cp:revision>
  <dcterms:created xsi:type="dcterms:W3CDTF">2014-10-17T09:09:05Z</dcterms:created>
  <dcterms:modified xsi:type="dcterms:W3CDTF">2024-04-02T02:26:36Z</dcterms:modified>
  <cp:category/>
</cp:coreProperties>
</file>