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4"/>
    <p:restoredTop sz="94699"/>
  </p:normalViewPr>
  <p:slideViewPr>
    <p:cSldViewPr snapToGrid="0" snapToObjects="1">
      <p:cViewPr>
        <p:scale>
          <a:sx n="120" d="100"/>
          <a:sy n="120" d="100"/>
        </p:scale>
        <p:origin x="3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888DD-F956-EA40-ADAA-38E5584A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EE669-6414-D241-A5E5-D7CDDD62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06087-BAF1-6E40-8136-CCA16199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56395-719F-AC4F-BBC2-2E8BAAFB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7E26-268B-7640-BD7E-A3A1A232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76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BF40E-C025-9144-8F20-8291EED8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B1511-3591-B540-8392-42B28CFA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CBDAB-E252-534D-87D0-B59FFC7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A58CB-1E10-6F4C-8C01-5F46170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11BEB-E94E-444A-9F5E-7E9393F3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4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F53F9B-6936-2B4E-8302-2A53B9E0F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BD2C6-95EF-154B-90D8-02E50DCB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ECE17-52C8-FB41-B8BE-F584C0B6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C01B4-B9AD-C144-96A4-A3D3A2D2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C74B2-DD91-064C-9C89-3F7A01C3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2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83B6-04A1-C24E-AD12-714C14B0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9921A-8AE2-4746-A250-E4B28B5B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994A2-87A4-6248-811E-274192D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4D199-84D0-B543-869A-A27B28C6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02BFD-9D27-5747-BCA7-3FC4F2F2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80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05803-3E95-FD48-93B8-707140AF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A5D31-381D-0C49-8AE6-959CD695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083D7-B9BF-014B-8B81-2773B9A1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7E547-76BB-6444-88CC-90FAD570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8FFA-C020-5546-A63C-0E2FC28C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77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8DAC-03E3-CB44-BB51-E4ADE476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97406-78D4-F542-A69D-49C27266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93028-892F-5449-9A7A-C91B319A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789FD-B589-7944-8D51-3080BE62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26900-6EE4-3641-897B-9B70156E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E33FD-37D2-6749-80C8-36F481DE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60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51AD-908A-1542-B71E-43672EE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EDB39-E773-834E-8448-C1F172F1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D068EB-4203-EB42-A987-C84D0F79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522CFD-240B-BA42-9FF2-8F38C9CE1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26D8B-B1CC-604C-8BFD-C3FEA645C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645BAE-C444-A247-9C31-11478D3B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87475-6330-6846-B794-30A0AE02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D6A08-5312-034C-BC70-9FCB323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49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BCFEE-8B8C-F847-ACE7-577987A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6099D7-857C-124C-A011-A3628F41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4EBCB9-E670-C443-A4A8-16F2FF31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598AB-66A8-5D40-A9C0-687F846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36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5E732-9A38-F043-B8D4-AA4547EC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9EB45-9B80-FF4D-9D25-DD5E6C08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A73F6-2279-884D-848B-9987ACCD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9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50BC2-95BD-6A49-B114-26FBF6DC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ABDD1-D408-FB47-8D28-0B08EAE3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BB32B-93FF-5F41-A252-EF7CA4CB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5F2F3-3B5A-4F42-9BB6-5B88330A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EB210-DEA7-3F44-B2FB-F59370C0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87888-B8FA-5F43-9AE2-09E32462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83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AEFF2-58A1-224C-8C85-7658B0BE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AEF0F4-3A8B-354B-A9C0-1EE7F0BB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0C3E8-2626-1C42-9513-3B1676354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6FF09-5BB2-E647-B5C4-8822CC5A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548060-4A77-9E43-B785-4218D5A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A1B91-F5D6-784F-BCCA-C0992BD0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3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EA4C2-1E10-1245-BFC5-038D37B3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D36D6-4EE4-404B-A11F-D0D65266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D1613-2EED-D84E-A298-B377EC012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12C-E807-E24A-8601-6440FB83240D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9217F-E03D-2F40-95FA-87FD44D85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6F697-FC56-F849-BE5F-B53B631C2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8709-C598-1C47-99F9-B8C977E5B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1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14001F-ADD9-7A43-A55C-E0DD0DFA3E8A}"/>
              </a:ext>
            </a:extLst>
          </p:cNvPr>
          <p:cNvSpPr/>
          <p:nvPr/>
        </p:nvSpPr>
        <p:spPr>
          <a:xfrm>
            <a:off x="2053883" y="759655"/>
            <a:ext cx="3868615" cy="5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726F3F5-6075-2247-8C42-ADD28DE765E6}"/>
              </a:ext>
            </a:extLst>
          </p:cNvPr>
          <p:cNvCxnSpPr/>
          <p:nvPr/>
        </p:nvCxnSpPr>
        <p:spPr>
          <a:xfrm>
            <a:off x="2053883" y="3868615"/>
            <a:ext cx="38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>
            <a:extLst>
              <a:ext uri="{FF2B5EF4-FFF2-40B4-BE49-F238E27FC236}">
                <a16:creationId xmlns:a16="http://schemas.microsoft.com/office/drawing/2014/main" id="{FA46F486-1801-B641-9B9E-AFFAD5CBDA68}"/>
              </a:ext>
            </a:extLst>
          </p:cNvPr>
          <p:cNvSpPr/>
          <p:nvPr/>
        </p:nvSpPr>
        <p:spPr>
          <a:xfrm>
            <a:off x="5922498" y="759655"/>
            <a:ext cx="483870" cy="3108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997125-2135-1B47-8E86-3D5B1A1A81A0}"/>
              </a:ext>
            </a:extLst>
          </p:cNvPr>
          <p:cNvSpPr txBox="1"/>
          <p:nvPr/>
        </p:nvSpPr>
        <p:spPr>
          <a:xfrm>
            <a:off x="6406368" y="2129459"/>
            <a:ext cx="362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length:0x28,phase_2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的栈帧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FFEF78D3-B513-6448-91CE-61C7193667F8}"/>
              </a:ext>
            </a:extLst>
          </p:cNvPr>
          <p:cNvSpPr/>
          <p:nvPr/>
        </p:nvSpPr>
        <p:spPr>
          <a:xfrm>
            <a:off x="5922498" y="3868596"/>
            <a:ext cx="483870" cy="2278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D0A8CB-845D-9C4C-BCDA-D0F162DF557C}"/>
              </a:ext>
            </a:extLst>
          </p:cNvPr>
          <p:cNvSpPr txBox="1"/>
          <p:nvPr/>
        </p:nvSpPr>
        <p:spPr>
          <a:xfrm>
            <a:off x="6406368" y="4823423"/>
            <a:ext cx="474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length:0x18,read_six_number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的栈帧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41AFFAE-DB8D-5F44-90FB-70C5D77CF503}"/>
              </a:ext>
            </a:extLst>
          </p:cNvPr>
          <p:cNvCxnSpPr/>
          <p:nvPr/>
        </p:nvCxnSpPr>
        <p:spPr>
          <a:xfrm>
            <a:off x="2053883" y="2307265"/>
            <a:ext cx="38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145A355-FAEB-D04F-9985-FF14D6B884A2}"/>
              </a:ext>
            </a:extLst>
          </p:cNvPr>
          <p:cNvCxnSpPr/>
          <p:nvPr/>
        </p:nvCxnSpPr>
        <p:spPr>
          <a:xfrm>
            <a:off x="2053883" y="2828260"/>
            <a:ext cx="38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4BDD5E4-E39B-C642-A7BC-47561F63A9BF}"/>
              </a:ext>
            </a:extLst>
          </p:cNvPr>
          <p:cNvCxnSpPr>
            <a:cxnSpLocks/>
          </p:cNvCxnSpPr>
          <p:nvPr/>
        </p:nvCxnSpPr>
        <p:spPr>
          <a:xfrm>
            <a:off x="2053883" y="3347293"/>
            <a:ext cx="38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B6661CB-2524-E940-9FAB-3479CA4FCBDB}"/>
              </a:ext>
            </a:extLst>
          </p:cNvPr>
          <p:cNvCxnSpPr/>
          <p:nvPr/>
        </p:nvCxnSpPr>
        <p:spPr>
          <a:xfrm>
            <a:off x="4061637" y="2307265"/>
            <a:ext cx="0" cy="15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9E94124-97FD-FD48-AE2F-9F4FD91AB089}"/>
              </a:ext>
            </a:extLst>
          </p:cNvPr>
          <p:cNvSpPr txBox="1"/>
          <p:nvPr/>
        </p:nvSpPr>
        <p:spPr>
          <a:xfrm>
            <a:off x="6952057" y="2441575"/>
            <a:ext cx="23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0x10(%</a:t>
            </a:r>
            <a:r>
              <a:rPr kumimoji="1" lang="en-US" altLang="zh-CN" dirty="0" err="1">
                <a:latin typeface="Courier" pitchFamily="2" charset="0"/>
              </a:rPr>
              <a:t>rsi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0D8DBEF-B0C8-FF4E-99DA-1DC8AF6EF7A6}"/>
              </a:ext>
            </a:extLst>
          </p:cNvPr>
          <p:cNvCxnSpPr/>
          <p:nvPr/>
        </p:nvCxnSpPr>
        <p:spPr>
          <a:xfrm flipH="1">
            <a:off x="5433237" y="3179135"/>
            <a:ext cx="151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27ADDA6-AFEF-D84E-8A9D-5B11F5120A88}"/>
              </a:ext>
            </a:extLst>
          </p:cNvPr>
          <p:cNvSpPr/>
          <p:nvPr/>
        </p:nvSpPr>
        <p:spPr>
          <a:xfrm>
            <a:off x="4061637" y="2307265"/>
            <a:ext cx="1860861" cy="527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D4E92C83-F1F0-2940-B2A2-3B596196877C}"/>
              </a:ext>
            </a:extLst>
          </p:cNvPr>
          <p:cNvCxnSpPr>
            <a:stCxn id="28" idx="1"/>
          </p:cNvCxnSpPr>
          <p:nvPr/>
        </p:nvCxnSpPr>
        <p:spPr>
          <a:xfrm flipH="1">
            <a:off x="5433237" y="2626241"/>
            <a:ext cx="151882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4805B99-485B-9D4C-9354-474BD3C94793}"/>
              </a:ext>
            </a:extLst>
          </p:cNvPr>
          <p:cNvSpPr txBox="1"/>
          <p:nvPr/>
        </p:nvSpPr>
        <p:spPr>
          <a:xfrm>
            <a:off x="7076743" y="2994469"/>
            <a:ext cx="44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0x8(%</a:t>
            </a:r>
            <a:r>
              <a:rPr kumimoji="1" lang="en-US" altLang="zh-CN" dirty="0" err="1">
                <a:latin typeface="Courier" pitchFamily="2" charset="0"/>
              </a:rPr>
              <a:t>rsi</a:t>
            </a:r>
            <a:r>
              <a:rPr kumimoji="1" lang="en-US" altLang="zh-CN" dirty="0">
                <a:latin typeface="Courier" pitchFamily="2" charset="0"/>
              </a:rPr>
              <a:t>) (-&gt;%r8 , 3</a:t>
            </a:r>
            <a:r>
              <a:rPr kumimoji="1" lang="en-US" altLang="zh-CN" baseline="30000" dirty="0">
                <a:latin typeface="Courier" pitchFamily="2" charset="0"/>
              </a:rPr>
              <a:t>rd</a:t>
            </a:r>
            <a:r>
              <a:rPr kumimoji="1" lang="en-US" altLang="zh-CN" dirty="0">
                <a:latin typeface="Courier" pitchFamily="2" charset="0"/>
              </a:rPr>
              <a:t> number)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B58B75F-B4AC-9A40-9DF0-594CC1FAE9CC}"/>
              </a:ext>
            </a:extLst>
          </p:cNvPr>
          <p:cNvCxnSpPr/>
          <p:nvPr/>
        </p:nvCxnSpPr>
        <p:spPr>
          <a:xfrm flipH="1">
            <a:off x="5433237" y="3678865"/>
            <a:ext cx="151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CA651F7-923E-8F49-9F8B-38A1244F2F94}"/>
              </a:ext>
            </a:extLst>
          </p:cNvPr>
          <p:cNvSpPr txBox="1"/>
          <p:nvPr/>
        </p:nvSpPr>
        <p:spPr>
          <a:xfrm>
            <a:off x="7069277" y="3490147"/>
            <a:ext cx="451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%</a:t>
            </a:r>
            <a:r>
              <a:rPr kumimoji="1" lang="en-US" altLang="zh-CN" dirty="0" err="1">
                <a:latin typeface="Courier" pitchFamily="2" charset="0"/>
              </a:rPr>
              <a:t>rsi</a:t>
            </a:r>
            <a:r>
              <a:rPr kumimoji="1" lang="en-US" altLang="zh-CN" dirty="0">
                <a:latin typeface="Courier" pitchFamily="2" charset="0"/>
              </a:rPr>
              <a:t>(-&gt;%</a:t>
            </a:r>
            <a:r>
              <a:rPr kumimoji="1" lang="en-US" altLang="zh-CN" dirty="0" err="1">
                <a:latin typeface="Courier" pitchFamily="2" charset="0"/>
              </a:rPr>
              <a:t>rdx</a:t>
            </a:r>
            <a:r>
              <a:rPr kumimoji="1" lang="en-US" altLang="zh-CN" dirty="0">
                <a:latin typeface="Courier" pitchFamily="2" charset="0"/>
              </a:rPr>
              <a:t> , 1</a:t>
            </a:r>
            <a:r>
              <a:rPr kumimoji="1" lang="en-US" altLang="zh-CN" baseline="30000" dirty="0">
                <a:latin typeface="Courier" pitchFamily="2" charset="0"/>
              </a:rPr>
              <a:t>st</a:t>
            </a:r>
            <a:r>
              <a:rPr kumimoji="1" lang="en-US" altLang="zh-CN" dirty="0">
                <a:latin typeface="Courier" pitchFamily="2" charset="0"/>
              </a:rPr>
              <a:t> number)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2CEDAE9A-3CFB-2A44-99BC-7A3E50E243AB}"/>
              </a:ext>
            </a:extLst>
          </p:cNvPr>
          <p:cNvCxnSpPr/>
          <p:nvPr/>
        </p:nvCxnSpPr>
        <p:spPr>
          <a:xfrm>
            <a:off x="2053883" y="5752214"/>
            <a:ext cx="38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116E59AE-B07D-F248-862D-780BD79D64A6}"/>
              </a:ext>
            </a:extLst>
          </p:cNvPr>
          <p:cNvCxnSpPr/>
          <p:nvPr/>
        </p:nvCxnSpPr>
        <p:spPr>
          <a:xfrm>
            <a:off x="2053883" y="5390707"/>
            <a:ext cx="38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D3167FA-77F3-4242-AA86-D7E1F4FD4E57}"/>
              </a:ext>
            </a:extLst>
          </p:cNvPr>
          <p:cNvSpPr/>
          <p:nvPr/>
        </p:nvSpPr>
        <p:spPr>
          <a:xfrm>
            <a:off x="2053883" y="2307264"/>
            <a:ext cx="2007754" cy="52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8433FA-3A5A-AA47-956E-4EB8723DE997}"/>
              </a:ext>
            </a:extLst>
          </p:cNvPr>
          <p:cNvSpPr/>
          <p:nvPr/>
        </p:nvSpPr>
        <p:spPr>
          <a:xfrm>
            <a:off x="2053883" y="5390707"/>
            <a:ext cx="3868615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4AA5B1-D954-7A40-BC0C-1E973274B3E4}"/>
              </a:ext>
            </a:extLst>
          </p:cNvPr>
          <p:cNvSpPr/>
          <p:nvPr/>
        </p:nvSpPr>
        <p:spPr>
          <a:xfrm>
            <a:off x="2053883" y="5752214"/>
            <a:ext cx="3868615" cy="395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D21B637D-C791-7D47-B8BC-6187F9E6C9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5242014" y="5593939"/>
            <a:ext cx="1130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A57AEAA8-F1A7-F148-B3BA-BEF771BB5462}"/>
              </a:ext>
            </a:extLst>
          </p:cNvPr>
          <p:cNvCxnSpPr>
            <a:cxnSpLocks/>
          </p:cNvCxnSpPr>
          <p:nvPr/>
        </p:nvCxnSpPr>
        <p:spPr>
          <a:xfrm flipH="1">
            <a:off x="5242015" y="5949898"/>
            <a:ext cx="1164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08B1DE0-66DE-C647-88F8-A7C14F4F5C13}"/>
              </a:ext>
            </a:extLst>
          </p:cNvPr>
          <p:cNvSpPr txBox="1"/>
          <p:nvPr/>
        </p:nvSpPr>
        <p:spPr>
          <a:xfrm>
            <a:off x="6372997" y="5409273"/>
            <a:ext cx="666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0x8(%</a:t>
            </a:r>
            <a:r>
              <a:rPr kumimoji="1" lang="en-US" altLang="zh-CN" dirty="0" err="1">
                <a:latin typeface="Courier" pitchFamily="2" charset="0"/>
              </a:rPr>
              <a:t>rsp</a:t>
            </a:r>
            <a:r>
              <a:rPr kumimoji="1" lang="en-US" altLang="zh-CN" dirty="0">
                <a:latin typeface="Courier" pitchFamily="2" charset="0"/>
              </a:rPr>
              <a:t>),0x14(%</a:t>
            </a:r>
            <a:r>
              <a:rPr kumimoji="1" lang="en-US" altLang="zh-CN" dirty="0" err="1">
                <a:latin typeface="Courier" pitchFamily="2" charset="0"/>
              </a:rPr>
              <a:t>rsi</a:t>
            </a:r>
            <a:r>
              <a:rPr kumimoji="1" lang="en-US" altLang="zh-CN" dirty="0">
                <a:latin typeface="Courier" pitchFamily="2" charset="0"/>
              </a:rPr>
              <a:t>)</a:t>
            </a:r>
            <a:r>
              <a:rPr kumimoji="1" lang="zh-CN" altLang="en-US" dirty="0">
                <a:latin typeface="Courier" pitchFamily="2" charset="0"/>
              </a:rPr>
              <a:t>地址处的数值</a:t>
            </a:r>
            <a:r>
              <a:rPr kumimoji="1" lang="en-US" altLang="zh-CN" dirty="0">
                <a:latin typeface="Courier" pitchFamily="2" charset="0"/>
              </a:rPr>
              <a:t>,6</a:t>
            </a:r>
            <a:r>
              <a:rPr kumimoji="1" lang="en-US" altLang="zh-CN" baseline="30000" dirty="0">
                <a:latin typeface="Courier" pitchFamily="2" charset="0"/>
              </a:rPr>
              <a:t>th</a:t>
            </a:r>
            <a:r>
              <a:rPr kumimoji="1" lang="en-US" altLang="zh-CN" dirty="0">
                <a:latin typeface="Courier" pitchFamily="2" charset="0"/>
              </a:rPr>
              <a:t> number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F120AC7-6739-C34D-9C87-A2F3BEAC4236}"/>
              </a:ext>
            </a:extLst>
          </p:cNvPr>
          <p:cNvSpPr txBox="1"/>
          <p:nvPr/>
        </p:nvSpPr>
        <p:spPr>
          <a:xfrm>
            <a:off x="6406368" y="5778605"/>
            <a:ext cx="575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%rsp,0x10(%</a:t>
            </a:r>
            <a:r>
              <a:rPr kumimoji="1" lang="en-US" altLang="zh-CN" dirty="0" err="1">
                <a:latin typeface="Courier" pitchFamily="2" charset="0"/>
              </a:rPr>
              <a:t>rsi</a:t>
            </a:r>
            <a:r>
              <a:rPr kumimoji="1" lang="en-US" altLang="zh-CN" dirty="0">
                <a:latin typeface="Courier" pitchFamily="2" charset="0"/>
              </a:rPr>
              <a:t>)</a:t>
            </a:r>
            <a:r>
              <a:rPr kumimoji="1" lang="zh-CN" altLang="en-US" dirty="0">
                <a:latin typeface="Courier" pitchFamily="2" charset="0"/>
              </a:rPr>
              <a:t>地址处的数值</a:t>
            </a:r>
            <a:r>
              <a:rPr kumimoji="1" lang="en-US" altLang="zh-CN" dirty="0">
                <a:latin typeface="Courier" pitchFamily="2" charset="0"/>
              </a:rPr>
              <a:t>,5</a:t>
            </a:r>
            <a:r>
              <a:rPr kumimoji="1" lang="en-US" altLang="zh-CN" baseline="30000" dirty="0">
                <a:latin typeface="Courier" pitchFamily="2" charset="0"/>
              </a:rPr>
              <a:t>th</a:t>
            </a:r>
            <a:r>
              <a:rPr kumimoji="1" lang="en-US" altLang="zh-CN" dirty="0">
                <a:latin typeface="Courier" pitchFamily="2" charset="0"/>
              </a:rPr>
              <a:t> number</a:t>
            </a:r>
            <a:endParaRPr kumimoji="1" lang="zh-CN" altLang="en-US" dirty="0">
              <a:latin typeface="Courier" pitchFamily="2" charset="0"/>
            </a:endParaRPr>
          </a:p>
          <a:p>
            <a:endParaRPr kumimoji="1"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4BE3F71-5ACC-C74A-A526-CAC00BD001A2}"/>
              </a:ext>
            </a:extLst>
          </p:cNvPr>
          <p:cNvCxnSpPr>
            <a:cxnSpLocks/>
          </p:cNvCxnSpPr>
          <p:nvPr/>
        </p:nvCxnSpPr>
        <p:spPr>
          <a:xfrm flipV="1">
            <a:off x="1570013" y="2624889"/>
            <a:ext cx="1087136" cy="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4D68C88-8615-7443-9A11-F3C6AF343799}"/>
              </a:ext>
            </a:extLst>
          </p:cNvPr>
          <p:cNvSpPr txBox="1"/>
          <p:nvPr/>
        </p:nvSpPr>
        <p:spPr>
          <a:xfrm>
            <a:off x="77049" y="2440223"/>
            <a:ext cx="14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0x14(%</a:t>
            </a:r>
            <a:r>
              <a:rPr kumimoji="1" lang="en-US" altLang="zh-CN" dirty="0" err="1">
                <a:latin typeface="Courier" pitchFamily="2" charset="0"/>
              </a:rPr>
              <a:t>rsi</a:t>
            </a:r>
            <a:r>
              <a:rPr kumimoji="1" lang="en-US" altLang="zh-CN" dirty="0">
                <a:latin typeface="Courier" pitchFamily="2" charset="0"/>
              </a:rPr>
              <a:t>)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D1F2D956-18EB-0F4B-904D-989A457CABCA}"/>
              </a:ext>
            </a:extLst>
          </p:cNvPr>
          <p:cNvCxnSpPr/>
          <p:nvPr/>
        </p:nvCxnSpPr>
        <p:spPr>
          <a:xfrm>
            <a:off x="1636514" y="3172991"/>
            <a:ext cx="74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B8A47B49-4579-294F-A2A1-5C1BD6815539}"/>
              </a:ext>
            </a:extLst>
          </p:cNvPr>
          <p:cNvCxnSpPr>
            <a:cxnSpLocks/>
          </p:cNvCxnSpPr>
          <p:nvPr/>
        </p:nvCxnSpPr>
        <p:spPr>
          <a:xfrm>
            <a:off x="1839433" y="3727699"/>
            <a:ext cx="551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25EBC62-6E8D-044A-A121-62CA19972386}"/>
              </a:ext>
            </a:extLst>
          </p:cNvPr>
          <p:cNvSpPr txBox="1"/>
          <p:nvPr/>
        </p:nvSpPr>
        <p:spPr>
          <a:xfrm>
            <a:off x="-62074" y="2828260"/>
            <a:ext cx="169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ourier" pitchFamily="2" charset="0"/>
              </a:rPr>
              <a:t>(-&gt;%r9,4</a:t>
            </a:r>
            <a:r>
              <a:rPr kumimoji="1" lang="en-US" altLang="zh-CN" sz="1200" baseline="30000" dirty="0">
                <a:latin typeface="Courier" pitchFamily="2" charset="0"/>
              </a:rPr>
              <a:t>th</a:t>
            </a:r>
            <a:r>
              <a:rPr kumimoji="1" lang="en-US" altLang="zh-CN" sz="1200" dirty="0">
                <a:latin typeface="Courier" pitchFamily="2" charset="0"/>
              </a:rPr>
              <a:t> number)</a:t>
            </a:r>
          </a:p>
          <a:p>
            <a:r>
              <a:rPr kumimoji="1" lang="en-US" altLang="zh-CN" sz="1200" dirty="0">
                <a:latin typeface="Courier" pitchFamily="2" charset="0"/>
              </a:rPr>
              <a:t>        0xc(%</a:t>
            </a:r>
            <a:r>
              <a:rPr kumimoji="1" lang="en-US" altLang="zh-CN" sz="1200" dirty="0" err="1">
                <a:latin typeface="Courier" pitchFamily="2" charset="0"/>
              </a:rPr>
              <a:t>rsi</a:t>
            </a:r>
            <a:r>
              <a:rPr kumimoji="1" lang="en-US" altLang="zh-CN" sz="1200" dirty="0">
                <a:latin typeface="Courier" pitchFamily="2" charset="0"/>
              </a:rPr>
              <a:t>)</a:t>
            </a:r>
            <a:endParaRPr kumimoji="1" lang="zh-CN" altLang="en-US" sz="1200" dirty="0">
              <a:latin typeface="Courier" pitchFamily="2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47CDA21-572B-674B-AD7A-A0CA8546A444}"/>
              </a:ext>
            </a:extLst>
          </p:cNvPr>
          <p:cNvSpPr txBox="1"/>
          <p:nvPr/>
        </p:nvSpPr>
        <p:spPr>
          <a:xfrm>
            <a:off x="172391" y="3406931"/>
            <a:ext cx="18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ourier" pitchFamily="2" charset="0"/>
              </a:rPr>
              <a:t>(-&gt;%rcx,2</a:t>
            </a:r>
            <a:r>
              <a:rPr kumimoji="1" lang="en-US" altLang="zh-CN" sz="1200" baseline="30000" dirty="0">
                <a:latin typeface="Courier" pitchFamily="2" charset="0"/>
              </a:rPr>
              <a:t>nd</a:t>
            </a:r>
            <a:r>
              <a:rPr kumimoji="1" lang="en-US" altLang="zh-CN" sz="1200" dirty="0">
                <a:latin typeface="Courier" pitchFamily="2" charset="0"/>
              </a:rPr>
              <a:t> number)</a:t>
            </a:r>
          </a:p>
          <a:p>
            <a:r>
              <a:rPr kumimoji="1" lang="en-US" altLang="zh-CN" sz="1200" dirty="0">
                <a:latin typeface="Courier" pitchFamily="2" charset="0"/>
              </a:rPr>
              <a:t>        0x4(%</a:t>
            </a:r>
            <a:r>
              <a:rPr kumimoji="1" lang="en-US" altLang="zh-CN" sz="1200" dirty="0" err="1">
                <a:latin typeface="Courier" pitchFamily="2" charset="0"/>
              </a:rPr>
              <a:t>rsi</a:t>
            </a:r>
            <a:r>
              <a:rPr kumimoji="1" lang="en-US" altLang="zh-CN" sz="1200" dirty="0">
                <a:latin typeface="Courier" pitchFamily="2" charset="0"/>
              </a:rPr>
              <a:t>)</a:t>
            </a:r>
            <a:endParaRPr kumimoji="1" lang="zh-CN" alt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8</cp:revision>
  <dcterms:created xsi:type="dcterms:W3CDTF">2021-10-06T04:17:02Z</dcterms:created>
  <dcterms:modified xsi:type="dcterms:W3CDTF">2021-10-06T04:51:15Z</dcterms:modified>
</cp:coreProperties>
</file>