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187" userDrawn="1">
          <p15:clr>
            <a:srgbClr val="A4A3A4"/>
          </p15:clr>
        </p15:guide>
        <p15:guide id="3" pos="1026" userDrawn="1">
          <p15:clr>
            <a:srgbClr val="A4A3A4"/>
          </p15:clr>
        </p15:guide>
        <p15:guide id="4" pos="15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5"/>
    <a:srgbClr val="6679DF"/>
    <a:srgbClr val="E9ECFB"/>
    <a:srgbClr val="C0C8F2"/>
    <a:srgbClr val="E0E6F4"/>
    <a:srgbClr val="D9DEF7"/>
    <a:srgbClr val="5FD285"/>
    <a:srgbClr val="29166F"/>
    <a:srgbClr val="7ECAEE"/>
    <a:srgbClr val="7FC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1" autoAdjust="0"/>
    <p:restoredTop sz="95317" autoAdjust="0"/>
  </p:normalViewPr>
  <p:slideViewPr>
    <p:cSldViewPr snapToGrid="0">
      <p:cViewPr>
        <p:scale>
          <a:sx n="100" d="100"/>
          <a:sy n="100" d="100"/>
        </p:scale>
        <p:origin x="1260" y="-3582"/>
      </p:cViewPr>
      <p:guideLst>
        <p:guide orient="horz" pos="3120"/>
        <p:guide pos="187"/>
        <p:guide pos="1026"/>
        <p:guide pos="15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2C9DF-D23B-4857-8F83-A94459C69053}" type="datetimeFigureOut">
              <a:rPr lang="zh-CN" altLang="en-US" smtClean="0"/>
              <a:t>2017/8/26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DF614-E52C-479C-ACD3-4F829B28B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6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DF614-E52C-479C-ACD3-4F829B28B3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5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2017/8/26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2017/8/26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5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2017/8/26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6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2017/8/26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2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2017/8/26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6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2017/8/26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2017/8/26 Saturday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7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2017/8/26 Saturday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6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2017/8/26 Saturday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2017/8/26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7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2017/8/26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7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6B6-441D-4BA1-AD68-6F10F35F7AC9}" type="datetimeFigureOut">
              <a:rPr lang="zh-CN" altLang="en-US" smtClean="0"/>
              <a:t>2017/8/26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4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lxchuan12.github.io/works/resume/" TargetMode="External"/><Relationship Id="rId13" Type="http://schemas.openxmlformats.org/officeDocument/2006/relationships/hyperlink" Target="https://lxchuan12.github.io/sticky-notes/build/" TargetMode="External"/><Relationship Id="rId3" Type="http://schemas.openxmlformats.org/officeDocument/2006/relationships/hyperlink" Target="http://tuanwei.jci.edu.cn/sc/index/index" TargetMode="External"/><Relationship Id="rId7" Type="http://schemas.openxmlformats.org/officeDocument/2006/relationships/hyperlink" Target="https://github.com/lxchuan12" TargetMode="External"/><Relationship Id="rId12" Type="http://schemas.openxmlformats.org/officeDocument/2006/relationships/hyperlink" Target="http://lxchuan12.github.io/Netease-Web/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://sjysxy.jci.edu.cn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lxchuan12.github.io/" TargetMode="External"/><Relationship Id="rId11" Type="http://schemas.openxmlformats.org/officeDocument/2006/relationships/hyperlink" Target="http://cei.jci.edu.cn/index.asp" TargetMode="External"/><Relationship Id="rId5" Type="http://schemas.openxmlformats.org/officeDocument/2006/relationships/hyperlink" Target="mailto:lxchuan12@163.com" TargetMode="External"/><Relationship Id="rId15" Type="http://schemas.openxmlformats.org/officeDocument/2006/relationships/hyperlink" Target="http://xgc.jci.edu.cn/" TargetMode="External"/><Relationship Id="rId10" Type="http://schemas.openxmlformats.org/officeDocument/2006/relationships/hyperlink" Target="http://h5.hongyijiao.com/" TargetMode="External"/><Relationship Id="rId4" Type="http://schemas.openxmlformats.org/officeDocument/2006/relationships/hyperlink" Target="https://lxchuan12.github.io/Fashion-Studio/" TargetMode="External"/><Relationship Id="rId9" Type="http://schemas.openxmlformats.org/officeDocument/2006/relationships/hyperlink" Target="http://seller.hongyijiao.com/#/" TargetMode="External"/><Relationship Id="rId14" Type="http://schemas.openxmlformats.org/officeDocument/2006/relationships/hyperlink" Target="http://lxchuan12.github.io/vue-cm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84931" y="1866115"/>
            <a:ext cx="2123089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本科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景德镇陶瓷大学  信息管理与信息系统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（计算机类专业）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1565" y="499237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罗小川</a:t>
            </a:r>
            <a:endParaRPr lang="en-US" altLang="zh-CN" sz="2000" b="1" dirty="0">
              <a:solidFill>
                <a:srgbClr val="2E75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56316" y="1669839"/>
            <a:ext cx="305784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编写语义化、利于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SEO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、较复杂的布局，熟悉 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原生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JavaScript(ES6)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，能脱离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等类库编写代码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原型链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机制，基本掌握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的原理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Vue2.0</a:t>
            </a:r>
            <a:r>
              <a:rPr lang="zh-CN" altLang="en-US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全家桶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Element-UI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独立开发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公司前端项目，初步研究</a:t>
            </a:r>
            <a:r>
              <a:rPr lang="en-US" altLang="zh-CN" sz="900" b="1" dirty="0" err="1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endParaRPr lang="en-US" altLang="zh-CN" sz="900" b="1" dirty="0">
              <a:solidFill>
                <a:srgbClr val="2E75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 err="1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900" b="1" dirty="0" err="1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ant-design</a:t>
            </a:r>
            <a:r>
              <a:rPr lang="zh-CN" altLang="en-US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希望在工作中深入学习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zh-CN" altLang="en-US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淘宝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SUI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underscore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 err="1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lodash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 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require.js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有使用过 </a:t>
            </a:r>
            <a:r>
              <a:rPr lang="en-US" altLang="zh-CN" sz="900" b="1" dirty="0" err="1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wepy</a:t>
            </a:r>
            <a:r>
              <a:rPr lang="zh-CN" altLang="en-US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开发微信小程序经验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en-US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预处理器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gulp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 err="1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webpack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等工具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 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900" b="1" dirty="0" err="1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PHP+MySQL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</a:t>
            </a:r>
            <a:r>
              <a:rPr lang="zh-CN" altLang="en-US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独立开发学校第二课堂管理系统，投入使用，运行良好。</a:t>
            </a:r>
            <a:r>
              <a:rPr lang="zh-CN" altLang="en-US" sz="900" b="1" u="sng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线上地址</a:t>
            </a:r>
            <a:endParaRPr lang="en-US" altLang="zh-CN" sz="900" b="1" u="sng" dirty="0">
              <a:solidFill>
                <a:srgbClr val="2E75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ASP.NET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迅时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，搭建学校学工处新闻网站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其他技能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 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Photoshop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完成较复杂的切图和图像处理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熟练掌握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设计与制作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，完成</a:t>
            </a:r>
            <a:r>
              <a:rPr lang="zh-CN" altLang="en-US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更名大学汇报</a:t>
            </a:r>
            <a:r>
              <a:rPr lang="en-US" altLang="zh-CN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56316" y="6682049"/>
            <a:ext cx="3136989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月，首届“中国互联网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大学生创新创业大赛”，</a:t>
            </a:r>
            <a:r>
              <a:rPr lang="zh-CN" altLang="en-US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金奖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前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30/50000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年，全国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程序设计大赛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组华中赛区三等奖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年，被评为所在学院“优秀大学生”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年，江西省网页大赛一等奖，作品：</a:t>
            </a:r>
            <a:r>
              <a:rPr lang="zh-CN" altLang="en-US" sz="900" b="1" u="sng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线上地址</a:t>
            </a:r>
            <a:endParaRPr lang="en-US" altLang="zh-CN" sz="900" b="1" u="sng" dirty="0">
              <a:solidFill>
                <a:srgbClr val="2E75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-2015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年，曾任计算机协会会长、校园网管团队队长、移动互联协会首届会长等，举办各种活动，给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位社员培训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HTML+CSS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余次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年，曾任乔布简历校园渠道江西省助理，负责宣传推广，获得上海乔布堂信息科技有限公司的</a:t>
            </a:r>
            <a:r>
              <a:rPr lang="zh-CN" altLang="en-US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实习证明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56316" y="9038131"/>
            <a:ext cx="319500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看技术书籍，逛 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segmentfault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，掘金，知乎，简书等看技术文章，</a:t>
            </a:r>
            <a:r>
              <a:rPr lang="zh-CN" altLang="en-US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写博客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等，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设计与制作等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51236" y="264670"/>
            <a:ext cx="3027639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电话：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182-6715-4723</a:t>
            </a:r>
          </a:p>
          <a:p>
            <a:pPr lvl="0"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邮箱：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lxchuan12@163.com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博客：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http://lxchuan12.github.io/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>
              <a:lnSpc>
                <a:spcPts val="16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https://github.com/lxchuan12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现居：杭州西湖区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8866" y="140246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教育经历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8983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08865" y="2621587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项目与工作经验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89834" y="2898033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cxnSpLocks/>
          </p:cNvCxnSpPr>
          <p:nvPr/>
        </p:nvCxnSpPr>
        <p:spPr>
          <a:xfrm flipV="1">
            <a:off x="341678" y="3023330"/>
            <a:ext cx="0" cy="639499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 flipH="1">
            <a:off x="299360" y="3439621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299360" y="5707047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99360" y="7665694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548996" y="6298034"/>
            <a:ext cx="1641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计算机相关荣誉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经历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29964" y="6574480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548996" y="1397644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62996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548996" y="867247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兴趣爱好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629964" y="89489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cxnSpLocks/>
          </p:cNvCxnSpPr>
          <p:nvPr/>
        </p:nvCxnSpPr>
        <p:spPr>
          <a:xfrm>
            <a:off x="1043865" y="1760220"/>
            <a:ext cx="0" cy="69342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>
          <a:xfrm flipH="1">
            <a:off x="1001547" y="1973667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215659" y="1908115"/>
            <a:ext cx="840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2012 - 2016</a:t>
            </a:r>
            <a:endParaRPr lang="zh-CN" altLang="en-US" sz="1600" dirty="0"/>
          </a:p>
        </p:txBody>
      </p:sp>
      <p:sp>
        <p:nvSpPr>
          <p:cNvPr id="74" name="文本框 73"/>
          <p:cNvSpPr txBox="1"/>
          <p:nvPr/>
        </p:nvSpPr>
        <p:spPr>
          <a:xfrm>
            <a:off x="2028724" y="9526055"/>
            <a:ext cx="29338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在线版简历：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https://lxchuan12.github.io/works/resume/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41504" y="829114"/>
            <a:ext cx="1223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求职意向：前端开发</a:t>
            </a:r>
            <a:endParaRPr lang="en-US" altLang="zh-CN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86128" y="3125616"/>
            <a:ext cx="2867930" cy="2389284"/>
            <a:chOff x="416608" y="3709272"/>
            <a:chExt cx="2867930" cy="2389284"/>
          </a:xfrm>
        </p:grpSpPr>
        <p:sp>
          <p:nvSpPr>
            <p:cNvPr id="42" name="矩形 41"/>
            <p:cNvSpPr/>
            <p:nvPr/>
          </p:nvSpPr>
          <p:spPr>
            <a:xfrm>
              <a:off x="416608" y="3709272"/>
              <a:ext cx="909223" cy="2544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2017.2 – 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至今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16608" y="3889580"/>
              <a:ext cx="2693366" cy="334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新浪分期 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— 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后台管理平台、督导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: 圆角 36"/>
            <p:cNvSpPr/>
            <p:nvPr/>
          </p:nvSpPr>
          <p:spPr>
            <a:xfrm>
              <a:off x="517139" y="4236770"/>
              <a:ext cx="474086" cy="203200"/>
            </a:xfrm>
            <a:prstGeom prst="roundRect">
              <a:avLst/>
            </a:prstGeom>
            <a:solidFill>
              <a:srgbClr val="2E75B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16609" y="4467340"/>
              <a:ext cx="2867929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b="1" dirty="0">
                  <a:solidFill>
                    <a:srgbClr val="2E7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Vue2.0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全家桶、</a:t>
              </a:r>
              <a:r>
                <a:rPr lang="en-US" altLang="zh-CN" sz="900" b="1" dirty="0">
                  <a:solidFill>
                    <a:srgbClr val="2E7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Element-UI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900" b="1" dirty="0">
                  <a:solidFill>
                    <a:srgbClr val="2E7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ES6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900" b="1" dirty="0">
                  <a:solidFill>
                    <a:srgbClr val="2E7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Less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900" b="1" dirty="0" err="1">
                  <a:solidFill>
                    <a:srgbClr val="2E7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Axios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等技术栈开发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对接口文件统一配置管理、设置请求签名，封装组件，用</a:t>
              </a:r>
              <a:r>
                <a:rPr lang="en-US" altLang="zh-CN" sz="900" b="1" dirty="0">
                  <a:solidFill>
                    <a:srgbClr val="2E7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bus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进行组件通信、</a:t>
              </a:r>
              <a:r>
                <a:rPr lang="en-US" altLang="zh-CN" sz="900" b="1" dirty="0" err="1">
                  <a:solidFill>
                    <a:srgbClr val="2E7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Vuex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进行状态管理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本地存储登录信息，根据不同角色赋予不同权限，展示不同菜单，动态添加路由，导出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excel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开发风控审批系统、详情页（</a:t>
              </a:r>
              <a:r>
                <a:rPr lang="zh-CN" altLang="en-US" sz="900" b="1" dirty="0">
                  <a:solidFill>
                    <a:srgbClr val="2E7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近</a:t>
              </a:r>
              <a:r>
                <a:rPr lang="en-US" altLang="zh-CN" sz="900" b="1" dirty="0">
                  <a:solidFill>
                    <a:srgbClr val="2E7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3000</a:t>
              </a:r>
              <a:r>
                <a:rPr lang="zh-CN" altLang="en-US" sz="900" b="1" dirty="0">
                  <a:solidFill>
                    <a:srgbClr val="2E7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行代码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）开发、上传文件等，使用组件和</a:t>
              </a:r>
              <a:r>
                <a:rPr lang="en-US" altLang="zh-CN" sz="900" b="1" dirty="0" err="1">
                  <a:solidFill>
                    <a:srgbClr val="2E7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mixins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复用功能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: 圆角 70"/>
            <p:cNvSpPr/>
            <p:nvPr/>
          </p:nvSpPr>
          <p:spPr>
            <a:xfrm>
              <a:off x="1577845" y="4236770"/>
              <a:ext cx="842816" cy="203200"/>
            </a:xfrm>
            <a:prstGeom prst="roundRect">
              <a:avLst/>
            </a:prstGeom>
            <a:solidFill>
              <a:srgbClr val="2E75B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Element-UI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矩形: 圆角 74"/>
            <p:cNvSpPr/>
            <p:nvPr/>
          </p:nvSpPr>
          <p:spPr>
            <a:xfrm>
              <a:off x="2476500" y="4236770"/>
              <a:ext cx="515770" cy="203200"/>
            </a:xfrm>
            <a:prstGeom prst="roundRect">
              <a:avLst/>
            </a:prstGeom>
            <a:solidFill>
              <a:srgbClr val="2E75B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Axios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矩形: 圆角 75"/>
            <p:cNvSpPr/>
            <p:nvPr/>
          </p:nvSpPr>
          <p:spPr>
            <a:xfrm>
              <a:off x="1047064" y="4236770"/>
              <a:ext cx="474942" cy="203200"/>
            </a:xfrm>
            <a:prstGeom prst="roundRect">
              <a:avLst/>
            </a:prstGeom>
            <a:solidFill>
              <a:srgbClr val="2E75B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Vuex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383995" y="5410789"/>
            <a:ext cx="1164101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400"/>
              </a:lnSpc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2016.06 - 2017.01</a:t>
            </a:r>
          </a:p>
        </p:txBody>
      </p:sp>
      <p:sp>
        <p:nvSpPr>
          <p:cNvPr id="78" name="矩形 77"/>
          <p:cNvSpPr/>
          <p:nvPr/>
        </p:nvSpPr>
        <p:spPr>
          <a:xfrm>
            <a:off x="383995" y="5580668"/>
            <a:ext cx="2784737" cy="334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偶尔科技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— 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系统、微信商城、小程序等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: 圆角 78"/>
          <p:cNvSpPr/>
          <p:nvPr/>
        </p:nvSpPr>
        <p:spPr>
          <a:xfrm>
            <a:off x="484526" y="5920238"/>
            <a:ext cx="474086" cy="203200"/>
          </a:xfrm>
          <a:prstGeom prst="roundRect">
            <a:avLst/>
          </a:prstGeom>
          <a:solidFill>
            <a:srgbClr val="2E75B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900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83997" y="6150808"/>
            <a:ext cx="287006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PC</a:t>
            </a: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系统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：实现店铺装修，店铺管理（上传图片，生成二维码），订单详情，退款详情、收获地址等。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开发网红教主</a:t>
            </a:r>
            <a:r>
              <a:rPr lang="zh-CN" altLang="en-US" sz="900" b="1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微信商城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，历史搜索，新人红包，省市区联动、集红豆兑红包，双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11,12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活动等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网红教主小程序：使用</a:t>
            </a:r>
            <a:r>
              <a:rPr lang="en-US" altLang="zh-CN" sz="900" b="1" dirty="0" err="1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wepy</a:t>
            </a:r>
            <a:r>
              <a:rPr lang="zh-CN" altLang="en-US" sz="900" b="1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开发，实现排行榜、购物车、店铺详情等模块和功能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: 圆角 83"/>
          <p:cNvSpPr/>
          <p:nvPr/>
        </p:nvSpPr>
        <p:spPr>
          <a:xfrm>
            <a:off x="1507985" y="5920238"/>
            <a:ext cx="479189" cy="203200"/>
          </a:xfrm>
          <a:prstGeom prst="roundRect">
            <a:avLst/>
          </a:prstGeom>
          <a:solidFill>
            <a:srgbClr val="2E75B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900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Vuex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5" name="矩形: 圆角 84"/>
          <p:cNvSpPr/>
          <p:nvPr/>
        </p:nvSpPr>
        <p:spPr>
          <a:xfrm>
            <a:off x="2042372" y="5920238"/>
            <a:ext cx="822748" cy="203200"/>
          </a:xfrm>
          <a:prstGeom prst="roundRect">
            <a:avLst/>
          </a:prstGeom>
          <a:solidFill>
            <a:srgbClr val="2E75B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9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Element-UI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6" name="矩形: 圆角 85"/>
          <p:cNvSpPr/>
          <p:nvPr/>
        </p:nvSpPr>
        <p:spPr>
          <a:xfrm>
            <a:off x="1013811" y="5920238"/>
            <a:ext cx="438975" cy="203200"/>
          </a:xfrm>
          <a:prstGeom prst="roundRect">
            <a:avLst/>
          </a:prstGeom>
          <a:solidFill>
            <a:srgbClr val="2E75B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9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87971" y="7350501"/>
            <a:ext cx="3009157" cy="2196923"/>
            <a:chOff x="418451" y="7819857"/>
            <a:chExt cx="3009157" cy="2196923"/>
          </a:xfrm>
        </p:grpSpPr>
        <p:sp>
          <p:nvSpPr>
            <p:cNvPr id="87" name="矩形 86"/>
            <p:cNvSpPr/>
            <p:nvPr/>
          </p:nvSpPr>
          <p:spPr>
            <a:xfrm>
              <a:off x="418451" y="7819857"/>
              <a:ext cx="1197764" cy="2544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2015.02 - 2016. 05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418451" y="8000165"/>
              <a:ext cx="3009157" cy="3061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江西省陶瓷信息化工程中心研发部 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— </a:t>
              </a:r>
              <a:r>
                <a:rPr lang="zh-CN" altLang="en-US" sz="1050" b="1" u="sng" dirty="0">
                  <a:solidFill>
                    <a:srgbClr val="2E7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11"/>
                </a:rPr>
                <a:t>中心地址</a:t>
              </a:r>
              <a:endParaRPr lang="en-US" altLang="zh-CN" sz="1050" b="1" u="sng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: 圆角 88"/>
            <p:cNvSpPr/>
            <p:nvPr/>
          </p:nvSpPr>
          <p:spPr>
            <a:xfrm>
              <a:off x="518982" y="8347355"/>
              <a:ext cx="585918" cy="203200"/>
            </a:xfrm>
            <a:prstGeom prst="roundRect">
              <a:avLst/>
            </a:prstGeom>
            <a:solidFill>
              <a:srgbClr val="2E75B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18453" y="8577925"/>
              <a:ext cx="2866086" cy="1438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b="1" dirty="0">
                  <a:solidFill>
                    <a:srgbClr val="2E7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网易前端微专业作品</a:t>
              </a:r>
              <a:r>
                <a:rPr lang="zh-CN" altLang="en-US" sz="900" b="1" dirty="0">
                  <a:solidFill>
                    <a:srgbClr val="2E7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12"/>
                </a:rPr>
                <a:t>（网址） 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900" b="1" dirty="0">
                  <a:solidFill>
                    <a:srgbClr val="2E7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原生</a:t>
              </a:r>
              <a:r>
                <a:rPr lang="en-US" altLang="zh-CN" sz="900" b="1" dirty="0">
                  <a:solidFill>
                    <a:srgbClr val="2E7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AJAX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、登录、操作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Cookie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、分页器、图片轮播、宽窄屏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便签：使用</a:t>
              </a:r>
              <a:r>
                <a:rPr lang="zh-CN" altLang="en-US" sz="900" b="1" dirty="0">
                  <a:solidFill>
                    <a:srgbClr val="2E7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原生</a:t>
              </a:r>
              <a:r>
                <a:rPr lang="en-US" altLang="zh-CN" sz="900" b="1" dirty="0">
                  <a:solidFill>
                    <a:srgbClr val="2E7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900" b="1" dirty="0">
                  <a:solidFill>
                    <a:srgbClr val="2E75B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编写代码，实现创建、拖拽、保存便签等。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3"/>
                </a:rPr>
                <a:t>线上地址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en-US" altLang="zh-CN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vue-cms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店铺装修：使用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Vue1.0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实现上传图片、拖拽排序、整体保存等功能，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4"/>
                </a:rPr>
                <a:t>线上地址</a:t>
              </a:r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JQ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Asp.net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独立开发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5"/>
                </a:rPr>
                <a:t>学工处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16"/>
                </a:rPr>
                <a:t>设计学院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等网站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1448670" y="7853394"/>
              <a:ext cx="1613310" cy="215444"/>
              <a:chOff x="1404917" y="3745442"/>
              <a:chExt cx="1613310" cy="215444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1622025" y="3784954"/>
                <a:ext cx="641187" cy="140176"/>
              </a:xfrm>
              <a:prstGeom prst="roundRect">
                <a:avLst>
                  <a:gd name="adj" fmla="val 50000"/>
                </a:avLst>
              </a:prstGeom>
              <a:solidFill>
                <a:srgbClr val="E9EC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rgbClr val="2E75B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独立开发</a:t>
                </a: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404917" y="3745442"/>
                <a:ext cx="1847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圆角矩形 91">
                <a:extLst>
                  <a:ext uri="{FF2B5EF4-FFF2-40B4-BE49-F238E27FC236}">
                    <a16:creationId xmlns:a16="http://schemas.microsoft.com/office/drawing/2014/main" id="{2CD2AD6F-ACAF-4835-995A-A10B0526950C}"/>
                  </a:ext>
                </a:extLst>
              </p:cNvPr>
              <p:cNvSpPr/>
              <p:nvPr/>
            </p:nvSpPr>
            <p:spPr>
              <a:xfrm>
                <a:off x="2377040" y="3784954"/>
                <a:ext cx="641187" cy="140176"/>
              </a:xfrm>
              <a:prstGeom prst="roundRect">
                <a:avLst>
                  <a:gd name="adj" fmla="val 50000"/>
                </a:avLst>
              </a:prstGeom>
              <a:solidFill>
                <a:srgbClr val="E9EC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rgbClr val="2E75B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其他项目</a:t>
                </a:r>
              </a:p>
            </p:txBody>
          </p:sp>
        </p:grpSp>
        <p:sp>
          <p:nvSpPr>
            <p:cNvPr id="94" name="矩形: 圆角 93"/>
            <p:cNvSpPr/>
            <p:nvPr/>
          </p:nvSpPr>
          <p:spPr>
            <a:xfrm>
              <a:off x="1667504" y="8347355"/>
              <a:ext cx="619690" cy="203200"/>
            </a:xfrm>
            <a:prstGeom prst="roundRect">
              <a:avLst/>
            </a:prstGeom>
            <a:solidFill>
              <a:srgbClr val="2E75B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5" name="矩形: 圆角 94"/>
            <p:cNvSpPr/>
            <p:nvPr/>
          </p:nvSpPr>
          <p:spPr>
            <a:xfrm>
              <a:off x="2343529" y="8347355"/>
              <a:ext cx="620651" cy="203200"/>
            </a:xfrm>
            <a:prstGeom prst="roundRect">
              <a:avLst/>
            </a:prstGeom>
            <a:solidFill>
              <a:srgbClr val="2E75B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Asp.net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6" name="矩形: 圆角 95"/>
            <p:cNvSpPr/>
            <p:nvPr/>
          </p:nvSpPr>
          <p:spPr>
            <a:xfrm>
              <a:off x="1161235" y="8347355"/>
              <a:ext cx="449934" cy="203200"/>
            </a:xfrm>
            <a:prstGeom prst="roundRect">
              <a:avLst/>
            </a:prstGeom>
            <a:solidFill>
              <a:srgbClr val="2E75B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PHP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2" name="圆角矩形 71"/>
          <p:cNvSpPr/>
          <p:nvPr/>
        </p:nvSpPr>
        <p:spPr>
          <a:xfrm>
            <a:off x="1636251" y="5484255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团队项目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1641649" y="3191504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新浪分期</a:t>
            </a:r>
          </a:p>
        </p:txBody>
      </p:sp>
      <p:sp>
        <p:nvSpPr>
          <p:cNvPr id="56" name="圆角矩形 72">
            <a:extLst>
              <a:ext uri="{FF2B5EF4-FFF2-40B4-BE49-F238E27FC236}">
                <a16:creationId xmlns:a16="http://schemas.microsoft.com/office/drawing/2014/main" id="{7444864C-364D-403C-9736-622CC82CE4BD}"/>
              </a:ext>
            </a:extLst>
          </p:cNvPr>
          <p:cNvSpPr/>
          <p:nvPr/>
        </p:nvSpPr>
        <p:spPr>
          <a:xfrm>
            <a:off x="2394124" y="3191504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2E75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独立开发</a:t>
            </a:r>
          </a:p>
        </p:txBody>
      </p:sp>
    </p:spTree>
    <p:extLst>
      <p:ext uri="{BB962C8B-B14F-4D97-AF65-F5344CB8AC3E}">
        <p14:creationId xmlns:p14="http://schemas.microsoft.com/office/powerpoint/2010/main" val="211381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29166F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3006</TotalTime>
  <Words>779</Words>
  <Application>Microsoft Office PowerPoint</Application>
  <PresentationFormat>A4 纸张(210x297 毫米)</PresentationFormat>
  <Paragraphs>76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 Wang</dc:creator>
  <cp:lastModifiedBy>罗小川</cp:lastModifiedBy>
  <cp:revision>883</cp:revision>
  <dcterms:created xsi:type="dcterms:W3CDTF">2016-02-14T01:21:46Z</dcterms:created>
  <dcterms:modified xsi:type="dcterms:W3CDTF">2017-08-26T14:04:24Z</dcterms:modified>
</cp:coreProperties>
</file>