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9" r:id="rId2"/>
  </p:sldIdLst>
  <p:sldSz cx="6858000" cy="9906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1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5"/>
    <a:srgbClr val="6679DF"/>
    <a:srgbClr val="E9ECFB"/>
    <a:srgbClr val="C0C8F2"/>
    <a:srgbClr val="E0E6F4"/>
    <a:srgbClr val="D9DEF7"/>
    <a:srgbClr val="5FD285"/>
    <a:srgbClr val="29166F"/>
    <a:srgbClr val="7ECAEE"/>
    <a:srgbClr val="7FC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1" autoAdjust="0"/>
    <p:restoredTop sz="95317" autoAdjust="0"/>
  </p:normalViewPr>
  <p:slideViewPr>
    <p:cSldViewPr snapToGrid="0">
      <p:cViewPr>
        <p:scale>
          <a:sx n="125" d="100"/>
          <a:sy n="125" d="100"/>
        </p:scale>
        <p:origin x="720" y="-4872"/>
      </p:cViewPr>
      <p:guideLst>
        <p:guide orient="horz" pos="3120"/>
        <p:guide pos="1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2C9DF-D23B-4857-8F83-A94459C69053}" type="datetimeFigureOut">
              <a:rPr lang="zh-CN" altLang="en-US" smtClean="0"/>
              <a:t>2017/8/21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DF614-E52C-479C-ACD3-4F829B28B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261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DF614-E52C-479C-ACD3-4F829B28B36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556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2017/8/21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0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2017/8/21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256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2017/8/21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46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2017/8/21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52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2017/8/21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86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2017/8/21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1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2017/8/21 Monday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47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2017/8/21 Monday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76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2017/8/21 Monday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16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2017/8/21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37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2017/8/21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97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926B6-441D-4BA1-AD68-6F10F35F7AC9}" type="datetimeFigureOut">
              <a:rPr lang="zh-CN" altLang="en-US" smtClean="0"/>
              <a:t>2017/8/21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34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uanwei.jci.edu.cn/sc/index/index" TargetMode="External"/><Relationship Id="rId7" Type="http://schemas.openxmlformats.org/officeDocument/2006/relationships/hyperlink" Target="https://lxchuan12.github.io/works/resum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lxchuan12" TargetMode="External"/><Relationship Id="rId5" Type="http://schemas.openxmlformats.org/officeDocument/2006/relationships/hyperlink" Target="http://lxchuan12.github.io/" TargetMode="External"/><Relationship Id="rId4" Type="http://schemas.openxmlformats.org/officeDocument/2006/relationships/hyperlink" Target="mailto:lxchuan12@163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84931" y="1866115"/>
            <a:ext cx="21230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本科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景德镇陶瓷大学  信息管理与信息系统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1565" y="499237"/>
            <a:ext cx="95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罗小川</a:t>
            </a:r>
            <a:endParaRPr lang="en-US" altLang="zh-CN" sz="2000" b="1" dirty="0">
              <a:solidFill>
                <a:srgbClr val="2E75B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56316" y="1669839"/>
            <a:ext cx="2997159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熟练使用 </a:t>
            </a:r>
            <a:r>
              <a:rPr lang="en-US" altLang="zh-CN" sz="900" b="1" dirty="0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编写语义化、较复杂的布局，熟悉 </a:t>
            </a:r>
            <a:r>
              <a:rPr lang="en-US" altLang="zh-CN" sz="900" b="1" dirty="0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熟练使用 原生</a:t>
            </a:r>
            <a:r>
              <a:rPr lang="en-US" altLang="zh-CN" sz="900" b="1" dirty="0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JavaScript(ES6)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BOM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，能脱离</a:t>
            </a:r>
            <a:r>
              <a:rPr lang="en-US" altLang="zh-CN" sz="900" b="1" dirty="0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等类库编写代码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熟练使用 </a:t>
            </a:r>
            <a:r>
              <a:rPr lang="en-US" altLang="zh-CN" sz="900" b="1" dirty="0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Vue2.0</a:t>
            </a:r>
            <a:r>
              <a:rPr lang="zh-CN" altLang="en-US" sz="900" b="1" dirty="0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全家桶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900" b="1" dirty="0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Element-UI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900" b="1" dirty="0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独立开发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公司前端项目，初步研究</a:t>
            </a:r>
            <a:r>
              <a:rPr lang="en-US" altLang="zh-CN" sz="900" b="1" dirty="0" err="1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900" b="1" dirty="0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</a:t>
            </a:r>
            <a:endParaRPr lang="en-US" altLang="zh-CN" sz="900" b="1" dirty="0">
              <a:solidFill>
                <a:srgbClr val="2E75B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 </a:t>
            </a:r>
            <a:r>
              <a:rPr lang="en-US" altLang="zh-CN" sz="900" b="1" dirty="0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</a:t>
            </a:r>
            <a:r>
              <a:rPr lang="zh-CN" altLang="en-US" sz="900" b="1" dirty="0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全家桶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900" b="1" dirty="0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ant-design</a:t>
            </a: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使用过 </a:t>
            </a:r>
            <a:r>
              <a:rPr lang="zh-CN" altLang="en-US" sz="900" b="1" dirty="0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淘宝</a:t>
            </a:r>
            <a:r>
              <a:rPr lang="en-US" altLang="zh-CN" sz="900" b="1" dirty="0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SUI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Underscore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 err="1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Lodash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Require.js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Wepy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 开发过微信小程序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zh-CN" altLang="en-US" sz="900" b="1" dirty="0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b="1" dirty="0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Less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Sass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预处理器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 </a:t>
            </a:r>
            <a:r>
              <a:rPr lang="en-US" altLang="zh-CN" sz="900" b="1" dirty="0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gulp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 err="1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SVN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等工具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 </a:t>
            </a:r>
            <a:r>
              <a:rPr lang="en-US" altLang="zh-CN" sz="900" b="1" dirty="0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使用过 </a:t>
            </a:r>
            <a:r>
              <a:rPr lang="en-US" altLang="zh-CN" sz="900" b="1" dirty="0" err="1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PHP+MySQL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，独立开发学校实际项目，投入使用，运行良好。</a:t>
            </a:r>
            <a:r>
              <a:rPr lang="zh-CN" altLang="en-US" sz="900" u="sng" dirty="0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线上地址</a:t>
            </a:r>
            <a:endParaRPr lang="en-US" altLang="zh-CN" sz="900" u="sng" dirty="0">
              <a:solidFill>
                <a:srgbClr val="2E75B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使用过 </a:t>
            </a:r>
            <a:r>
              <a:rPr lang="en-US" altLang="zh-CN" sz="900" b="1" dirty="0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ASP.NET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迅时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CMS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，搭建学校学工处新闻网站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56316" y="6529649"/>
            <a:ext cx="3136989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月，首届“中国互联网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大学生创新创业大赛”，金奖 前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30/50000</a:t>
            </a: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2015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年全国大学生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创意设计大赛二等奖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 – 2014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学年大黑山松岚大学三好学生荣誉称号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 – 2014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学年大黑山松岚大学学习优秀奖学金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2012 – 2013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学年大黑山松岚大学文体活动奖学金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年大学生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大赛省赛一等奖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56316" y="8306611"/>
            <a:ext cx="2997159" cy="1054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设计大黑山松岚大学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届毕业生文化衫，并被学校采纳，赠予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4000+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毕业生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设计大黑山松岚大学软件学院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届毕业生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年加入软件学院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平面组，并在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年担任平面组组长，负责日常例会培训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51236" y="264670"/>
            <a:ext cx="3027639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16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电话：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182-6715-4723</a:t>
            </a:r>
          </a:p>
          <a:p>
            <a:pPr lvl="0">
              <a:lnSpc>
                <a:spcPts val="16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邮箱：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lxchuan12@163.com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博客：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http://lxchuan12.github.io/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>
              <a:lnSpc>
                <a:spcPts val="1600"/>
              </a:lnSpc>
            </a:pP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https://github.com/lxchuan12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600"/>
              </a:lnSpc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现居：杭州西湖区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8866" y="1402463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教育经历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89834" y="1673324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08865" y="262158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项目经验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89834" y="2898033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341678" y="3023330"/>
            <a:ext cx="0" cy="579448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 flipH="1">
            <a:off x="299360" y="3439621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299360" y="5478447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299360" y="7551394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548996" y="6145634"/>
            <a:ext cx="16417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计算机相关荣誉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经历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629964" y="6422080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548996" y="1397644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技能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3629964" y="1673324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548996" y="7940958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兴趣爱好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3629964" y="8217404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cxnSpLocks/>
          </p:cNvCxnSpPr>
          <p:nvPr/>
        </p:nvCxnSpPr>
        <p:spPr>
          <a:xfrm>
            <a:off x="1043865" y="1760220"/>
            <a:ext cx="0" cy="54831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椭圆 67"/>
          <p:cNvSpPr/>
          <p:nvPr/>
        </p:nvSpPr>
        <p:spPr>
          <a:xfrm flipH="1">
            <a:off x="1001547" y="1973667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215659" y="1908115"/>
            <a:ext cx="8402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2012 - 2016</a:t>
            </a:r>
            <a:endParaRPr lang="zh-CN" altLang="en-US" sz="1600" dirty="0"/>
          </a:p>
        </p:txBody>
      </p:sp>
      <p:sp>
        <p:nvSpPr>
          <p:cNvPr id="74" name="文本框 73"/>
          <p:cNvSpPr txBox="1"/>
          <p:nvPr/>
        </p:nvSpPr>
        <p:spPr>
          <a:xfrm>
            <a:off x="2028724" y="9526055"/>
            <a:ext cx="29338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在线版简历：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https://lxchuan12.github.io/works/resume/</a:t>
            </a: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41504" y="829114"/>
            <a:ext cx="12234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求职意向：前端开发</a:t>
            </a:r>
            <a:endParaRPr lang="en-US" altLang="zh-CN" sz="9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86128" y="3125616"/>
            <a:ext cx="2867930" cy="2004563"/>
            <a:chOff x="416608" y="3709272"/>
            <a:chExt cx="2867930" cy="2004563"/>
          </a:xfrm>
        </p:grpSpPr>
        <p:sp>
          <p:nvSpPr>
            <p:cNvPr id="42" name="矩形 41"/>
            <p:cNvSpPr/>
            <p:nvPr/>
          </p:nvSpPr>
          <p:spPr>
            <a:xfrm>
              <a:off x="416608" y="3709272"/>
              <a:ext cx="1029449" cy="2718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ts val="1400"/>
                </a:lnSpc>
              </a:pP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2016.2 - 2016.6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416608" y="3889580"/>
              <a:ext cx="1947969" cy="3061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05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ABCDViz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— 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数据可视化系统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: 圆角 36"/>
            <p:cNvSpPr/>
            <p:nvPr/>
          </p:nvSpPr>
          <p:spPr>
            <a:xfrm>
              <a:off x="517139" y="4236770"/>
              <a:ext cx="474086" cy="203200"/>
            </a:xfrm>
            <a:prstGeom prst="roundRect">
              <a:avLst/>
            </a:prstGeom>
            <a:solidFill>
              <a:srgbClr val="2E75B5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D3.js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416609" y="4467340"/>
              <a:ext cx="2867929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Leaflet.js 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D3.js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，对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进行绘制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Express 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Mongoose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，完成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D3.js 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绘制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图、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图等形式展现所选时空范围内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情况，使用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算法对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进行聚类，使用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D3.js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，通过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矩形: 圆角 70"/>
            <p:cNvSpPr/>
            <p:nvPr/>
          </p:nvSpPr>
          <p:spPr>
            <a:xfrm>
              <a:off x="1679404" y="4236770"/>
              <a:ext cx="619690" cy="203200"/>
            </a:xfrm>
            <a:prstGeom prst="roundRect">
              <a:avLst/>
            </a:prstGeom>
            <a:solidFill>
              <a:srgbClr val="2E75B5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Node.js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5" name="矩形: 圆角 74"/>
            <p:cNvSpPr/>
            <p:nvPr/>
          </p:nvSpPr>
          <p:spPr>
            <a:xfrm>
              <a:off x="2341686" y="4236770"/>
              <a:ext cx="742024" cy="203200"/>
            </a:xfrm>
            <a:prstGeom prst="roundRect">
              <a:avLst/>
            </a:prstGeom>
            <a:solidFill>
              <a:srgbClr val="2E75B5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err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MongoDB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6" name="矩形: 圆角 75"/>
            <p:cNvSpPr/>
            <p:nvPr/>
          </p:nvSpPr>
          <p:spPr>
            <a:xfrm>
              <a:off x="1033818" y="4236770"/>
              <a:ext cx="602993" cy="203200"/>
            </a:xfrm>
            <a:prstGeom prst="roundRect">
              <a:avLst/>
            </a:prstGeom>
            <a:solidFill>
              <a:srgbClr val="2E75B5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Leaflet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77" name="矩形 76"/>
          <p:cNvSpPr/>
          <p:nvPr/>
        </p:nvSpPr>
        <p:spPr>
          <a:xfrm>
            <a:off x="383995" y="5189809"/>
            <a:ext cx="1029449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1400"/>
              </a:lnSpc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2015.1 - 2015.5</a:t>
            </a:r>
          </a:p>
        </p:txBody>
      </p:sp>
      <p:sp>
        <p:nvSpPr>
          <p:cNvPr id="78" name="矩形 77"/>
          <p:cNvSpPr/>
          <p:nvPr/>
        </p:nvSpPr>
        <p:spPr>
          <a:xfrm>
            <a:off x="383995" y="5344448"/>
            <a:ext cx="1947969" cy="3061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05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ABCDViz</a:t>
            </a: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— 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数据可视化系统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: 圆角 78"/>
          <p:cNvSpPr/>
          <p:nvPr/>
        </p:nvSpPr>
        <p:spPr>
          <a:xfrm>
            <a:off x="484526" y="5691638"/>
            <a:ext cx="474086" cy="203200"/>
          </a:xfrm>
          <a:prstGeom prst="roundRect">
            <a:avLst/>
          </a:prstGeom>
          <a:solidFill>
            <a:srgbClr val="2E75B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D3.js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83997" y="5922208"/>
            <a:ext cx="287006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Leaflet.js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D3.js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，对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进行绘制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Express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Mongoose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，完成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</a:p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D3.js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绘制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图、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图等形式展现所选时空范围内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</a:p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情况，使用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算法对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进行聚类，使用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D3.js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，通过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: 圆角 83"/>
          <p:cNvSpPr/>
          <p:nvPr/>
        </p:nvSpPr>
        <p:spPr>
          <a:xfrm>
            <a:off x="1646791" y="5691638"/>
            <a:ext cx="619690" cy="203200"/>
          </a:xfrm>
          <a:prstGeom prst="roundRect">
            <a:avLst/>
          </a:prstGeom>
          <a:solidFill>
            <a:srgbClr val="2E75B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5" name="矩形: 圆角 84"/>
          <p:cNvSpPr/>
          <p:nvPr/>
        </p:nvSpPr>
        <p:spPr>
          <a:xfrm>
            <a:off x="2309073" y="5691638"/>
            <a:ext cx="742024" cy="203200"/>
          </a:xfrm>
          <a:prstGeom prst="roundRect">
            <a:avLst/>
          </a:prstGeom>
          <a:solidFill>
            <a:srgbClr val="2E75B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6" name="矩形: 圆角 85"/>
          <p:cNvSpPr/>
          <p:nvPr/>
        </p:nvSpPr>
        <p:spPr>
          <a:xfrm>
            <a:off x="1001205" y="5691638"/>
            <a:ext cx="602993" cy="203200"/>
          </a:xfrm>
          <a:prstGeom prst="roundRect">
            <a:avLst/>
          </a:prstGeom>
          <a:solidFill>
            <a:srgbClr val="2E75B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Leaflet</a:t>
            </a:r>
            <a:endParaRPr lang="zh-CN" altLang="en-US" dirty="0">
              <a:solidFill>
                <a:prstClr val="black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87971" y="7236201"/>
            <a:ext cx="2866088" cy="1619842"/>
            <a:chOff x="418451" y="7819857"/>
            <a:chExt cx="2866088" cy="1619842"/>
          </a:xfrm>
        </p:grpSpPr>
        <p:sp>
          <p:nvSpPr>
            <p:cNvPr id="87" name="矩形 86"/>
            <p:cNvSpPr/>
            <p:nvPr/>
          </p:nvSpPr>
          <p:spPr>
            <a:xfrm>
              <a:off x="418451" y="7819857"/>
              <a:ext cx="1096775" cy="2718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ts val="1400"/>
                </a:lnSpc>
              </a:pP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2014.7 - 2014.10</a:t>
              </a:r>
            </a:p>
          </p:txBody>
        </p:sp>
        <p:sp>
          <p:nvSpPr>
            <p:cNvPr id="88" name="矩形 87"/>
            <p:cNvSpPr/>
            <p:nvPr/>
          </p:nvSpPr>
          <p:spPr>
            <a:xfrm>
              <a:off x="418451" y="8000165"/>
              <a:ext cx="1947969" cy="3061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05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ABCDViz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— 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数据可视化系统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矩形: 圆角 88"/>
            <p:cNvSpPr/>
            <p:nvPr/>
          </p:nvSpPr>
          <p:spPr>
            <a:xfrm>
              <a:off x="518982" y="8347355"/>
              <a:ext cx="474086" cy="203200"/>
            </a:xfrm>
            <a:prstGeom prst="roundRect">
              <a:avLst/>
            </a:prstGeom>
            <a:solidFill>
              <a:srgbClr val="2E75B5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D3.js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418453" y="8577925"/>
              <a:ext cx="2866086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Leaflet.js 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D3.js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，对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进行绘制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Express 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Mongoose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，完成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D3.js 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绘制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图、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图等形式展现所选时空范围内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</a:p>
          </p:txBody>
        </p:sp>
        <p:grpSp>
          <p:nvGrpSpPr>
            <p:cNvPr id="91" name="组合 90"/>
            <p:cNvGrpSpPr/>
            <p:nvPr/>
          </p:nvGrpSpPr>
          <p:grpSpPr>
            <a:xfrm>
              <a:off x="1448670" y="7853394"/>
              <a:ext cx="677320" cy="215444"/>
              <a:chOff x="1404917" y="3745442"/>
              <a:chExt cx="677320" cy="215444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1441050" y="3784954"/>
                <a:ext cx="641187" cy="140176"/>
              </a:xfrm>
              <a:prstGeom prst="roundRect">
                <a:avLst>
                  <a:gd name="adj" fmla="val 50000"/>
                </a:avLst>
              </a:prstGeom>
              <a:solidFill>
                <a:srgbClr val="E9EC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rgbClr val="2E75B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独立开发</a:t>
                </a:r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1404917" y="3745442"/>
                <a:ext cx="18473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800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4" name="矩形: 圆角 93"/>
            <p:cNvSpPr/>
            <p:nvPr/>
          </p:nvSpPr>
          <p:spPr>
            <a:xfrm>
              <a:off x="1681247" y="8347355"/>
              <a:ext cx="619690" cy="203200"/>
            </a:xfrm>
            <a:prstGeom prst="roundRect">
              <a:avLst/>
            </a:prstGeom>
            <a:solidFill>
              <a:srgbClr val="2E75B5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Node.js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5" name="矩形: 圆角 94"/>
            <p:cNvSpPr/>
            <p:nvPr/>
          </p:nvSpPr>
          <p:spPr>
            <a:xfrm>
              <a:off x="2343529" y="8347355"/>
              <a:ext cx="742024" cy="203200"/>
            </a:xfrm>
            <a:prstGeom prst="roundRect">
              <a:avLst/>
            </a:prstGeom>
            <a:solidFill>
              <a:srgbClr val="2E75B5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err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MongoDB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6" name="矩形: 圆角 95"/>
            <p:cNvSpPr/>
            <p:nvPr/>
          </p:nvSpPr>
          <p:spPr>
            <a:xfrm>
              <a:off x="1035661" y="8347355"/>
              <a:ext cx="602993" cy="203200"/>
            </a:xfrm>
            <a:prstGeom prst="roundRect">
              <a:avLst/>
            </a:prstGeom>
            <a:solidFill>
              <a:srgbClr val="2E75B5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Leaflet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72" name="圆角矩形 71"/>
          <p:cNvSpPr/>
          <p:nvPr/>
        </p:nvSpPr>
        <p:spPr>
          <a:xfrm>
            <a:off x="1449561" y="5255655"/>
            <a:ext cx="641187" cy="140176"/>
          </a:xfrm>
          <a:prstGeom prst="roundRect">
            <a:avLst>
              <a:gd name="adj" fmla="val 50000"/>
            </a:avLst>
          </a:prstGeom>
          <a:solidFill>
            <a:srgbClr val="E9E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团队项目</a:t>
            </a:r>
          </a:p>
        </p:txBody>
      </p:sp>
      <p:sp>
        <p:nvSpPr>
          <p:cNvPr id="73" name="圆角矩形 72"/>
          <p:cNvSpPr/>
          <p:nvPr/>
        </p:nvSpPr>
        <p:spPr>
          <a:xfrm>
            <a:off x="1454324" y="3191504"/>
            <a:ext cx="641187" cy="140176"/>
          </a:xfrm>
          <a:prstGeom prst="roundRect">
            <a:avLst>
              <a:gd name="adj" fmla="val 50000"/>
            </a:avLst>
          </a:prstGeom>
          <a:solidFill>
            <a:srgbClr val="E9E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独立开发</a:t>
            </a:r>
          </a:p>
        </p:txBody>
      </p:sp>
    </p:spTree>
    <p:extLst>
      <p:ext uri="{BB962C8B-B14F-4D97-AF65-F5344CB8AC3E}">
        <p14:creationId xmlns:p14="http://schemas.microsoft.com/office/powerpoint/2010/main" val="2113810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29166F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2764</TotalTime>
  <Words>580</Words>
  <Application>Microsoft Office PowerPoint</Application>
  <PresentationFormat>A4 纸张(210x297 毫米)</PresentationFormat>
  <Paragraphs>71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宋体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Mia Wang</dc:creator>
  <cp:lastModifiedBy>罗小川</cp:lastModifiedBy>
  <cp:revision>810</cp:revision>
  <dcterms:created xsi:type="dcterms:W3CDTF">2016-02-14T01:21:46Z</dcterms:created>
  <dcterms:modified xsi:type="dcterms:W3CDTF">2017-08-21T15:55:39Z</dcterms:modified>
</cp:coreProperties>
</file>