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2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1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0436-A048-4C60-A9F7-240DF804A09C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EF42-9D2B-470E-BABB-E348E090D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" y="3121573"/>
            <a:ext cx="509751" cy="604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5" y="3021724"/>
            <a:ext cx="530357" cy="704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22" y="3021724"/>
            <a:ext cx="623164" cy="70419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931286" y="3379076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50" y="3021724"/>
            <a:ext cx="745494" cy="704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54450" y="3725916"/>
            <a:ext cx="77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altLang="zh-CN" b="1" dirty="0" smtClean="0"/>
              <a:t>udit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3442792" y="3380388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149" y="2698764"/>
            <a:ext cx="1609737" cy="113824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14951" y="3910582"/>
            <a:ext cx="1897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</a:t>
            </a:r>
            <a:r>
              <a:rPr lang="en-US" altLang="zh-CN" sz="1100" dirty="0" smtClean="0"/>
              <a:t>uild Dependency </a:t>
            </a:r>
            <a:r>
              <a:rPr lang="en-US" altLang="zh-CN" sz="1100" dirty="0" smtClean="0"/>
              <a:t>Graph and Backtracking from POI event</a:t>
            </a:r>
            <a:endParaRPr lang="en-US" sz="1100" dirty="0"/>
          </a:p>
        </p:txBody>
      </p:sp>
      <p:sp>
        <p:nvSpPr>
          <p:cNvPr id="22" name="Right Arrow 21"/>
          <p:cNvSpPr/>
          <p:nvPr/>
        </p:nvSpPr>
        <p:spPr>
          <a:xfrm>
            <a:off x="5698487" y="3373820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91" y="2688816"/>
            <a:ext cx="739502" cy="12118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56091" y="3910582"/>
            <a:ext cx="9654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CPR</a:t>
            </a:r>
            <a:endParaRPr lang="en-US" sz="1100" dirty="0"/>
          </a:p>
        </p:txBody>
      </p:sp>
      <p:sp>
        <p:nvSpPr>
          <p:cNvPr id="26" name="Right Arrow 25"/>
          <p:cNvSpPr/>
          <p:nvPr/>
        </p:nvSpPr>
        <p:spPr>
          <a:xfrm>
            <a:off x="6901980" y="3373820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938031" y="3120913"/>
            <a:ext cx="261199" cy="203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938031" y="3553151"/>
            <a:ext cx="261199" cy="203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538274" y="3557745"/>
            <a:ext cx="261199" cy="203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347398" y="3547240"/>
            <a:ext cx="261199" cy="203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33" idx="3"/>
            <a:endCxn id="41" idx="0"/>
          </p:cNvCxnSpPr>
          <p:nvPr/>
        </p:nvCxnSpPr>
        <p:spPr>
          <a:xfrm flipH="1">
            <a:off x="7668874" y="3294725"/>
            <a:ext cx="307409" cy="263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207963" y="3346224"/>
            <a:ext cx="0" cy="228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5"/>
            <a:endCxn id="45" idx="0"/>
          </p:cNvCxnSpPr>
          <p:nvPr/>
        </p:nvCxnSpPr>
        <p:spPr>
          <a:xfrm>
            <a:off x="8160978" y="3294725"/>
            <a:ext cx="317020" cy="252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93546" y="3937514"/>
            <a:ext cx="96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G</a:t>
            </a:r>
            <a:r>
              <a:rPr lang="en-US" altLang="zh-CN" sz="1200" dirty="0" smtClean="0"/>
              <a:t>raphsplit</a:t>
            </a:r>
            <a:endParaRPr lang="en-US" sz="1200" dirty="0"/>
          </a:p>
        </p:txBody>
      </p:sp>
      <p:sp>
        <p:nvSpPr>
          <p:cNvPr id="57" name="Right Arrow 56"/>
          <p:cNvSpPr/>
          <p:nvPr/>
        </p:nvSpPr>
        <p:spPr>
          <a:xfrm>
            <a:off x="9798168" y="3383016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92" y="2825595"/>
            <a:ext cx="1310689" cy="104125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9058218" y="3935513"/>
            <a:ext cx="965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PageRank</a:t>
            </a:r>
            <a:endParaRPr lang="en-US" sz="1200" dirty="0"/>
          </a:p>
        </p:txBody>
      </p:sp>
      <p:sp>
        <p:nvSpPr>
          <p:cNvPr id="29" name="Right Arrow 28"/>
          <p:cNvSpPr/>
          <p:nvPr/>
        </p:nvSpPr>
        <p:spPr>
          <a:xfrm>
            <a:off x="8598988" y="3381700"/>
            <a:ext cx="530357" cy="191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33" idx="4"/>
            <a:endCxn id="40" idx="0"/>
          </p:cNvCxnSpPr>
          <p:nvPr/>
        </p:nvCxnSpPr>
        <p:spPr>
          <a:xfrm>
            <a:off x="8068631" y="3324547"/>
            <a:ext cx="0" cy="228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Pengcheng Fang</dc:creator>
  <cp:lastModifiedBy>Pengcheng Fang</cp:lastModifiedBy>
  <cp:revision>11</cp:revision>
  <dcterms:created xsi:type="dcterms:W3CDTF">2018-04-09T14:47:55Z</dcterms:created>
  <dcterms:modified xsi:type="dcterms:W3CDTF">2018-04-12T03:03:03Z</dcterms:modified>
</cp:coreProperties>
</file>