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7" autoAdjust="0"/>
    <p:restoredTop sz="94660"/>
  </p:normalViewPr>
  <p:slideViewPr>
    <p:cSldViewPr snapToGrid="0">
      <p:cViewPr varScale="1">
        <p:scale>
          <a:sx n="91" d="100"/>
          <a:sy n="91" d="100"/>
        </p:scale>
        <p:origin x="63" y="6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3819C-3FA2-4868-B105-E14A3B5002B0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26BC2-B9E5-44A9-AE2F-46FB815A5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40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3819C-3FA2-4868-B105-E14A3B5002B0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26BC2-B9E5-44A9-AE2F-46FB815A5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530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3819C-3FA2-4868-B105-E14A3B5002B0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26BC2-B9E5-44A9-AE2F-46FB815A5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105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3819C-3FA2-4868-B105-E14A3B5002B0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26BC2-B9E5-44A9-AE2F-46FB815A5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330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3819C-3FA2-4868-B105-E14A3B5002B0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26BC2-B9E5-44A9-AE2F-46FB815A5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221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3819C-3FA2-4868-B105-E14A3B5002B0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26BC2-B9E5-44A9-AE2F-46FB815A5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930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3819C-3FA2-4868-B105-E14A3B5002B0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26BC2-B9E5-44A9-AE2F-46FB815A5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954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3819C-3FA2-4868-B105-E14A3B5002B0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26BC2-B9E5-44A9-AE2F-46FB815A5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348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3819C-3FA2-4868-B105-E14A3B5002B0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26BC2-B9E5-44A9-AE2F-46FB815A5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288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3819C-3FA2-4868-B105-E14A3B5002B0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26BC2-B9E5-44A9-AE2F-46FB815A5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02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3819C-3FA2-4868-B105-E14A3B5002B0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26BC2-B9E5-44A9-AE2F-46FB815A5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178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3819C-3FA2-4868-B105-E14A3B5002B0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26BC2-B9E5-44A9-AE2F-46FB815A5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362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711" y="52553"/>
            <a:ext cx="10058400" cy="672662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147848" y="2081048"/>
            <a:ext cx="6847490" cy="6148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406055" y="4122682"/>
            <a:ext cx="3421117" cy="6148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636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995" y="1795454"/>
            <a:ext cx="2609869" cy="23526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1702" y="1824029"/>
            <a:ext cx="1228734" cy="232411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154295" y="1793639"/>
            <a:ext cx="667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. . . </a:t>
            </a:r>
            <a:endParaRPr lang="en-US" sz="24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0436" y="1824029"/>
            <a:ext cx="1195396" cy="2333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087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3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Pengcheng Fang</dc:creator>
  <cp:lastModifiedBy>Pengcheng Fang</cp:lastModifiedBy>
  <cp:revision>5</cp:revision>
  <dcterms:created xsi:type="dcterms:W3CDTF">2018-04-11T21:15:14Z</dcterms:created>
  <dcterms:modified xsi:type="dcterms:W3CDTF">2018-04-12T02:46:38Z</dcterms:modified>
</cp:coreProperties>
</file>