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C924-25B2-40C0-82F2-469C7AD42618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31A1-4A1A-4E47-8935-1060CCF2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5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C924-25B2-40C0-82F2-469C7AD42618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31A1-4A1A-4E47-8935-1060CCF2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8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C924-25B2-40C0-82F2-469C7AD42618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31A1-4A1A-4E47-8935-1060CCF2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5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C924-25B2-40C0-82F2-469C7AD42618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31A1-4A1A-4E47-8935-1060CCF2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4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C924-25B2-40C0-82F2-469C7AD42618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31A1-4A1A-4E47-8935-1060CCF2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7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C924-25B2-40C0-82F2-469C7AD42618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31A1-4A1A-4E47-8935-1060CCF2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5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C924-25B2-40C0-82F2-469C7AD42618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31A1-4A1A-4E47-8935-1060CCF2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C924-25B2-40C0-82F2-469C7AD42618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31A1-4A1A-4E47-8935-1060CCF2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9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C924-25B2-40C0-82F2-469C7AD42618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31A1-4A1A-4E47-8935-1060CCF2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6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C924-25B2-40C0-82F2-469C7AD42618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31A1-4A1A-4E47-8935-1060CCF2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8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C924-25B2-40C0-82F2-469C7AD42618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31A1-4A1A-4E47-8935-1060CCF2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7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0C924-25B2-40C0-82F2-469C7AD42618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231A1-4A1A-4E47-8935-1060CCF2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3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38" y="1256812"/>
            <a:ext cx="4138643" cy="23145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086" y="1229893"/>
            <a:ext cx="2199749" cy="23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0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Pengcheng Fang</dc:creator>
  <cp:lastModifiedBy>Pengcheng Fang</cp:lastModifiedBy>
  <cp:revision>2</cp:revision>
  <dcterms:created xsi:type="dcterms:W3CDTF">2018-04-12T02:55:57Z</dcterms:created>
  <dcterms:modified xsi:type="dcterms:W3CDTF">2018-04-12T03:02:56Z</dcterms:modified>
</cp:coreProperties>
</file>