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2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819C-3FA2-4868-B105-E14A3B5002B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3" y="59624"/>
            <a:ext cx="9728577" cy="6593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1047" y="2107324"/>
            <a:ext cx="4767693" cy="541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62" y="4081454"/>
            <a:ext cx="1487214" cy="537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5" y="1795454"/>
            <a:ext cx="2609869" cy="235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02" y="1824029"/>
            <a:ext cx="1228734" cy="2324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4295" y="1793639"/>
            <a:ext cx="66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36" y="1824029"/>
            <a:ext cx="1195396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Pengcheng Fang</dc:creator>
  <cp:lastModifiedBy>Pengcheng Fang</cp:lastModifiedBy>
  <cp:revision>6</cp:revision>
  <dcterms:created xsi:type="dcterms:W3CDTF">2018-04-11T21:15:14Z</dcterms:created>
  <dcterms:modified xsi:type="dcterms:W3CDTF">2018-04-16T00:17:45Z</dcterms:modified>
</cp:coreProperties>
</file>