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0436-A048-4C60-A9F7-240DF804A09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3121573"/>
            <a:ext cx="509751" cy="60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5" y="3021724"/>
            <a:ext cx="530357" cy="704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2" y="3021724"/>
            <a:ext cx="623164" cy="70419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931286" y="3379076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50" y="3021724"/>
            <a:ext cx="745494" cy="704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4450" y="3725916"/>
            <a:ext cx="77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altLang="zh-CN" b="1" dirty="0" smtClean="0"/>
              <a:t>udit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442792" y="3380388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49" y="2698764"/>
            <a:ext cx="1609737" cy="11382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14952" y="3910582"/>
            <a:ext cx="1713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r>
              <a:rPr lang="en-US" altLang="zh-CN" sz="1100" dirty="0" smtClean="0"/>
              <a:t>uild Dependency Graph</a:t>
            </a:r>
            <a:endParaRPr lang="en-US" sz="1100" dirty="0"/>
          </a:p>
        </p:txBody>
      </p:sp>
      <p:sp>
        <p:nvSpPr>
          <p:cNvPr id="19" name="Right Arrow 18"/>
          <p:cNvSpPr/>
          <p:nvPr/>
        </p:nvSpPr>
        <p:spPr>
          <a:xfrm>
            <a:off x="5582886" y="3383016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43" y="2698764"/>
            <a:ext cx="739502" cy="11382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47213" y="3910582"/>
            <a:ext cx="112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altLang="zh-CN" sz="1200" dirty="0" smtClean="0"/>
              <a:t>acktracking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6865068" y="3360680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425" y="2698764"/>
            <a:ext cx="739502" cy="12118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95424" y="3910582"/>
            <a:ext cx="96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CPR</a:t>
            </a:r>
            <a:endParaRPr lang="en-US" sz="1100" dirty="0"/>
          </a:p>
        </p:txBody>
      </p:sp>
      <p:sp>
        <p:nvSpPr>
          <p:cNvPr id="26" name="Right Arrow 25"/>
          <p:cNvSpPr/>
          <p:nvPr/>
        </p:nvSpPr>
        <p:spPr>
          <a:xfrm>
            <a:off x="8095720" y="3376446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077364" y="3120913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077364" y="3553151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677607" y="3557745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486731" y="3547240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33" idx="3"/>
            <a:endCxn id="41" idx="0"/>
          </p:cNvCxnSpPr>
          <p:nvPr/>
        </p:nvCxnSpPr>
        <p:spPr>
          <a:xfrm flipH="1">
            <a:off x="8808207" y="3294725"/>
            <a:ext cx="307409" cy="263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207963" y="3346224"/>
            <a:ext cx="0" cy="228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5"/>
            <a:endCxn id="45" idx="0"/>
          </p:cNvCxnSpPr>
          <p:nvPr/>
        </p:nvCxnSpPr>
        <p:spPr>
          <a:xfrm>
            <a:off x="9300311" y="3294725"/>
            <a:ext cx="317020" cy="25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32879" y="3937514"/>
            <a:ext cx="96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</a:t>
            </a:r>
            <a:r>
              <a:rPr lang="en-US" sz="1200" dirty="0" err="1" smtClean="0"/>
              <a:t>G</a:t>
            </a:r>
            <a:r>
              <a:rPr lang="en-US" altLang="zh-CN" sz="1200" dirty="0" err="1" smtClean="0"/>
              <a:t>raphsplit</a:t>
            </a:r>
            <a:endParaRPr lang="en-US" sz="1200" dirty="0"/>
          </a:p>
        </p:txBody>
      </p:sp>
      <p:sp>
        <p:nvSpPr>
          <p:cNvPr id="57" name="Right Arrow 56"/>
          <p:cNvSpPr/>
          <p:nvPr/>
        </p:nvSpPr>
        <p:spPr>
          <a:xfrm>
            <a:off x="9798168" y="3383016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25" y="2825595"/>
            <a:ext cx="1310689" cy="104125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0197551" y="3935513"/>
            <a:ext cx="96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PageRank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4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Pengcheng Fang</dc:creator>
  <cp:lastModifiedBy>Pengcheng Fang</cp:lastModifiedBy>
  <cp:revision>6</cp:revision>
  <dcterms:created xsi:type="dcterms:W3CDTF">2018-04-09T14:47:55Z</dcterms:created>
  <dcterms:modified xsi:type="dcterms:W3CDTF">2018-04-09T15:29:55Z</dcterms:modified>
</cp:coreProperties>
</file>