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zh-CN" smtClean="0"/>
              <a:t>10/30/2013</a:t>
            </a:fld>
            <a:endParaRPr lang="zh-CN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smtClean="0"/>
              <a:t>Click to edit Master text styles</a:t>
            </a:r>
          </a:p>
          <a:p>
            <a:pPr lvl="1"/>
            <a:r>
              <a:rPr lang="zh-CN" smtClean="0"/>
              <a:t>Second level</a:t>
            </a:r>
          </a:p>
          <a:p>
            <a:pPr lvl="2"/>
            <a:r>
              <a:rPr lang="zh-CN" smtClean="0"/>
              <a:t>Third level</a:t>
            </a:r>
          </a:p>
          <a:p>
            <a:pPr lvl="3"/>
            <a:r>
              <a:rPr lang="zh-CN" smtClean="0"/>
              <a:t>Fourth level</a:t>
            </a:r>
          </a:p>
          <a:p>
            <a:pPr lvl="4"/>
            <a:r>
              <a:rPr lang="zh-CN" smtClean="0"/>
              <a:t>Fifth level</a:t>
            </a:r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zh-CN" smtClean="0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zh-CN" smtClean="0"/>
              <a:t>1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smtClean="0"/>
              <a:t>Click to edit Master subtitle style</a:t>
            </a:r>
            <a:endParaRPr 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smtClean="0"/>
              <a:t>Click to edit Master text styles</a:t>
            </a:r>
          </a:p>
          <a:p>
            <a:pPr lvl="1"/>
            <a:r>
              <a:rPr lang="zh-CN" smtClean="0"/>
              <a:t>Second level</a:t>
            </a:r>
          </a:p>
          <a:p>
            <a:pPr lvl="2"/>
            <a:r>
              <a:rPr lang="zh-CN" smtClean="0"/>
              <a:t>Third level</a:t>
            </a:r>
          </a:p>
          <a:p>
            <a:pPr lvl="3"/>
            <a:r>
              <a:rPr lang="zh-CN" smtClean="0"/>
              <a:t>Fourth level</a:t>
            </a:r>
          </a:p>
          <a:p>
            <a:pPr lvl="4"/>
            <a:r>
              <a:rPr lang="zh-CN" smtClean="0"/>
              <a:t>Fifth level</a:t>
            </a:r>
            <a:endParaRPr 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smtClean="0"/>
              <a:t>Click to edit Master text styles</a:t>
            </a:r>
          </a:p>
          <a:p>
            <a:pPr lvl="1"/>
            <a:r>
              <a:rPr lang="zh-CN" smtClean="0"/>
              <a:t>Second level</a:t>
            </a:r>
          </a:p>
          <a:p>
            <a:pPr lvl="2"/>
            <a:r>
              <a:rPr lang="zh-CN" smtClean="0"/>
              <a:t>Third level</a:t>
            </a:r>
          </a:p>
          <a:p>
            <a:pPr lvl="3"/>
            <a:r>
              <a:rPr lang="zh-CN" smtClean="0"/>
              <a:t>Fourth level</a:t>
            </a:r>
          </a:p>
          <a:p>
            <a:pPr lvl="4"/>
            <a:r>
              <a:rPr lang="zh-CN" smtClean="0"/>
              <a:t>Fifth level</a:t>
            </a:r>
            <a:endParaRPr 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smtClean="0"/>
              <a:t>Click to edit Master text styles</a:t>
            </a:r>
          </a:p>
          <a:p>
            <a:pPr lvl="1"/>
            <a:r>
              <a:rPr lang="zh-CN" smtClean="0"/>
              <a:t>Second level</a:t>
            </a:r>
          </a:p>
          <a:p>
            <a:pPr lvl="2"/>
            <a:r>
              <a:rPr lang="zh-CN" smtClean="0"/>
              <a:t>Third level</a:t>
            </a:r>
          </a:p>
          <a:p>
            <a:pPr lvl="3"/>
            <a:r>
              <a:rPr lang="zh-CN" smtClean="0"/>
              <a:t>Fourth level</a:t>
            </a:r>
          </a:p>
          <a:p>
            <a:pPr lvl="4"/>
            <a:r>
              <a:rPr lang="zh-CN" smtClean="0"/>
              <a:t>Fifth level</a:t>
            </a:r>
            <a:endParaRPr 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smtClean="0"/>
              <a:t>Click to edit Master text styles</a:t>
            </a:r>
          </a:p>
          <a:p>
            <a:pPr lvl="1"/>
            <a:r>
              <a:rPr lang="zh-CN" smtClean="0"/>
              <a:t>Second level</a:t>
            </a:r>
          </a:p>
          <a:p>
            <a:pPr lvl="2"/>
            <a:r>
              <a:rPr lang="zh-CN" smtClean="0"/>
              <a:t>Third level</a:t>
            </a:r>
          </a:p>
          <a:p>
            <a:pPr lvl="3"/>
            <a:r>
              <a:rPr lang="zh-CN" smtClean="0"/>
              <a:t>Fourth level</a:t>
            </a:r>
          </a:p>
          <a:p>
            <a:pPr lvl="4"/>
            <a:r>
              <a:rPr lang="zh-CN" smtClean="0"/>
              <a:t>Fifth level</a:t>
            </a:r>
            <a:endParaRPr 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smtClean="0"/>
              <a:t>Click to edit Master text styles</a:t>
            </a:r>
          </a:p>
          <a:p>
            <a:pPr lvl="1"/>
            <a:r>
              <a:rPr lang="zh-CN" smtClean="0"/>
              <a:t>Second level</a:t>
            </a:r>
          </a:p>
          <a:p>
            <a:pPr lvl="2"/>
            <a:r>
              <a:rPr lang="zh-CN" smtClean="0"/>
              <a:t>Third level</a:t>
            </a:r>
          </a:p>
          <a:p>
            <a:pPr lvl="3"/>
            <a:r>
              <a:rPr lang="zh-CN" smtClean="0"/>
              <a:t>Fourth level</a:t>
            </a:r>
          </a:p>
          <a:p>
            <a:pPr lvl="4"/>
            <a:r>
              <a:rPr lang="zh-CN" smtClean="0"/>
              <a:t>Fifth level</a:t>
            </a:r>
            <a:endParaRPr lang="zh-C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smtClean="0"/>
              <a:t>Click to edit Master text styles</a:t>
            </a:r>
          </a:p>
          <a:p>
            <a:pPr lvl="1"/>
            <a:r>
              <a:rPr lang="zh-CN" smtClean="0"/>
              <a:t>Second level</a:t>
            </a:r>
          </a:p>
          <a:p>
            <a:pPr lvl="2"/>
            <a:r>
              <a:rPr lang="zh-CN" smtClean="0"/>
              <a:t>Third level</a:t>
            </a:r>
          </a:p>
          <a:p>
            <a:pPr lvl="3"/>
            <a:r>
              <a:rPr lang="zh-CN" smtClean="0"/>
              <a:t>Fourth level</a:t>
            </a:r>
          </a:p>
          <a:p>
            <a:pPr lvl="4"/>
            <a:r>
              <a:rPr lang="zh-CN" smtClean="0"/>
              <a:t>Fifth level</a:t>
            </a:r>
            <a:endParaRPr lang="zh-C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smtClean="0"/>
              <a:t>Click to edit Master text styles</a:t>
            </a:r>
          </a:p>
          <a:p>
            <a:pPr lvl="1"/>
            <a:r>
              <a:rPr lang="zh-CN" smtClean="0"/>
              <a:t>Second level</a:t>
            </a:r>
          </a:p>
          <a:p>
            <a:pPr lvl="2"/>
            <a:r>
              <a:rPr lang="zh-CN" smtClean="0"/>
              <a:t>Third level</a:t>
            </a:r>
          </a:p>
          <a:p>
            <a:pPr lvl="3"/>
            <a:r>
              <a:rPr lang="zh-CN" smtClean="0"/>
              <a:t>Fourth level</a:t>
            </a:r>
          </a:p>
          <a:p>
            <a:pPr lvl="4"/>
            <a:r>
              <a:rPr lang="zh-CN" smtClean="0"/>
              <a:t>Fifth level</a:t>
            </a:r>
            <a:endParaRPr lang="zh-C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smtClean="0"/>
              <a:t>Click to edit Master text styles</a:t>
            </a:r>
          </a:p>
          <a:p>
            <a:pPr lvl="1"/>
            <a:r>
              <a:rPr lang="zh-CN" smtClean="0"/>
              <a:t>Second level</a:t>
            </a:r>
          </a:p>
          <a:p>
            <a:pPr lvl="2"/>
            <a:r>
              <a:rPr lang="zh-CN" smtClean="0"/>
              <a:t>Third level</a:t>
            </a:r>
          </a:p>
          <a:p>
            <a:pPr lvl="3"/>
            <a:r>
              <a:rPr lang="zh-CN" smtClean="0"/>
              <a:t>Fourth level</a:t>
            </a:r>
          </a:p>
          <a:p>
            <a:pPr lvl="4"/>
            <a:r>
              <a:rPr lang="zh-CN" smtClean="0"/>
              <a:t>Fifth level</a:t>
            </a:r>
            <a:endParaRPr lang="zh-C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smtClean="0"/>
              <a:t>Click icon to add picture</a:t>
            </a:r>
            <a:endParaRPr lang="zh-C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smtClean="0"/>
              <a:t>Click to edit Master text styles</a:t>
            </a:r>
          </a:p>
          <a:p>
            <a:pPr lvl="1"/>
            <a:r>
              <a:rPr lang="zh-CN" smtClean="0"/>
              <a:t>Second level</a:t>
            </a:r>
          </a:p>
          <a:p>
            <a:pPr lvl="2"/>
            <a:r>
              <a:rPr lang="zh-CN" smtClean="0"/>
              <a:t>Third level</a:t>
            </a:r>
          </a:p>
          <a:p>
            <a:pPr lvl="3"/>
            <a:r>
              <a:rPr lang="zh-CN" smtClean="0"/>
              <a:t>Fourth level</a:t>
            </a:r>
          </a:p>
          <a:p>
            <a:pPr lvl="4"/>
            <a:r>
              <a:rPr lang="zh-CN" smtClean="0"/>
              <a:t>Fifth level</a:t>
            </a:r>
            <a:endParaRPr 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dirty="0"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ONLYOFFICE/8.3.3.21</Application>
  <PresentationFormat>On-screen Show (4:3)</PresentationFormat>
  <Paragraphs>1</Paragraphs>
  <Slides>1</Slides>
  <Notes>1</Notes>
  <HiddenSlides>0</HiddenSlides>
  <MMClips>0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</cp:coreProperties>
</file>