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75" d="100"/>
          <a:sy n="75" d="100"/>
        </p:scale>
        <p:origin x="643" y="216"/>
      </p:cViewPr>
      <p:guideLst>
        <p:guide pos="3840"/>
        <p:guide pos="2160" orient="horz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 /><Relationship Id="rId25" Type="http://schemas.openxmlformats.org/officeDocument/2006/relationships/tableStyles" Target="tableStyles.xml" /><Relationship Id="rId2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609027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426704021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D9A9E8B-8668-4EE9-81CF-39121E276770}" type="datetimeFigureOut">
              <a:rPr lang="zh-CN"/>
              <a:t>2025/5/13</a:t>
            </a:fld>
            <a:endParaRPr lang="zh-CN"/>
          </a:p>
        </p:txBody>
      </p:sp>
      <p:sp>
        <p:nvSpPr>
          <p:cNvPr id="1673396858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1645960764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二级</a:t>
            </a:r>
            <a:endParaRPr/>
          </a:p>
          <a:p>
            <a:pPr lvl="2">
              <a:defRPr/>
            </a:pPr>
            <a:r>
              <a:rPr lang="zh-CN"/>
              <a:t>三级</a:t>
            </a:r>
            <a:endParaRPr/>
          </a:p>
          <a:p>
            <a:pPr lvl="3">
              <a:defRPr/>
            </a:pPr>
            <a:r>
              <a:rPr lang="zh-CN"/>
              <a:t>四级</a:t>
            </a:r>
            <a:endParaRPr/>
          </a:p>
          <a:p>
            <a:pPr lvl="4">
              <a:defRPr/>
            </a:pPr>
            <a:r>
              <a:rPr lang="zh-CN"/>
              <a:t>五级</a:t>
            </a:r>
            <a:endParaRPr/>
          </a:p>
        </p:txBody>
      </p:sp>
      <p:sp>
        <p:nvSpPr>
          <p:cNvPr id="1282426090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272077072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93DABDA-89F0-4727-B28F-05A90B0069BB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29596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09760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18255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AADFA8-61E7-4FAF-BA49-30D55F9CB5ED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06918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75941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600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805D12-5CF9-6DAE-F691-3C9054CAEA2C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80277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61772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17293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FC191D-0AD9-0829-730C-1A8E9673B1A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7252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8450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845514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B2579D-40D4-6ED3-230A-C1BDDA15F6D7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484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614309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77441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CE61446-75AA-E0FD-8622-E8A07D3101F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5478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145311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905252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A890CF-C0AE-7BF2-8073-D5A65F02960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14469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94966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4292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F81A44-0F08-7299-981A-2C03BD8C827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09706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59492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14919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90E8A3-68A5-A646-41DC-744A1259E39D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6615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26273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543573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F82043-14B3-E5C4-6C12-5B6205FE5B2C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2649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49373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83394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A23A05-BAC1-116D-F667-26CB315147C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5969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3624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37973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CE7AE3-645E-87AA-1FB7-00D3AFAA4F3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3573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58974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7764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41F8E0-03C3-11F2-0D67-8CAA4D047D1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0538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55514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02119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11F21DC-1187-0FB0-1705-CFAB5D2425D4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6578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58816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46467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AB6851-AF2F-2E3A-5E3F-B4CD308C137B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0576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702133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0876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A8083D-10C0-F103-DDAE-CB78BAA0417E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3951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0804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680502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DE4245-C9F3-E39F-6374-33D0EEE36DA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2540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70945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40196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487088A-A165-CEC1-1DA9-0D2C5BEA94E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58910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497865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417140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37E71D-F887-8D25-20FC-2D23251AAA54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76346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598598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70016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60D94F0-4EB2-431A-2784-26B56F7D4CF0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85712907" name="Picture 6"/>
          <p:cNvPicPr>
            <a:picLocks noChangeAspect="1"/>
          </p:cNvPicPr>
          <p:nvPr/>
        </p:nvPicPr>
        <p:blipFill>
          <a:blip r:embed="rId2"/>
          <a:srcRect l="160" t="0" r="159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72062921" name="Freeform: Shape 1"/>
          <p:cNvSpPr/>
          <p:nvPr/>
        </p:nvSpPr>
        <p:spPr bwMode="auto">
          <a:xfrm>
            <a:off x="6344" y="1"/>
            <a:ext cx="12185656" cy="4749800"/>
          </a:xfrm>
          <a:custGeom>
            <a:avLst/>
            <a:gdLst>
              <a:gd name="connsiteX0" fmla="*/ 0 w 12185656"/>
              <a:gd name="connsiteY0" fmla="*/ 0 h 4258691"/>
              <a:gd name="connsiteX1" fmla="*/ 12185656 w 12185656"/>
              <a:gd name="connsiteY1" fmla="*/ 0 h 4258691"/>
              <a:gd name="connsiteX2" fmla="*/ 12185656 w 12185656"/>
              <a:gd name="connsiteY2" fmla="*/ 3602967 h 4258691"/>
              <a:gd name="connsiteX3" fmla="*/ 8934338 w 12185656"/>
              <a:gd name="connsiteY3" fmla="*/ 3337784 h 4258691"/>
              <a:gd name="connsiteX4" fmla="*/ 0 w 12185656"/>
              <a:gd name="connsiteY4" fmla="*/ 4258691 h 42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656" h="4258691" fill="norm" stroke="1" extrusionOk="0">
                <a:moveTo>
                  <a:pt x="0" y="0"/>
                </a:moveTo>
                <a:lnTo>
                  <a:pt x="12185656" y="0"/>
                </a:lnTo>
                <a:lnTo>
                  <a:pt x="12185656" y="3602967"/>
                </a:lnTo>
                <a:cubicBezTo>
                  <a:pt x="10852850" y="3414230"/>
                  <a:pt x="9811596" y="3339443"/>
                  <a:pt x="8934338" y="3337784"/>
                </a:cubicBezTo>
                <a:cubicBezTo>
                  <a:pt x="5801276" y="3331860"/>
                  <a:pt x="4760022" y="4258691"/>
                  <a:pt x="0" y="4258691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910741239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666750" y="1130300"/>
            <a:ext cx="10852150" cy="207645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Presentation Title Goes Here</a:t>
            </a:r>
            <a:endParaRPr lang="zh-CN"/>
          </a:p>
        </p:txBody>
      </p:sp>
      <p:sp>
        <p:nvSpPr>
          <p:cNvPr id="348880690" name="Subtitle 3"/>
          <p:cNvSpPr>
            <a:spLocks noGrp="1"/>
          </p:cNvSpPr>
          <p:nvPr>
            <p:ph type="subTitle" idx="1" hasCustomPrompt="1"/>
          </p:nvPr>
        </p:nvSpPr>
        <p:spPr bwMode="auto">
          <a:xfrm>
            <a:off x="666750" y="3206750"/>
            <a:ext cx="10852150" cy="47625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4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subtitle</a:t>
            </a:r>
            <a:endParaRPr lang="zh-CN"/>
          </a:p>
        </p:txBody>
      </p:sp>
      <p:sp>
        <p:nvSpPr>
          <p:cNvPr id="1608950432" name="Text Placeholder 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6750" y="4938712"/>
            <a:ext cx="2247900" cy="361950"/>
          </a:xfrm>
          <a:prstGeom prst="roundRect">
            <a:avLst>
              <a:gd name="adj" fmla="val 50000"/>
            </a:avLst>
          </a:prstGeom>
          <a:ln w="12700">
            <a:solidFill>
              <a:schemeClr val="tx1"/>
            </a:solidFill>
          </a:ln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Presenter name</a:t>
            </a:r>
            <a:endParaRPr/>
          </a:p>
        </p:txBody>
      </p:sp>
      <p:sp>
        <p:nvSpPr>
          <p:cNvPr id="1914709835" name="Text Placeholder 5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6750" y="5443537"/>
            <a:ext cx="2247900" cy="36195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www.officeplus.cn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88732430" name="Group 5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lvl="0" algn="ctr">
                <a:defRPr/>
              </a:pPr>
              <a:endParaRPr lang="zh-CN"/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</p:grpSp>
      <p:sp>
        <p:nvSpPr>
          <p:cNvPr id="1279286156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1451237472" name="Content Placeholder 7"/>
          <p:cNvSpPr>
            <a:spLocks noGrp="1"/>
          </p:cNvSpPr>
          <p:nvPr>
            <p:ph idx="1"/>
          </p:nvPr>
        </p:nvSpPr>
        <p:spPr bwMode="auto"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/>
              <a:buChar char="•"/>
              <a:defRPr/>
            </a:lvl1pPr>
            <a:lvl2pPr marL="742950" indent="-285750">
              <a:buFont typeface="Arial"/>
              <a:buChar char="•"/>
              <a:defRPr/>
            </a:lvl2pPr>
            <a:lvl3pPr marL="1200150" indent="-285750">
              <a:buFont typeface="Arial"/>
              <a:buChar char="•"/>
              <a:defRPr/>
            </a:lvl3pPr>
            <a:lvl4pPr marL="1657350" indent="-285750">
              <a:buFont typeface="Arial"/>
              <a:buChar char="•"/>
              <a:defRPr/>
            </a:lvl4pPr>
            <a:lvl5pPr marL="2114550" indent="-285750">
              <a:buFont typeface="Arial"/>
              <a:buChar char="•"/>
              <a:defRPr/>
            </a:lvl5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44536983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982A54-1ED4-49C6-8154-FC2019FF8FB3}" type="datetime1">
              <a:rPr lang="zh-CN"/>
              <a:t>2025/5/13</a:t>
            </a:fld>
            <a:endParaRPr lang="zh-CN"/>
          </a:p>
        </p:txBody>
      </p:sp>
      <p:sp>
        <p:nvSpPr>
          <p:cNvPr id="42447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af-ZA"/>
              <a:t>OfficePLUS</a:t>
            </a:r>
            <a:endParaRPr lang="zh-CN"/>
          </a:p>
        </p:txBody>
      </p:sp>
      <p:sp>
        <p:nvSpPr>
          <p:cNvPr id="194810322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5B630-C7FF-41C0-9923-C5E5E29EED81}" type="slidenum">
              <a:rPr lang="zh-CN"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9122009" name="Group 4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5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zh-CN"/>
            </a:p>
          </p:txBody>
        </p:sp>
        <p:sp>
          <p:nvSpPr>
            <p:cNvPr id="12" name="Rectangle 7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/>
            </a:p>
          </p:txBody>
        </p:sp>
      </p:grpSp>
      <p:sp>
        <p:nvSpPr>
          <p:cNvPr id="10011793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Agenda</a:t>
            </a:r>
            <a:endParaRPr/>
          </a:p>
        </p:txBody>
      </p:sp>
      <p:sp>
        <p:nvSpPr>
          <p:cNvPr id="605988707" name="Content Placeholder 6"/>
          <p:cNvSpPr>
            <a:spLocks noGrp="1"/>
          </p:cNvSpPr>
          <p:nvPr>
            <p:ph sz="quarter" idx="1" hasCustomPrompt="1"/>
          </p:nvPr>
        </p:nvSpPr>
        <p:spPr bwMode="auto"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>
              <a:defRPr/>
            </a:pPr>
            <a:r>
              <a:rPr lang="en-US"/>
              <a:t>Click to add text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210083798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A27A813-B2FD-42E1-9222-83B574E99074}" type="datetime1">
              <a:rPr lang="zh-CN"/>
              <a:t>2025/5/13</a:t>
            </a:fld>
            <a:endParaRPr lang="en-US"/>
          </a:p>
        </p:txBody>
      </p:sp>
      <p:sp>
        <p:nvSpPr>
          <p:cNvPr id="13236311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af-ZA"/>
              <a:t>OfficePLUS</a:t>
            </a:r>
            <a:endParaRPr lang="zh-CN"/>
          </a:p>
        </p:txBody>
      </p:sp>
      <p:sp>
        <p:nvSpPr>
          <p:cNvPr id="92160970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5B630-C7FF-41C0-9923-C5E5E29EED81}" type="slidenum">
              <a:rPr lang="en-US"/>
              <a:t>‹#›</a:t>
            </a:fld>
            <a:endParaRPr lang="en-US"/>
          </a:p>
        </p:txBody>
      </p:sp>
      <p:grpSp>
        <p:nvGrpSpPr>
          <p:cNvPr id="181868168" name="Group 5"/>
          <p:cNvGrpSpPr/>
          <p:nvPr/>
        </p:nvGrpSpPr>
        <p:grpSpPr bwMode="auto"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8" name="Straight Connector 7"/>
            <p:cNvCxnSpPr/>
            <p:nvPr/>
          </p:nvCxnSpPr>
          <p:spPr bwMode="auto"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Freeform: Shape 8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 fill="norm" stroke="1" extrusionOk="0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pPr>
                <a:defRPr/>
              </a:pPr>
              <a:endParaRPr lang="zh-CN">
                <a:cs typeface="+mn-ea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08928429" name="Picture 4"/>
          <p:cNvPicPr>
            <a:picLocks noChangeAspect="1"/>
          </p:cNvPicPr>
          <p:nvPr/>
        </p:nvPicPr>
        <p:blipFill>
          <a:blip r:embed="rId2"/>
          <a:srcRect l="160" t="0" r="159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72458412" name="Rectangle 1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90000"/>
                </a:schemeClr>
              </a:gs>
              <a:gs pos="70000">
                <a:schemeClr val="accent1">
                  <a:lumMod val="75000"/>
                  <a:alpha val="0"/>
                </a:schemeClr>
              </a:gs>
            </a:gsLst>
            <a:lin ang="10800000" scaled="1"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1635590404" name="矩形 5"/>
          <p:cNvSpPr/>
          <p:nvPr userDrawn="1"/>
        </p:nvSpPr>
        <p:spPr bwMode="auto">
          <a:xfrm>
            <a:off x="4229100" y="1790700"/>
            <a:ext cx="7962900" cy="3378200"/>
          </a:xfrm>
          <a:prstGeom prst="rect">
            <a:avLst/>
          </a:prstGeom>
          <a:gradFill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5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705323135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6096000" y="2571750"/>
            <a:ext cx="5334000" cy="857250"/>
          </a:xfrm>
          <a:prstGeom prst="rect">
            <a:avLst/>
          </a:prstGeom>
        </p:spPr>
        <p:txBody>
          <a:bodyPr anchor="b"/>
          <a:lstStyle>
            <a:lvl1pPr algn="r">
              <a:defRPr sz="36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title</a:t>
            </a:r>
            <a:endParaRPr lang="zh-CN"/>
          </a:p>
        </p:txBody>
      </p:sp>
      <p:sp>
        <p:nvSpPr>
          <p:cNvPr id="1880804865" name="Subtitle 3"/>
          <p:cNvSpPr>
            <a:spLocks noGrp="1"/>
          </p:cNvSpPr>
          <p:nvPr>
            <p:ph type="subTitle" idx="1" hasCustomPrompt="1"/>
          </p:nvPr>
        </p:nvSpPr>
        <p:spPr bwMode="auto">
          <a:xfrm>
            <a:off x="6096000" y="3524250"/>
            <a:ext cx="5334000" cy="952500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1600" b="0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Click to add text</a:t>
            </a:r>
            <a:endParaRPr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5440132" name="Group 4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zh-CN"/>
            </a:p>
          </p:txBody>
        </p:sp>
        <p:sp>
          <p:nvSpPr>
            <p:cNvPr id="8" name="Rectangle 7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/>
            </a:p>
          </p:txBody>
        </p:sp>
      </p:grpSp>
      <p:sp>
        <p:nvSpPr>
          <p:cNvPr id="880859970" name="Title 8"/>
          <p:cNvSpPr>
            <a:spLocks noGrp="1"/>
          </p:cNvSpPr>
          <p:nvPr>
            <p:ph type="title" hasCustomPrompt="1"/>
          </p:nvPr>
        </p:nvSpPr>
        <p:spPr bwMode="auto"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773821194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2982A54-1ED4-49C6-8154-FC2019FF8FB3}" type="datetime1">
              <a:rPr lang="zh-CN"/>
              <a:t>2025/5/13</a:t>
            </a:fld>
            <a:endParaRPr lang="zh-CN"/>
          </a:p>
        </p:txBody>
      </p:sp>
      <p:sp>
        <p:nvSpPr>
          <p:cNvPr id="22164232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af-ZA"/>
              <a:t>OfficePLUS</a:t>
            </a:r>
            <a:endParaRPr lang="zh-CN"/>
          </a:p>
        </p:txBody>
      </p:sp>
      <p:sp>
        <p:nvSpPr>
          <p:cNvPr id="161372467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F65B630-C7FF-41C0-9923-C5E5E29EED81}" type="slidenum">
              <a:rPr lang="zh-CN"/>
              <a:t>‹#›</a:t>
            </a:fld>
            <a:endParaRPr 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3133638" name="Group 4"/>
          <p:cNvGrpSpPr/>
          <p:nvPr userDrawn="1"/>
        </p:nvGrpSpPr>
        <p:grpSpPr bwMode="auto"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blipFill>
              <a:blip r:embed="rId2"/>
              <a:srcRect l="179" t="0" r="179" b="0"/>
              <a:stretch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zh-CN"/>
            </a:p>
          </p:txBody>
        </p:sp>
        <p:sp>
          <p:nvSpPr>
            <p:cNvPr id="7" name="Rectangle 7"/>
            <p:cNvSpPr/>
            <p:nvPr userDrawn="1"/>
          </p:nvSpPr>
          <p:spPr bwMode="auto"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/>
            </a:p>
          </p:txBody>
        </p:sp>
      </p:grpSp>
      <p:sp>
        <p:nvSpPr>
          <p:cNvPr id="171276809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983D36A-0885-4071-9EF1-0FE4286E17CF}" type="datetime1">
              <a:rPr lang="zh-CN"/>
              <a:t>2025/5/13</a:t>
            </a:fld>
            <a:endParaRPr lang="en-US"/>
          </a:p>
        </p:txBody>
      </p:sp>
      <p:sp>
        <p:nvSpPr>
          <p:cNvPr id="155683291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OfficePLUS</a:t>
            </a:r>
            <a:endParaRPr lang="en-US"/>
          </a:p>
        </p:txBody>
      </p:sp>
      <p:sp>
        <p:nvSpPr>
          <p:cNvPr id="222222349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8BB1146-E542-4D4E-B8E9-6919A11DDD48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Closi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65482172" name="Picture 5"/>
          <p:cNvPicPr>
            <a:picLocks noChangeAspect="1"/>
          </p:cNvPicPr>
          <p:nvPr/>
        </p:nvPicPr>
        <p:blipFill>
          <a:blip r:embed="rId2"/>
          <a:srcRect l="160" t="0" r="159" b="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2071973" name="Freeform: Shape 1"/>
          <p:cNvSpPr/>
          <p:nvPr/>
        </p:nvSpPr>
        <p:spPr bwMode="auto">
          <a:xfrm>
            <a:off x="6344" y="0"/>
            <a:ext cx="12185656" cy="4258691"/>
          </a:xfrm>
          <a:custGeom>
            <a:avLst/>
            <a:gdLst>
              <a:gd name="connsiteX0" fmla="*/ 0 w 12185656"/>
              <a:gd name="connsiteY0" fmla="*/ 0 h 4258691"/>
              <a:gd name="connsiteX1" fmla="*/ 12185656 w 12185656"/>
              <a:gd name="connsiteY1" fmla="*/ 0 h 4258691"/>
              <a:gd name="connsiteX2" fmla="*/ 12185656 w 12185656"/>
              <a:gd name="connsiteY2" fmla="*/ 3602967 h 4258691"/>
              <a:gd name="connsiteX3" fmla="*/ 8934338 w 12185656"/>
              <a:gd name="connsiteY3" fmla="*/ 3337784 h 4258691"/>
              <a:gd name="connsiteX4" fmla="*/ 0 w 12185656"/>
              <a:gd name="connsiteY4" fmla="*/ 4258691 h 4258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5656" h="4258691" fill="norm" stroke="1" extrusionOk="0">
                <a:moveTo>
                  <a:pt x="0" y="0"/>
                </a:moveTo>
                <a:lnTo>
                  <a:pt x="12185656" y="0"/>
                </a:lnTo>
                <a:lnTo>
                  <a:pt x="12185656" y="3602967"/>
                </a:lnTo>
                <a:cubicBezTo>
                  <a:pt x="10852850" y="3414230"/>
                  <a:pt x="9811596" y="3339443"/>
                  <a:pt x="8934338" y="3337784"/>
                </a:cubicBezTo>
                <a:cubicBezTo>
                  <a:pt x="5801276" y="3331860"/>
                  <a:pt x="4760022" y="4258691"/>
                  <a:pt x="0" y="4258691"/>
                </a:cubicBezTo>
                <a:close/>
              </a:path>
            </a:pathLst>
          </a:custGeom>
          <a:solidFill>
            <a:schemeClr val="accent1">
              <a:alpha val="80000"/>
            </a:scheme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  <p:sp>
        <p:nvSpPr>
          <p:cNvPr id="506090056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660400" y="1130300"/>
            <a:ext cx="10858500" cy="2108200"/>
          </a:xfrm>
          <a:prstGeom prst="rect">
            <a:avLst/>
          </a:prstGeom>
        </p:spPr>
        <p:txBody>
          <a:bodyPr anchor="b"/>
          <a:lstStyle>
            <a:lvl1pPr algn="l">
              <a:defRPr sz="6000" b="1" i="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Conclusion</a:t>
            </a:r>
            <a:endParaRPr lang="zh-CN"/>
          </a:p>
        </p:txBody>
      </p:sp>
      <p:sp>
        <p:nvSpPr>
          <p:cNvPr id="1904667255" name="Text Placeholder 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666750" y="4762500"/>
            <a:ext cx="2247900" cy="361950"/>
          </a:xfrm>
          <a:prstGeom prst="roundRect">
            <a:avLst>
              <a:gd name="adj" fmla="val 50000"/>
            </a:avLst>
          </a:prstGeom>
          <a:ln w="12700">
            <a:solidFill>
              <a:schemeClr val="tx1"/>
            </a:solidFill>
          </a:ln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Speaker name and title</a:t>
            </a:r>
            <a:endParaRPr/>
          </a:p>
        </p:txBody>
      </p:sp>
      <p:sp>
        <p:nvSpPr>
          <p:cNvPr id="2087399598" name="Text Placeholder 4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66750" y="5267325"/>
            <a:ext cx="2247900" cy="361950"/>
          </a:xfrm>
          <a:prstGeom prst="roundRect">
            <a:avLst>
              <a:gd name="adj" fmla="val 50000"/>
            </a:avLst>
          </a:prstGeom>
          <a:solidFill>
            <a:schemeClr val="tx1"/>
          </a:solidFill>
        </p:spPr>
        <p:txBody>
          <a:bodyPr vert="horz" rtlCol="0" anchor="ctr"/>
          <a:lstStyle>
            <a:lvl1pPr marL="0" indent="0" algn="ctr">
              <a:lnSpc>
                <a:spcPct val="100000"/>
              </a:lnSpc>
              <a:buNone/>
              <a:defRPr lang="zh-CN" sz="1200" b="0" i="0">
                <a:ln>
                  <a:noFill/>
                </a:ln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>
              <a:defRPr/>
            </a:pPr>
            <a:r>
              <a:rPr lang="en-US"/>
              <a:t>OfficePLUS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889649" name="标题占位符 1"/>
          <p:cNvSpPr>
            <a:spLocks noGrp="1"/>
          </p:cNvSpPr>
          <p:nvPr>
            <p:ph type="title"/>
          </p:nvPr>
        </p:nvSpPr>
        <p:spPr bwMode="auto"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defRPr/>
            </a:pPr>
            <a:r>
              <a:rPr lang="en-US"/>
              <a:t>Click to add title</a:t>
            </a:r>
            <a:endParaRPr/>
          </a:p>
        </p:txBody>
      </p:sp>
      <p:sp>
        <p:nvSpPr>
          <p:cNvPr id="990312359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</a:t>
            </a:r>
            <a:r>
              <a:rPr lang="en-US"/>
              <a:t>add text</a:t>
            </a:r>
            <a:endParaRPr lang="en-US"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130669575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68AEBC5-1D0D-411D-9EE3-C6F41EFD080C}" type="datetime1">
              <a:rPr lang="zh-CN"/>
              <a:t>2025/5/13</a:t>
            </a:fld>
            <a:endParaRPr lang="en-US"/>
          </a:p>
        </p:txBody>
      </p:sp>
      <p:sp>
        <p:nvSpPr>
          <p:cNvPr id="1980290302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OfficePLUS</a:t>
            </a:r>
            <a:endParaRPr lang="en-US"/>
          </a:p>
        </p:txBody>
      </p:sp>
      <p:sp>
        <p:nvSpPr>
          <p:cNvPr id="647781354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BB1146-E542-4D4E-B8E9-6919A11DDD48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 sldNum="0"/>
  <p:txStyles>
    <p:titleStyle>
      <a:lvl1pPr algn="l" defTabSz="914400">
        <a:lnSpc>
          <a:spcPct val="100000"/>
        </a:lnSpc>
        <a:spcBef>
          <a:spcPts val="0"/>
        </a:spcBef>
        <a:buNone/>
        <a:defRPr sz="28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0000"/>
        </a:lnSpc>
        <a:spcBef>
          <a:spcPts val="10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0000"/>
        </a:lnSpc>
        <a:spcBef>
          <a:spcPts val="500"/>
        </a:spcBef>
        <a:buFont typeface="Arial"/>
        <a:buChar char="•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148206" name="Title 2"/>
          <p:cNvSpPr>
            <a:spLocks noGrp="1"/>
          </p:cNvSpPr>
          <p:nvPr>
            <p:ph type="title"/>
          </p:nvPr>
        </p:nvSpPr>
        <p:spPr bwMode="auto">
          <a:xfrm>
            <a:off x="666750" y="1130300"/>
            <a:ext cx="10852150" cy="2076450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zh-CN"/>
              <a:t>携程前端训练营</a:t>
            </a:r>
            <a:r>
              <a:rPr lang="en-US"/>
              <a:t>答辩</a:t>
            </a:r>
            <a:br>
              <a:rPr lang="en-US"/>
            </a:br>
            <a:r>
              <a:rPr lang="zh-CN" sz="7200">
                <a:solidFill>
                  <a:schemeClr val="accent1">
                    <a:lumMod val="20000"/>
                    <a:lumOff val="80000"/>
                  </a:schemeClr>
                </a:solidFill>
              </a:rPr>
              <a:t>飞码先锋队</a:t>
            </a:r>
            <a:endParaRPr lang="zh-CN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10574263" name="Subtitle 3"/>
          <p:cNvSpPr>
            <a:spLocks noGrp="1"/>
          </p:cNvSpPr>
          <p:nvPr>
            <p:ph type="subTitle" idx="1"/>
          </p:nvPr>
        </p:nvSpPr>
        <p:spPr bwMode="auto">
          <a:xfrm>
            <a:off x="666749" y="5949949"/>
            <a:ext cx="10852150" cy="47625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/>
              <a:t>演讲者</a:t>
            </a:r>
            <a:r>
              <a:rPr lang="zh-CN"/>
              <a:t>：韩曦，钱佳宏，秦祖钦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88294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660399" y="1500187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436469282" name="Content Placeholder 6"/>
          <p:cNvSpPr>
            <a:spLocks noGrp="1"/>
          </p:cNvSpPr>
          <p:nvPr>
            <p:ph sz="quarter" idx="1" hasCustomPrompt="1"/>
          </p:nvPr>
        </p:nvSpPr>
        <p:spPr bwMode="auto">
          <a:xfrm>
            <a:off x="3746499" y="1500186"/>
            <a:ext cx="7772400" cy="4633199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indent="0">
              <a:buFont typeface="+mj-lt"/>
              <a:buNone/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后端开发与终端设计</a:t>
            </a:r>
            <a:endParaRPr sz="2400"/>
          </a:p>
          <a:p>
            <a:pPr marL="0" indent="0">
              <a:buFont typeface="+mj-lt"/>
              <a:buNone/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后端目标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：构建一套支持游记内容管理与审核的后台系统</a:t>
            </a:r>
            <a:endParaRPr sz="2400"/>
          </a:p>
          <a:p>
            <a:pPr marL="0" indent="0">
              <a:buFont typeface="+mj-lt"/>
              <a:buNone/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终端平台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：PC 管理站点</a:t>
            </a:r>
            <a:endParaRPr sz="2400"/>
          </a:p>
          <a:p>
            <a:pPr marL="0" indent="0">
              <a:buFont typeface="+mj-lt"/>
              <a:buNone/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开发模块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：后端接口设计 + 审核页面实现 + 权限控制</a:t>
            </a:r>
            <a:endParaRPr sz="2400"/>
          </a:p>
          <a:p>
            <a:pPr marL="0" indent="0">
              <a:buFont typeface="+mj-lt"/>
              <a:buNone/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应用场景</a:t>
            </a: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：适用于游记类平台内容管理使用</a:t>
            </a:r>
            <a:endParaRPr/>
          </a:p>
        </p:txBody>
      </p:sp>
      <p:pic>
        <p:nvPicPr>
          <p:cNvPr id="18682758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2449" y="764901"/>
            <a:ext cx="2545628" cy="3051884"/>
          </a:xfrm>
          <a:prstGeom prst="rect">
            <a:avLst/>
          </a:prstGeom>
        </p:spPr>
      </p:pic>
      <p:pic>
        <p:nvPicPr>
          <p:cNvPr id="8227287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52449" y="4190999"/>
            <a:ext cx="2543175" cy="2457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113731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660399" y="1500187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56247314" name="Content Placeholder 6"/>
          <p:cNvSpPr>
            <a:spLocks noGrp="1"/>
          </p:cNvSpPr>
          <p:nvPr>
            <p:ph sz="quarter" idx="1" hasCustomPrompt="1"/>
          </p:nvPr>
        </p:nvSpPr>
        <p:spPr bwMode="auto">
          <a:xfrm>
            <a:off x="5422898" y="1500185"/>
            <a:ext cx="7772400" cy="4633199"/>
          </a:xfrm>
          <a:prstGeom prst="rect">
            <a:avLst/>
          </a:prstGeo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marL="0" indent="0">
              <a:buFont typeface="+mj-lt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系统结构与核心价值</a:t>
            </a:r>
            <a:endParaRPr sz="18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+mj-lt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设计核心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实现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游记内容审核全流程管理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提供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权限区分与角色操作界面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支持</a:t>
            </a: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逻辑删除与数据恢复可能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简化登录机制，聚焦审核核心流程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价值体现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保证平台内容质量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降低违规内容传播风险</a:t>
            </a:r>
            <a:endParaRPr sz="1800"/>
          </a:p>
          <a:p>
            <a:pPr marL="0" indent="0">
              <a:buFont typeface="+mj-lt"/>
              <a:buNone/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后期可扩展支持更多内容类型（如攻略、评论等）</a:t>
            </a:r>
            <a:endParaRPr/>
          </a:p>
        </p:txBody>
      </p:sp>
      <p:pic>
        <p:nvPicPr>
          <p:cNvPr id="13669894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2193" y="1957386"/>
            <a:ext cx="2828407" cy="33908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564564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660399" y="1500187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pic>
        <p:nvPicPr>
          <p:cNvPr id="75238752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2939" y="1957386"/>
            <a:ext cx="2911829" cy="3490913"/>
          </a:xfrm>
          <a:prstGeom prst="rect">
            <a:avLst/>
          </a:prstGeom>
        </p:spPr>
      </p:pic>
      <p:sp>
        <p:nvSpPr>
          <p:cNvPr id="1558312012" name=""/>
          <p:cNvSpPr/>
          <p:nvPr/>
        </p:nvSpPr>
        <p:spPr bwMode="auto">
          <a:xfrm flipH="0" flipV="0">
            <a:off x="5213349" y="1500185"/>
            <a:ext cx="7773840" cy="3211197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审核列表页面功能</a:t>
            </a:r>
            <a:endParaRPr sz="2400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🗂 页面作用：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展示用户发布的所有游记</a:t>
            </a:r>
            <a:b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支持按状态筛选、操作、管理</a:t>
            </a:r>
            <a:endParaRPr sz="2400"/>
          </a:p>
          <a:p>
            <a:pPr>
              <a:defRPr/>
            </a:pPr>
            <a:r>
              <a:rPr sz="24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🔍 核心功能：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游记状态筛选（待审核 / 已通过 / 未通过）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审核操作（通过、拒绝、删除）</a:t>
            </a:r>
            <a:endParaRPr sz="24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状态更新实时反馈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6964320" name="Title 2"/>
          <p:cNvSpPr>
            <a:spLocks noGrp="1"/>
          </p:cNvSpPr>
          <p:nvPr>
            <p:ph type="title"/>
          </p:nvPr>
        </p:nvSpPr>
        <p:spPr bwMode="auto">
          <a:xfrm>
            <a:off x="6096000" y="2571750"/>
            <a:ext cx="5334000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0</a:t>
            </a:r>
            <a:r>
              <a:rPr lang="zh-CN"/>
              <a:t>4</a:t>
            </a:r>
            <a:r>
              <a:rPr lang="en-US"/>
              <a:t>.</a:t>
            </a:r>
            <a:r>
              <a:rPr lang="zh-CN"/>
              <a:t>产品原型设计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533174" name="Title 69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产品原型设计方面</a:t>
            </a:r>
            <a:endParaRPr lang="en-US"/>
          </a:p>
        </p:txBody>
      </p:sp>
      <p:pic>
        <p:nvPicPr>
          <p:cNvPr id="686744835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25009" y="1715819"/>
            <a:ext cx="3173961" cy="4760942"/>
          </a:xfrm>
          <a:prstGeom prst="rect">
            <a:avLst/>
          </a:prstGeom>
        </p:spPr>
      </p:pic>
      <p:sp>
        <p:nvSpPr>
          <p:cNvPr id="2076907005" name="文本框 10"/>
          <p:cNvSpPr txBox="1"/>
          <p:nvPr/>
        </p:nvSpPr>
        <p:spPr bwMode="auto">
          <a:xfrm>
            <a:off x="5131837" y="1358467"/>
            <a:ext cx="3875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latin typeface="+mn-ea"/>
              </a:rPr>
              <a:t>AI</a:t>
            </a:r>
            <a:r>
              <a:rPr lang="zh-CN" sz="2800" b="1">
                <a:latin typeface="+mn-ea"/>
              </a:rPr>
              <a:t>辅助图形组件的设计</a:t>
            </a:r>
            <a:endParaRPr/>
          </a:p>
        </p:txBody>
      </p:sp>
      <p:grpSp>
        <p:nvGrpSpPr>
          <p:cNvPr id="584199545" name="组合 25"/>
          <p:cNvGrpSpPr/>
          <p:nvPr/>
        </p:nvGrpSpPr>
        <p:grpSpPr bwMode="auto">
          <a:xfrm>
            <a:off x="3928242" y="4554362"/>
            <a:ext cx="7200140" cy="1704331"/>
            <a:chOff x="3959774" y="3345673"/>
            <a:chExt cx="7200140" cy="1704331"/>
          </a:xfrm>
        </p:grpSpPr>
        <p:grpSp>
          <p:nvGrpSpPr>
            <p:cNvPr id="25" name="组合 24"/>
            <p:cNvGrpSpPr/>
            <p:nvPr/>
          </p:nvGrpSpPr>
          <p:grpSpPr bwMode="auto">
            <a:xfrm>
              <a:off x="3959774" y="3345673"/>
              <a:ext cx="7200140" cy="500756"/>
              <a:chOff x="3959774" y="3345673"/>
              <a:chExt cx="7200140" cy="500756"/>
            </a:xfrm>
          </p:grpSpPr>
          <p:sp>
            <p:nvSpPr>
              <p:cNvPr id="9" name="文本框 8"/>
              <p:cNvSpPr txBox="1"/>
              <p:nvPr/>
            </p:nvSpPr>
            <p:spPr bwMode="auto">
              <a:xfrm>
                <a:off x="4460534" y="3381122"/>
                <a:ext cx="6699380" cy="4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sz="2000">
                    <a:latin typeface="+mn-ea"/>
                  </a:rPr>
                  <a:t>技术说明：文本描述</a:t>
                </a:r>
                <a:r>
                  <a:rPr lang="en-US" sz="2000">
                    <a:latin typeface="+mn-ea"/>
                  </a:rPr>
                  <a:t>+AI</a:t>
                </a:r>
                <a:r>
                  <a:rPr lang="zh-CN" sz="2000">
                    <a:latin typeface="+mn-ea"/>
                  </a:rPr>
                  <a:t>生图</a:t>
                </a:r>
                <a:r>
                  <a:rPr lang="en-US" sz="2000">
                    <a:latin typeface="+mn-ea"/>
                  </a:rPr>
                  <a:t>+PS（</a:t>
                </a:r>
                <a:r>
                  <a:rPr lang="zh-CN" sz="2000">
                    <a:latin typeface="+mn-ea"/>
                  </a:rPr>
                  <a:t>修改细节</a:t>
                </a:r>
                <a:r>
                  <a:rPr lang="en-US" sz="2000">
                    <a:latin typeface="+mn-ea"/>
                  </a:rPr>
                  <a:t>）+AI</a:t>
                </a:r>
                <a:r>
                  <a:rPr lang="zh-CN" sz="2000">
                    <a:latin typeface="+mn-ea"/>
                  </a:rPr>
                  <a:t>润色</a:t>
                </a:r>
                <a:endParaRPr/>
              </a:p>
            </p:txBody>
          </p:sp>
          <p:grpSp>
            <p:nvGrpSpPr>
              <p:cNvPr id="21" name="组合 20"/>
              <p:cNvGrpSpPr/>
              <p:nvPr/>
            </p:nvGrpSpPr>
            <p:grpSpPr bwMode="auto">
              <a:xfrm>
                <a:off x="3959774" y="3345673"/>
                <a:ext cx="500759" cy="500756"/>
                <a:chOff x="1324109" y="3681748"/>
                <a:chExt cx="500759" cy="500756"/>
              </a:xfrm>
            </p:grpSpPr>
            <p:sp>
              <p:nvSpPr>
                <p:cNvPr id="14" name="圆角矩形 18"/>
                <p:cNvSpPr/>
                <p:nvPr/>
              </p:nvSpPr>
              <p:spPr bwMode="auto">
                <a:xfrm>
                  <a:off x="1324109" y="3681748"/>
                  <a:ext cx="500759" cy="5007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/>
                  <a:normAutofit/>
                </a:bodyPr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lt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lt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lt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lt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lt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lt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lt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lt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defRPr/>
                  </a:pPr>
                  <a:endParaRPr lang="zh-CN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任意多边形 19"/>
                <p:cNvSpPr/>
                <p:nvPr/>
              </p:nvSpPr>
              <p:spPr bwMode="auto">
                <a:xfrm>
                  <a:off x="1458626" y="3826609"/>
                  <a:ext cx="231723" cy="211033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 fill="norm" stroke="1" extrusionOk="0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tx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tx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tx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tx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tx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tx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tx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tx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/>
                  </a:pPr>
                  <a:endParaRPr lang="zh-CN"/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 bwMode="auto">
            <a:xfrm>
              <a:off x="3959774" y="4241472"/>
              <a:ext cx="7013375" cy="808532"/>
              <a:chOff x="3959774" y="4241472"/>
              <a:chExt cx="7013375" cy="808532"/>
            </a:xfrm>
          </p:grpSpPr>
          <p:sp>
            <p:nvSpPr>
              <p:cNvPr id="10" name="文本框 9"/>
              <p:cNvSpPr txBox="1"/>
              <p:nvPr/>
            </p:nvSpPr>
            <p:spPr bwMode="auto">
              <a:xfrm>
                <a:off x="4647300" y="4342118"/>
                <a:ext cx="63258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sz="2000"/>
                  <a:t>缺点：</a:t>
                </a:r>
                <a:r>
                  <a:rPr lang="en-US" sz="2000"/>
                  <a:t>AI</a:t>
                </a:r>
                <a:r>
                  <a:rPr lang="zh-CN" sz="2000"/>
                  <a:t>生图具有随机性，且设计图形的整个周期耗时</a:t>
                </a:r>
                <a:r>
                  <a:rPr lang="en-US" sz="2000"/>
                  <a:t>    	</a:t>
                </a:r>
                <a:r>
                  <a:rPr lang="zh-CN" sz="2000"/>
                  <a:t>较长</a:t>
                </a:r>
                <a:endParaRPr/>
              </a:p>
            </p:txBody>
          </p:sp>
          <p:sp>
            <p:nvSpPr>
              <p:cNvPr id="22" name="圆角矩形 21"/>
              <p:cNvSpPr/>
              <p:nvPr/>
            </p:nvSpPr>
            <p:spPr bwMode="auto">
              <a:xfrm>
                <a:off x="3959774" y="4241472"/>
                <a:ext cx="500759" cy="500756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/>
                <a:normAutofit/>
              </a:bodyPr>
              <a:lstStyle>
                <a:defPPr>
                  <a:defRPr lang="zh-CN"/>
                </a:defPPr>
                <a:lvl1pPr marL="0" algn="l" defTabSz="914400">
                  <a:defRPr sz="1800">
                    <a:solidFill>
                      <a:schemeClr val="lt1"/>
                    </a:solidFill>
                  </a:defRPr>
                </a:lvl1pPr>
                <a:lvl2pPr marL="457200" algn="l" defTabSz="914400">
                  <a:defRPr sz="1800">
                    <a:solidFill>
                      <a:schemeClr val="lt1"/>
                    </a:solidFill>
                  </a:defRPr>
                </a:lvl2pPr>
                <a:lvl3pPr marL="914400" algn="l" defTabSz="914400">
                  <a:defRPr sz="1800">
                    <a:solidFill>
                      <a:schemeClr val="lt1"/>
                    </a:solidFill>
                  </a:defRPr>
                </a:lvl3pPr>
                <a:lvl4pPr marL="1371600" algn="l" defTabSz="914400">
                  <a:defRPr sz="1800">
                    <a:solidFill>
                      <a:schemeClr val="lt1"/>
                    </a:solidFill>
                  </a:defRPr>
                </a:lvl4pPr>
                <a:lvl5pPr marL="1828800" algn="l" defTabSz="914400">
                  <a:defRPr sz="1800">
                    <a:solidFill>
                      <a:schemeClr val="lt1"/>
                    </a:solidFill>
                  </a:defRPr>
                </a:lvl5pPr>
                <a:lvl6pPr marL="2286000" algn="l" defTabSz="914400">
                  <a:defRPr sz="1800">
                    <a:solidFill>
                      <a:schemeClr val="lt1"/>
                    </a:solidFill>
                  </a:defRPr>
                </a:lvl6pPr>
                <a:lvl7pPr marL="2743200" algn="l" defTabSz="914400">
                  <a:defRPr sz="1800">
                    <a:solidFill>
                      <a:schemeClr val="lt1"/>
                    </a:solidFill>
                  </a:defRPr>
                </a:lvl7pPr>
                <a:lvl8pPr marL="3200400" algn="l" defTabSz="914400">
                  <a:defRPr sz="1800">
                    <a:solidFill>
                      <a:schemeClr val="lt1"/>
                    </a:solidFill>
                  </a:defRPr>
                </a:lvl8pPr>
                <a:lvl9pPr marL="3657600" algn="l" defTabSz="914400">
                  <a:defRPr sz="1800">
                    <a:solidFill>
                      <a:schemeClr val="lt1"/>
                    </a:solidFill>
                  </a:defRPr>
                </a:lvl9pPr>
              </a:lstStyle>
              <a:p>
                <a:pPr algn="ctr" defTabSz="914354">
                  <a:defRPr/>
                </a:pPr>
                <a:endParaRPr lang="zh-CN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030153" y="4311850"/>
                <a:ext cx="360000" cy="360000"/>
              </a:xfrm>
              <a:custGeom>
                <a:avLst/>
                <a:gdLst>
                  <a:gd name="connsiteX0" fmla="*/ 269689 w 533400"/>
                  <a:gd name="connsiteY0" fmla="*/ 359587 h 533400"/>
                  <a:gd name="connsiteX1" fmla="*/ 291126 w 533400"/>
                  <a:gd name="connsiteY1" fmla="*/ 381021 h 533400"/>
                  <a:gd name="connsiteX2" fmla="*/ 269689 w 533400"/>
                  <a:gd name="connsiteY2" fmla="*/ 402456 h 533400"/>
                  <a:gd name="connsiteX3" fmla="*/ 248252 w 533400"/>
                  <a:gd name="connsiteY3" fmla="*/ 381021 h 533400"/>
                  <a:gd name="connsiteX4" fmla="*/ 269689 w 533400"/>
                  <a:gd name="connsiteY4" fmla="*/ 359587 h 533400"/>
                  <a:gd name="connsiteX5" fmla="*/ 500729 w 533400"/>
                  <a:gd name="connsiteY5" fmla="*/ 183356 h 533400"/>
                  <a:gd name="connsiteX6" fmla="*/ 524113 w 533400"/>
                  <a:gd name="connsiteY6" fmla="*/ 196739 h 533400"/>
                  <a:gd name="connsiteX7" fmla="*/ 533400 w 533400"/>
                  <a:gd name="connsiteY7" fmla="*/ 266700 h 533400"/>
                  <a:gd name="connsiteX8" fmla="*/ 512445 w 533400"/>
                  <a:gd name="connsiteY8" fmla="*/ 370523 h 533400"/>
                  <a:gd name="connsiteX9" fmla="*/ 455295 w 533400"/>
                  <a:gd name="connsiteY9" fmla="*/ 455295 h 533400"/>
                  <a:gd name="connsiteX10" fmla="*/ 370523 w 533400"/>
                  <a:gd name="connsiteY10" fmla="*/ 512445 h 533400"/>
                  <a:gd name="connsiteX11" fmla="*/ 266700 w 533400"/>
                  <a:gd name="connsiteY11" fmla="*/ 533400 h 533400"/>
                  <a:gd name="connsiteX12" fmla="*/ 144018 w 533400"/>
                  <a:gd name="connsiteY12" fmla="*/ 503587 h 533400"/>
                  <a:gd name="connsiteX13" fmla="*/ 76486 w 533400"/>
                  <a:gd name="connsiteY13" fmla="*/ 453628 h 533400"/>
                  <a:gd name="connsiteX14" fmla="*/ 76486 w 533400"/>
                  <a:gd name="connsiteY14" fmla="*/ 489728 h 533400"/>
                  <a:gd name="connsiteX15" fmla="*/ 57436 w 533400"/>
                  <a:gd name="connsiteY15" fmla="*/ 508778 h 533400"/>
                  <a:gd name="connsiteX16" fmla="*/ 38386 w 533400"/>
                  <a:gd name="connsiteY16" fmla="*/ 489728 h 533400"/>
                  <a:gd name="connsiteX17" fmla="*/ 38386 w 533400"/>
                  <a:gd name="connsiteY17" fmla="*/ 400431 h 533400"/>
                  <a:gd name="connsiteX18" fmla="*/ 57436 w 533400"/>
                  <a:gd name="connsiteY18" fmla="*/ 381381 h 533400"/>
                  <a:gd name="connsiteX19" fmla="*/ 146732 w 533400"/>
                  <a:gd name="connsiteY19" fmla="*/ 381381 h 533400"/>
                  <a:gd name="connsiteX20" fmla="*/ 165782 w 533400"/>
                  <a:gd name="connsiteY20" fmla="*/ 400431 h 533400"/>
                  <a:gd name="connsiteX21" fmla="*/ 146732 w 533400"/>
                  <a:gd name="connsiteY21" fmla="*/ 419481 h 533400"/>
                  <a:gd name="connsiteX22" fmla="*/ 96631 w 533400"/>
                  <a:gd name="connsiteY22" fmla="*/ 419481 h 533400"/>
                  <a:gd name="connsiteX23" fmla="*/ 266700 w 533400"/>
                  <a:gd name="connsiteY23" fmla="*/ 495348 h 533400"/>
                  <a:gd name="connsiteX24" fmla="*/ 495300 w 533400"/>
                  <a:gd name="connsiteY24" fmla="*/ 266748 h 533400"/>
                  <a:gd name="connsiteX25" fmla="*/ 487347 w 533400"/>
                  <a:gd name="connsiteY25" fmla="*/ 206740 h 533400"/>
                  <a:gd name="connsiteX26" fmla="*/ 500729 w 533400"/>
                  <a:gd name="connsiteY26" fmla="*/ 183356 h 533400"/>
                  <a:gd name="connsiteX27" fmla="*/ 268546 w 533400"/>
                  <a:gd name="connsiteY27" fmla="*/ 109994 h 533400"/>
                  <a:gd name="connsiteX28" fmla="*/ 325329 w 533400"/>
                  <a:gd name="connsiteY28" fmla="*/ 135239 h 533400"/>
                  <a:gd name="connsiteX29" fmla="*/ 342907 w 533400"/>
                  <a:gd name="connsiteY29" fmla="*/ 194732 h 533400"/>
                  <a:gd name="connsiteX30" fmla="*/ 342907 w 533400"/>
                  <a:gd name="connsiteY30" fmla="*/ 194827 h 533400"/>
                  <a:gd name="connsiteX31" fmla="*/ 334142 w 533400"/>
                  <a:gd name="connsiteY31" fmla="*/ 228170 h 533400"/>
                  <a:gd name="connsiteX32" fmla="*/ 318374 w 533400"/>
                  <a:gd name="connsiteY32" fmla="*/ 250938 h 533400"/>
                  <a:gd name="connsiteX33" fmla="*/ 303607 w 533400"/>
                  <a:gd name="connsiteY33" fmla="*/ 267847 h 533400"/>
                  <a:gd name="connsiteX34" fmla="*/ 293127 w 533400"/>
                  <a:gd name="connsiteY34" fmla="*/ 284566 h 533400"/>
                  <a:gd name="connsiteX35" fmla="*/ 287934 w 533400"/>
                  <a:gd name="connsiteY35" fmla="*/ 307954 h 533400"/>
                  <a:gd name="connsiteX36" fmla="*/ 268927 w 533400"/>
                  <a:gd name="connsiteY36" fmla="*/ 325720 h 533400"/>
                  <a:gd name="connsiteX37" fmla="*/ 267593 w 533400"/>
                  <a:gd name="connsiteY37" fmla="*/ 325673 h 533400"/>
                  <a:gd name="connsiteX38" fmla="*/ 249920 w 533400"/>
                  <a:gd name="connsiteY38" fmla="*/ 305286 h 533400"/>
                  <a:gd name="connsiteX39" fmla="*/ 258542 w 533400"/>
                  <a:gd name="connsiteY39" fmla="*/ 268419 h 533400"/>
                  <a:gd name="connsiteX40" fmla="*/ 274500 w 533400"/>
                  <a:gd name="connsiteY40" fmla="*/ 243126 h 533400"/>
                  <a:gd name="connsiteX41" fmla="*/ 290030 w 533400"/>
                  <a:gd name="connsiteY41" fmla="*/ 225407 h 533400"/>
                  <a:gd name="connsiteX42" fmla="*/ 300415 w 533400"/>
                  <a:gd name="connsiteY42" fmla="*/ 210450 h 533400"/>
                  <a:gd name="connsiteX43" fmla="*/ 304845 w 533400"/>
                  <a:gd name="connsiteY43" fmla="*/ 192207 h 533400"/>
                  <a:gd name="connsiteX44" fmla="*/ 304845 w 533400"/>
                  <a:gd name="connsiteY44" fmla="*/ 192112 h 533400"/>
                  <a:gd name="connsiteX45" fmla="*/ 296747 w 533400"/>
                  <a:gd name="connsiteY45" fmla="*/ 160484 h 533400"/>
                  <a:gd name="connsiteX46" fmla="*/ 265878 w 533400"/>
                  <a:gd name="connsiteY46" fmla="*/ 148052 h 533400"/>
                  <a:gd name="connsiteX47" fmla="*/ 235533 w 533400"/>
                  <a:gd name="connsiteY47" fmla="*/ 157293 h 533400"/>
                  <a:gd name="connsiteX48" fmla="*/ 220861 w 533400"/>
                  <a:gd name="connsiteY48" fmla="*/ 193732 h 533400"/>
                  <a:gd name="connsiteX49" fmla="*/ 200520 w 533400"/>
                  <a:gd name="connsiteY49" fmla="*/ 211165 h 533400"/>
                  <a:gd name="connsiteX50" fmla="*/ 182847 w 533400"/>
                  <a:gd name="connsiteY50" fmla="*/ 190778 h 533400"/>
                  <a:gd name="connsiteX51" fmla="*/ 182847 w 533400"/>
                  <a:gd name="connsiteY51" fmla="*/ 190635 h 533400"/>
                  <a:gd name="connsiteX52" fmla="*/ 182894 w 533400"/>
                  <a:gd name="connsiteY52" fmla="*/ 189969 h 533400"/>
                  <a:gd name="connsiteX53" fmla="*/ 209190 w 533400"/>
                  <a:gd name="connsiteY53" fmla="*/ 129762 h 533400"/>
                  <a:gd name="connsiteX54" fmla="*/ 268546 w 533400"/>
                  <a:gd name="connsiteY54" fmla="*/ 109994 h 533400"/>
                  <a:gd name="connsiteX55" fmla="*/ 266700 w 533400"/>
                  <a:gd name="connsiteY55" fmla="*/ 0 h 533400"/>
                  <a:gd name="connsiteX56" fmla="*/ 377666 w 533400"/>
                  <a:gd name="connsiteY56" fmla="*/ 24098 h 533400"/>
                  <a:gd name="connsiteX57" fmla="*/ 458105 w 533400"/>
                  <a:gd name="connsiteY57" fmla="*/ 80963 h 533400"/>
                  <a:gd name="connsiteX58" fmla="*/ 458105 w 533400"/>
                  <a:gd name="connsiteY58" fmla="*/ 44339 h 533400"/>
                  <a:gd name="connsiteX59" fmla="*/ 477155 w 533400"/>
                  <a:gd name="connsiteY59" fmla="*/ 25289 h 533400"/>
                  <a:gd name="connsiteX60" fmla="*/ 496205 w 533400"/>
                  <a:gd name="connsiteY60" fmla="*/ 44339 h 533400"/>
                  <a:gd name="connsiteX61" fmla="*/ 496205 w 533400"/>
                  <a:gd name="connsiteY61" fmla="*/ 133636 h 533400"/>
                  <a:gd name="connsiteX62" fmla="*/ 477155 w 533400"/>
                  <a:gd name="connsiteY62" fmla="*/ 152686 h 533400"/>
                  <a:gd name="connsiteX63" fmla="*/ 387858 w 533400"/>
                  <a:gd name="connsiteY63" fmla="*/ 152686 h 533400"/>
                  <a:gd name="connsiteX64" fmla="*/ 368808 w 533400"/>
                  <a:gd name="connsiteY64" fmla="*/ 133636 h 533400"/>
                  <a:gd name="connsiteX65" fmla="*/ 387858 w 533400"/>
                  <a:gd name="connsiteY65" fmla="*/ 114586 h 533400"/>
                  <a:gd name="connsiteX66" fmla="*/ 437388 w 533400"/>
                  <a:gd name="connsiteY66" fmla="*/ 114586 h 533400"/>
                  <a:gd name="connsiteX67" fmla="*/ 266700 w 533400"/>
                  <a:gd name="connsiteY67" fmla="*/ 38100 h 533400"/>
                  <a:gd name="connsiteX68" fmla="*/ 38100 w 533400"/>
                  <a:gd name="connsiteY68" fmla="*/ 266700 h 533400"/>
                  <a:gd name="connsiteX69" fmla="*/ 46101 w 533400"/>
                  <a:gd name="connsiteY69" fmla="*/ 326850 h 533400"/>
                  <a:gd name="connsiteX70" fmla="*/ 32671 w 533400"/>
                  <a:gd name="connsiteY70" fmla="*/ 350187 h 533400"/>
                  <a:gd name="connsiteX71" fmla="*/ 27670 w 533400"/>
                  <a:gd name="connsiteY71" fmla="*/ 350806 h 533400"/>
                  <a:gd name="connsiteX72" fmla="*/ 9287 w 533400"/>
                  <a:gd name="connsiteY72" fmla="*/ 336756 h 533400"/>
                  <a:gd name="connsiteX73" fmla="*/ 0 w 533400"/>
                  <a:gd name="connsiteY73" fmla="*/ 266700 h 533400"/>
                  <a:gd name="connsiteX74" fmla="*/ 20955 w 533400"/>
                  <a:gd name="connsiteY74" fmla="*/ 162877 h 533400"/>
                  <a:gd name="connsiteX75" fmla="*/ 78105 w 533400"/>
                  <a:gd name="connsiteY75" fmla="*/ 78105 h 533400"/>
                  <a:gd name="connsiteX76" fmla="*/ 162877 w 533400"/>
                  <a:gd name="connsiteY76" fmla="*/ 20955 h 533400"/>
                  <a:gd name="connsiteX77" fmla="*/ 266700 w 533400"/>
                  <a:gd name="connsiteY77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33400" h="533400" fill="norm" stroke="1" extrusionOk="0">
                    <a:moveTo>
                      <a:pt x="269689" y="359587"/>
                    </a:moveTo>
                    <a:cubicBezTo>
                      <a:pt x="281503" y="359587"/>
                      <a:pt x="291126" y="369161"/>
                      <a:pt x="291126" y="381021"/>
                    </a:cubicBezTo>
                    <a:cubicBezTo>
                      <a:pt x="291126" y="392882"/>
                      <a:pt x="281503" y="402456"/>
                      <a:pt x="269689" y="402456"/>
                    </a:cubicBezTo>
                    <a:cubicBezTo>
                      <a:pt x="257828" y="402456"/>
                      <a:pt x="248252" y="392882"/>
                      <a:pt x="248252" y="381021"/>
                    </a:cubicBezTo>
                    <a:cubicBezTo>
                      <a:pt x="248252" y="369161"/>
                      <a:pt x="257828" y="359587"/>
                      <a:pt x="269689" y="359587"/>
                    </a:cubicBezTo>
                    <a:close/>
                    <a:moveTo>
                      <a:pt x="500729" y="183356"/>
                    </a:moveTo>
                    <a:cubicBezTo>
                      <a:pt x="510921" y="180642"/>
                      <a:pt x="521399" y="186595"/>
                      <a:pt x="524113" y="196739"/>
                    </a:cubicBezTo>
                    <a:cubicBezTo>
                      <a:pt x="530305" y="219456"/>
                      <a:pt x="533400" y="242935"/>
                      <a:pt x="533400" y="266700"/>
                    </a:cubicBezTo>
                    <a:cubicBezTo>
                      <a:pt x="533400" y="302705"/>
                      <a:pt x="526399" y="337614"/>
                      <a:pt x="512445" y="370523"/>
                    </a:cubicBezTo>
                    <a:cubicBezTo>
                      <a:pt x="499015" y="402336"/>
                      <a:pt x="479774" y="430816"/>
                      <a:pt x="455295" y="455295"/>
                    </a:cubicBezTo>
                    <a:cubicBezTo>
                      <a:pt x="430816" y="479774"/>
                      <a:pt x="402336" y="499015"/>
                      <a:pt x="370523" y="512445"/>
                    </a:cubicBezTo>
                    <a:cubicBezTo>
                      <a:pt x="337614" y="526399"/>
                      <a:pt x="302705" y="533400"/>
                      <a:pt x="266700" y="533400"/>
                    </a:cubicBezTo>
                    <a:cubicBezTo>
                      <a:pt x="224028" y="533400"/>
                      <a:pt x="181642" y="523113"/>
                      <a:pt x="144018" y="503587"/>
                    </a:cubicBezTo>
                    <a:cubicBezTo>
                      <a:pt x="119062" y="490680"/>
                      <a:pt x="96202" y="473678"/>
                      <a:pt x="76486" y="453628"/>
                    </a:cubicBezTo>
                    <a:lnTo>
                      <a:pt x="76486" y="489728"/>
                    </a:lnTo>
                    <a:cubicBezTo>
                      <a:pt x="76486" y="500253"/>
                      <a:pt x="68008" y="508778"/>
                      <a:pt x="57436" y="508778"/>
                    </a:cubicBezTo>
                    <a:cubicBezTo>
                      <a:pt x="46910" y="508778"/>
                      <a:pt x="38386" y="500253"/>
                      <a:pt x="38386" y="489728"/>
                    </a:cubicBezTo>
                    <a:lnTo>
                      <a:pt x="38386" y="400431"/>
                    </a:lnTo>
                    <a:cubicBezTo>
                      <a:pt x="38386" y="389858"/>
                      <a:pt x="46910" y="381381"/>
                      <a:pt x="57436" y="381381"/>
                    </a:cubicBezTo>
                    <a:lnTo>
                      <a:pt x="146732" y="381381"/>
                    </a:lnTo>
                    <a:cubicBezTo>
                      <a:pt x="157305" y="381381"/>
                      <a:pt x="165782" y="389858"/>
                      <a:pt x="165782" y="400431"/>
                    </a:cubicBezTo>
                    <a:cubicBezTo>
                      <a:pt x="165782" y="410956"/>
                      <a:pt x="157305" y="419481"/>
                      <a:pt x="146732" y="419481"/>
                    </a:cubicBezTo>
                    <a:lnTo>
                      <a:pt x="96631" y="419481"/>
                    </a:lnTo>
                    <a:cubicBezTo>
                      <a:pt x="139732" y="467344"/>
                      <a:pt x="201740" y="495348"/>
                      <a:pt x="266700" y="495348"/>
                    </a:cubicBezTo>
                    <a:cubicBezTo>
                      <a:pt x="392716" y="495348"/>
                      <a:pt x="495300" y="392811"/>
                      <a:pt x="495300" y="266748"/>
                    </a:cubicBezTo>
                    <a:cubicBezTo>
                      <a:pt x="495300" y="246412"/>
                      <a:pt x="492633" y="226219"/>
                      <a:pt x="487347" y="206740"/>
                    </a:cubicBezTo>
                    <a:cubicBezTo>
                      <a:pt x="484585" y="196596"/>
                      <a:pt x="490538" y="186119"/>
                      <a:pt x="500729" y="183356"/>
                    </a:cubicBezTo>
                    <a:close/>
                    <a:moveTo>
                      <a:pt x="268546" y="109994"/>
                    </a:moveTo>
                    <a:cubicBezTo>
                      <a:pt x="292936" y="111661"/>
                      <a:pt x="312086" y="120187"/>
                      <a:pt x="325329" y="135239"/>
                    </a:cubicBezTo>
                    <a:cubicBezTo>
                      <a:pt x="338763" y="150434"/>
                      <a:pt x="344622" y="170439"/>
                      <a:pt x="342907" y="194732"/>
                    </a:cubicBezTo>
                    <a:lnTo>
                      <a:pt x="342907" y="194827"/>
                    </a:lnTo>
                    <a:cubicBezTo>
                      <a:pt x="342002" y="207688"/>
                      <a:pt x="339049" y="218881"/>
                      <a:pt x="334142" y="228170"/>
                    </a:cubicBezTo>
                    <a:cubicBezTo>
                      <a:pt x="329759" y="236601"/>
                      <a:pt x="324472" y="244222"/>
                      <a:pt x="318374" y="250938"/>
                    </a:cubicBezTo>
                    <a:cubicBezTo>
                      <a:pt x="313420" y="256416"/>
                      <a:pt x="308513" y="262084"/>
                      <a:pt x="303607" y="267847"/>
                    </a:cubicBezTo>
                    <a:cubicBezTo>
                      <a:pt x="299701" y="272468"/>
                      <a:pt x="296175" y="278136"/>
                      <a:pt x="293127" y="284566"/>
                    </a:cubicBezTo>
                    <a:cubicBezTo>
                      <a:pt x="290364" y="290473"/>
                      <a:pt x="288601" y="298332"/>
                      <a:pt x="287934" y="307954"/>
                    </a:cubicBezTo>
                    <a:cubicBezTo>
                      <a:pt x="287220" y="318052"/>
                      <a:pt x="278883" y="325720"/>
                      <a:pt x="268927" y="325720"/>
                    </a:cubicBezTo>
                    <a:cubicBezTo>
                      <a:pt x="268498" y="325720"/>
                      <a:pt x="268069" y="325720"/>
                      <a:pt x="267593" y="325673"/>
                    </a:cubicBezTo>
                    <a:cubicBezTo>
                      <a:pt x="257065" y="324863"/>
                      <a:pt x="249205" y="315765"/>
                      <a:pt x="249920" y="305286"/>
                    </a:cubicBezTo>
                    <a:cubicBezTo>
                      <a:pt x="250920" y="290949"/>
                      <a:pt x="253826" y="278565"/>
                      <a:pt x="258542" y="268419"/>
                    </a:cubicBezTo>
                    <a:cubicBezTo>
                      <a:pt x="263020" y="258845"/>
                      <a:pt x="268355" y="250319"/>
                      <a:pt x="274500" y="243126"/>
                    </a:cubicBezTo>
                    <a:cubicBezTo>
                      <a:pt x="279598" y="237125"/>
                      <a:pt x="284838" y="231123"/>
                      <a:pt x="290030" y="225407"/>
                    </a:cubicBezTo>
                    <a:cubicBezTo>
                      <a:pt x="293984" y="221025"/>
                      <a:pt x="297462" y="215976"/>
                      <a:pt x="300415" y="210450"/>
                    </a:cubicBezTo>
                    <a:cubicBezTo>
                      <a:pt x="302845" y="205878"/>
                      <a:pt x="304321" y="199733"/>
                      <a:pt x="304845" y="192207"/>
                    </a:cubicBezTo>
                    <a:lnTo>
                      <a:pt x="304845" y="192112"/>
                    </a:lnTo>
                    <a:cubicBezTo>
                      <a:pt x="305846" y="178108"/>
                      <a:pt x="303178" y="167820"/>
                      <a:pt x="296747" y="160484"/>
                    </a:cubicBezTo>
                    <a:cubicBezTo>
                      <a:pt x="290268" y="153101"/>
                      <a:pt x="280122" y="149053"/>
                      <a:pt x="265878" y="148052"/>
                    </a:cubicBezTo>
                    <a:cubicBezTo>
                      <a:pt x="252683" y="147100"/>
                      <a:pt x="243060" y="150053"/>
                      <a:pt x="235533" y="157293"/>
                    </a:cubicBezTo>
                    <a:cubicBezTo>
                      <a:pt x="227578" y="164962"/>
                      <a:pt x="222624" y="177203"/>
                      <a:pt x="220861" y="193732"/>
                    </a:cubicBezTo>
                    <a:cubicBezTo>
                      <a:pt x="220004" y="204068"/>
                      <a:pt x="210953" y="211879"/>
                      <a:pt x="200520" y="211165"/>
                    </a:cubicBezTo>
                    <a:cubicBezTo>
                      <a:pt x="189992" y="210403"/>
                      <a:pt x="182132" y="201257"/>
                      <a:pt x="182847" y="190778"/>
                    </a:cubicBezTo>
                    <a:lnTo>
                      <a:pt x="182847" y="190635"/>
                    </a:lnTo>
                    <a:cubicBezTo>
                      <a:pt x="182847" y="190397"/>
                      <a:pt x="182894" y="190207"/>
                      <a:pt x="182894" y="189969"/>
                    </a:cubicBezTo>
                    <a:cubicBezTo>
                      <a:pt x="185657" y="164104"/>
                      <a:pt x="194470" y="143861"/>
                      <a:pt x="209190" y="129762"/>
                    </a:cubicBezTo>
                    <a:cubicBezTo>
                      <a:pt x="224577" y="114948"/>
                      <a:pt x="244537" y="108327"/>
                      <a:pt x="268546" y="109994"/>
                    </a:cubicBezTo>
                    <a:close/>
                    <a:moveTo>
                      <a:pt x="266700" y="0"/>
                    </a:moveTo>
                    <a:cubicBezTo>
                      <a:pt x="305419" y="0"/>
                      <a:pt x="342757" y="8096"/>
                      <a:pt x="377666" y="24098"/>
                    </a:cubicBezTo>
                    <a:cubicBezTo>
                      <a:pt x="407956" y="38005"/>
                      <a:pt x="434959" y="57102"/>
                      <a:pt x="458105" y="80963"/>
                    </a:cubicBezTo>
                    <a:lnTo>
                      <a:pt x="458105" y="44339"/>
                    </a:lnTo>
                    <a:cubicBezTo>
                      <a:pt x="458105" y="33814"/>
                      <a:pt x="466630" y="25289"/>
                      <a:pt x="477155" y="25289"/>
                    </a:cubicBezTo>
                    <a:cubicBezTo>
                      <a:pt x="487680" y="25289"/>
                      <a:pt x="496205" y="33814"/>
                      <a:pt x="496205" y="44339"/>
                    </a:cubicBezTo>
                    <a:lnTo>
                      <a:pt x="496205" y="133636"/>
                    </a:lnTo>
                    <a:cubicBezTo>
                      <a:pt x="496205" y="144209"/>
                      <a:pt x="487680" y="152686"/>
                      <a:pt x="477155" y="152686"/>
                    </a:cubicBezTo>
                    <a:lnTo>
                      <a:pt x="387858" y="152686"/>
                    </a:lnTo>
                    <a:cubicBezTo>
                      <a:pt x="377333" y="152686"/>
                      <a:pt x="368808" y="144209"/>
                      <a:pt x="368808" y="133636"/>
                    </a:cubicBezTo>
                    <a:cubicBezTo>
                      <a:pt x="368808" y="123111"/>
                      <a:pt x="377333" y="114586"/>
                      <a:pt x="387858" y="114586"/>
                    </a:cubicBezTo>
                    <a:lnTo>
                      <a:pt x="437388" y="114586"/>
                    </a:lnTo>
                    <a:cubicBezTo>
                      <a:pt x="394002" y="65961"/>
                      <a:pt x="331851" y="38100"/>
                      <a:pt x="266700" y="38100"/>
                    </a:cubicBezTo>
                    <a:cubicBezTo>
                      <a:pt x="140684" y="38100"/>
                      <a:pt x="38100" y="140684"/>
                      <a:pt x="38100" y="266700"/>
                    </a:cubicBezTo>
                    <a:cubicBezTo>
                      <a:pt x="38100" y="287131"/>
                      <a:pt x="40767" y="307372"/>
                      <a:pt x="46101" y="326850"/>
                    </a:cubicBezTo>
                    <a:cubicBezTo>
                      <a:pt x="48815" y="336947"/>
                      <a:pt x="42862" y="347424"/>
                      <a:pt x="32671" y="350187"/>
                    </a:cubicBezTo>
                    <a:cubicBezTo>
                      <a:pt x="31004" y="350568"/>
                      <a:pt x="29337" y="350806"/>
                      <a:pt x="27670" y="350806"/>
                    </a:cubicBezTo>
                    <a:cubicBezTo>
                      <a:pt x="19288" y="350806"/>
                      <a:pt x="11620" y="345234"/>
                      <a:pt x="9287" y="336756"/>
                    </a:cubicBezTo>
                    <a:cubicBezTo>
                      <a:pt x="3143" y="314039"/>
                      <a:pt x="0" y="290465"/>
                      <a:pt x="0" y="266700"/>
                    </a:cubicBezTo>
                    <a:cubicBezTo>
                      <a:pt x="0" y="230695"/>
                      <a:pt x="7048" y="195786"/>
                      <a:pt x="20955" y="162877"/>
                    </a:cubicBezTo>
                    <a:cubicBezTo>
                      <a:pt x="34433" y="131112"/>
                      <a:pt x="53626" y="102584"/>
                      <a:pt x="78105" y="78105"/>
                    </a:cubicBezTo>
                    <a:cubicBezTo>
                      <a:pt x="102584" y="53626"/>
                      <a:pt x="131111" y="34433"/>
                      <a:pt x="162877" y="20955"/>
                    </a:cubicBezTo>
                    <a:cubicBezTo>
                      <a:pt x="195787" y="7049"/>
                      <a:pt x="230696" y="0"/>
                      <a:pt x="266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  <p:sp>
        <p:nvSpPr>
          <p:cNvPr id="1722169795" name="文本框 1"/>
          <p:cNvSpPr txBox="1"/>
          <p:nvPr/>
        </p:nvSpPr>
        <p:spPr bwMode="auto">
          <a:xfrm>
            <a:off x="3928242" y="2394075"/>
            <a:ext cx="7013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2400" b="1" i="0">
                <a:latin typeface="Inter"/>
              </a:rPr>
              <a:t>设计灵感：</a:t>
            </a:r>
            <a:r>
              <a:rPr lang="en-US" sz="2400" b="0" i="0">
                <a:latin typeface="Inter"/>
              </a:rPr>
              <a:t>AI </a:t>
            </a:r>
            <a:r>
              <a:rPr lang="zh-CN" sz="2400" b="0" i="0">
                <a:latin typeface="Inter"/>
              </a:rPr>
              <a:t>辅助进行图形与组件的设计，</a:t>
            </a:r>
            <a:r>
              <a:rPr lang="en-US" sz="2400" b="0" i="0">
                <a:latin typeface="Inter"/>
              </a:rPr>
              <a:t>AI </a:t>
            </a:r>
            <a:r>
              <a:rPr lang="zh-CN" sz="2400" b="0" i="0">
                <a:latin typeface="Inter"/>
              </a:rPr>
              <a:t>能基于给定的示例风格，生成不同排版、色彩搭配的卡片样式，设计者从中筛选灵感，再用专业设计软件微调细节，一定程度上提升设计效率。</a:t>
            </a:r>
            <a:endParaRPr lang="zh-CN" sz="2400"/>
          </a:p>
        </p:txBody>
      </p:sp>
      <p:sp>
        <p:nvSpPr>
          <p:cNvPr id="2078413072" name="文本框 2"/>
          <p:cNvSpPr txBox="1"/>
          <p:nvPr/>
        </p:nvSpPr>
        <p:spPr bwMode="auto">
          <a:xfrm>
            <a:off x="225009" y="5720084"/>
            <a:ext cx="2960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zh-CN" b="1">
                <a:solidFill>
                  <a:srgbClr val="00B0F0"/>
                </a:solidFill>
                <a:latin typeface="+mn-ea"/>
              </a:rPr>
              <a:t>设计的</a:t>
            </a:r>
            <a:r>
              <a:rPr lang="en-US" b="1">
                <a:solidFill>
                  <a:srgbClr val="00B0F0"/>
                </a:solidFill>
                <a:latin typeface="+mn-ea"/>
              </a:rPr>
              <a:t>“</a:t>
            </a:r>
            <a:r>
              <a:rPr lang="zh-CN" b="1">
                <a:solidFill>
                  <a:srgbClr val="00B0F0"/>
                </a:solidFill>
                <a:latin typeface="+mn-ea"/>
              </a:rPr>
              <a:t>旅游日记</a:t>
            </a:r>
            <a:r>
              <a:rPr lang="en-US" b="1">
                <a:solidFill>
                  <a:srgbClr val="00B0F0"/>
                </a:solidFill>
                <a:latin typeface="+mn-ea"/>
              </a:rPr>
              <a:t>”</a:t>
            </a:r>
            <a:r>
              <a:rPr lang="zh-CN" b="1">
                <a:solidFill>
                  <a:srgbClr val="00B0F0"/>
                </a:solidFill>
                <a:latin typeface="+mn-ea"/>
              </a:rPr>
              <a:t> </a:t>
            </a:r>
            <a:r>
              <a:rPr lang="en-US" b="1">
                <a:solidFill>
                  <a:srgbClr val="00B0F0"/>
                </a:solidFill>
                <a:latin typeface="+mn-ea"/>
              </a:rPr>
              <a:t>logo</a:t>
            </a:r>
            <a:endParaRPr lang="zh-CN" b="1">
              <a:solidFill>
                <a:srgbClr val="00B0F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6262431" name="Title 31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产品原型设计方面</a:t>
            </a:r>
            <a:endParaRPr lang="en-US"/>
          </a:p>
        </p:txBody>
      </p:sp>
      <p:pic>
        <p:nvPicPr>
          <p:cNvPr id="679004766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094677" y="1376425"/>
            <a:ext cx="10002646" cy="3439005"/>
          </a:xfrm>
          <a:prstGeom prst="rect">
            <a:avLst/>
          </a:prstGeom>
        </p:spPr>
      </p:pic>
      <p:sp>
        <p:nvSpPr>
          <p:cNvPr id="965729294" name="文本框 8"/>
          <p:cNvSpPr txBox="1"/>
          <p:nvPr/>
        </p:nvSpPr>
        <p:spPr bwMode="auto">
          <a:xfrm>
            <a:off x="1094677" y="5039360"/>
            <a:ext cx="100026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1" i="0">
                <a:solidFill>
                  <a:srgbClr val="1C1F23"/>
                </a:solidFill>
                <a:latin typeface="Inter"/>
              </a:rPr>
              <a:t>成果展示：</a:t>
            </a:r>
            <a:r>
              <a:rPr lang="zh-CN" b="0" i="0">
                <a:solidFill>
                  <a:srgbClr val="1C1F23"/>
                </a:solidFill>
                <a:latin typeface="Inter"/>
              </a:rPr>
              <a:t>上图为产品原型设计在静态的呈现，</a:t>
            </a:r>
            <a:r>
              <a:rPr lang="zh-CN" b="0" i="0">
                <a:latin typeface="Inter"/>
              </a:rPr>
              <a:t>登录与注册页面以清新色调打造，简洁布局方便用户操作，保障信息安全；游记列表页面的背景借鉴</a:t>
            </a:r>
            <a:r>
              <a:rPr lang="en-US" b="0" i="0">
                <a:latin typeface="Inter"/>
              </a:rPr>
              <a:t>AI</a:t>
            </a:r>
            <a:r>
              <a:rPr lang="zh-CN" b="0" i="0">
                <a:latin typeface="Inter"/>
              </a:rPr>
              <a:t>生图的色彩搭配，用瀑布流形式展示推荐内容；我的游记页面能让用户便捷管理个人游记；游记发布页面通过简洁大方设计和丰富输入区，引导用户轻松记录；游记详情页面全方位展示内容且方便分享，各页面相辅相成，共同构建起满足用户旅游记录与分享需求的平台雏形。（需要改进的是：部分组件需要重新设计和美化）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8283265" name="Title 69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产品原型设计方面</a:t>
            </a:r>
            <a:endParaRPr lang="en-US"/>
          </a:p>
        </p:txBody>
      </p:sp>
      <p:pic>
        <p:nvPicPr>
          <p:cNvPr id="734920294" name="图片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8581" y="1358467"/>
            <a:ext cx="3173961" cy="4760942"/>
          </a:xfrm>
          <a:prstGeom prst="rect">
            <a:avLst/>
          </a:prstGeom>
        </p:spPr>
      </p:pic>
      <p:sp>
        <p:nvSpPr>
          <p:cNvPr id="1449535647" name="文本框 10"/>
          <p:cNvSpPr txBox="1"/>
          <p:nvPr/>
        </p:nvSpPr>
        <p:spPr bwMode="auto">
          <a:xfrm>
            <a:off x="5131837" y="1358467"/>
            <a:ext cx="3173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latin typeface="+mn-ea"/>
              </a:rPr>
              <a:t>AI</a:t>
            </a:r>
            <a:r>
              <a:rPr lang="zh-CN" sz="2800" b="1">
                <a:latin typeface="+mn-ea"/>
              </a:rPr>
              <a:t>辅助图形的设计</a:t>
            </a:r>
            <a:endParaRPr/>
          </a:p>
        </p:txBody>
      </p:sp>
      <p:grpSp>
        <p:nvGrpSpPr>
          <p:cNvPr id="1429248894" name="组合 25"/>
          <p:cNvGrpSpPr/>
          <p:nvPr/>
        </p:nvGrpSpPr>
        <p:grpSpPr bwMode="auto">
          <a:xfrm>
            <a:off x="4001814" y="3145367"/>
            <a:ext cx="7200141" cy="1670433"/>
            <a:chOff x="3959774" y="3071795"/>
            <a:chExt cx="7200141" cy="1670433"/>
          </a:xfrm>
        </p:grpSpPr>
        <p:grpSp>
          <p:nvGrpSpPr>
            <p:cNvPr id="25" name="组合 24"/>
            <p:cNvGrpSpPr/>
            <p:nvPr/>
          </p:nvGrpSpPr>
          <p:grpSpPr bwMode="auto">
            <a:xfrm>
              <a:off x="3959776" y="3071795"/>
              <a:ext cx="7200139" cy="500756"/>
              <a:chOff x="3959776" y="3071795"/>
              <a:chExt cx="7200139" cy="500756"/>
            </a:xfrm>
          </p:grpSpPr>
          <p:sp>
            <p:nvSpPr>
              <p:cNvPr id="9" name="文本框 8"/>
              <p:cNvSpPr txBox="1"/>
              <p:nvPr/>
            </p:nvSpPr>
            <p:spPr bwMode="auto">
              <a:xfrm>
                <a:off x="4460535" y="3071795"/>
                <a:ext cx="6699380" cy="42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defRPr/>
                </a:pPr>
                <a:r>
                  <a:rPr lang="zh-CN" sz="2000">
                    <a:latin typeface="+mn-ea"/>
                  </a:rPr>
                  <a:t>技术说明：文本描述</a:t>
                </a:r>
                <a:r>
                  <a:rPr lang="en-US" sz="2000">
                    <a:latin typeface="+mn-ea"/>
                  </a:rPr>
                  <a:t>+AI</a:t>
                </a:r>
                <a:r>
                  <a:rPr lang="zh-CN" sz="2000">
                    <a:latin typeface="+mn-ea"/>
                  </a:rPr>
                  <a:t>生图</a:t>
                </a:r>
                <a:r>
                  <a:rPr lang="en-US" sz="2000">
                    <a:latin typeface="+mn-ea"/>
                  </a:rPr>
                  <a:t>+PS（</a:t>
                </a:r>
                <a:r>
                  <a:rPr lang="zh-CN" sz="2000">
                    <a:latin typeface="+mn-ea"/>
                  </a:rPr>
                  <a:t>修改细节</a:t>
                </a:r>
                <a:r>
                  <a:rPr lang="en-US" sz="2000">
                    <a:latin typeface="+mn-ea"/>
                  </a:rPr>
                  <a:t>）+AI</a:t>
                </a:r>
                <a:r>
                  <a:rPr lang="zh-CN" sz="2000">
                    <a:latin typeface="+mn-ea"/>
                  </a:rPr>
                  <a:t>润色</a:t>
                </a:r>
                <a:endParaRPr/>
              </a:p>
            </p:txBody>
          </p:sp>
          <p:grpSp>
            <p:nvGrpSpPr>
              <p:cNvPr id="21" name="组合 20"/>
              <p:cNvGrpSpPr/>
              <p:nvPr/>
            </p:nvGrpSpPr>
            <p:grpSpPr bwMode="auto">
              <a:xfrm>
                <a:off x="3959776" y="3071795"/>
                <a:ext cx="500759" cy="500756"/>
                <a:chOff x="1324110" y="3407870"/>
                <a:chExt cx="500759" cy="500756"/>
              </a:xfrm>
            </p:grpSpPr>
            <p:sp>
              <p:nvSpPr>
                <p:cNvPr id="14" name="圆角矩形 18"/>
                <p:cNvSpPr/>
                <p:nvPr/>
              </p:nvSpPr>
              <p:spPr bwMode="auto">
                <a:xfrm>
                  <a:off x="1324110" y="3407870"/>
                  <a:ext cx="500759" cy="500756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3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>
                  <a:outerShdw blurRad="254000" dist="127000" algn="ctr" rotWithShape="0">
                    <a:schemeClr val="accent3">
                      <a:alpha val="32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/>
                  <a:normAutofit/>
                </a:bodyPr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lt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lt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lt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lt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lt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lt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lt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lt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>
                    <a:defRPr/>
                  </a:pPr>
                  <a:endParaRPr lang="zh-CN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5" name="任意多边形 19"/>
                <p:cNvSpPr/>
                <p:nvPr/>
              </p:nvSpPr>
              <p:spPr bwMode="auto">
                <a:xfrm>
                  <a:off x="1458628" y="3552732"/>
                  <a:ext cx="231723" cy="211033"/>
                </a:xfrm>
                <a:custGeom>
                  <a:avLst/>
                  <a:gdLst>
                    <a:gd name="connsiteX0" fmla="*/ 125329 w 533400"/>
                    <a:gd name="connsiteY0" fmla="*/ 229221 h 485775"/>
                    <a:gd name="connsiteX1" fmla="*/ 125329 w 533400"/>
                    <a:gd name="connsiteY1" fmla="*/ 276846 h 485775"/>
                    <a:gd name="connsiteX2" fmla="*/ 144379 w 533400"/>
                    <a:gd name="connsiteY2" fmla="*/ 276846 h 485775"/>
                    <a:gd name="connsiteX3" fmla="*/ 144379 w 533400"/>
                    <a:gd name="connsiteY3" fmla="*/ 229221 h 485775"/>
                    <a:gd name="connsiteX4" fmla="*/ 392029 w 533400"/>
                    <a:gd name="connsiteY4" fmla="*/ 229221 h 485775"/>
                    <a:gd name="connsiteX5" fmla="*/ 392029 w 533400"/>
                    <a:gd name="connsiteY5" fmla="*/ 276846 h 485775"/>
                    <a:gd name="connsiteX6" fmla="*/ 411079 w 533400"/>
                    <a:gd name="connsiteY6" fmla="*/ 276846 h 485775"/>
                    <a:gd name="connsiteX7" fmla="*/ 411079 w 533400"/>
                    <a:gd name="connsiteY7" fmla="*/ 229221 h 485775"/>
                    <a:gd name="connsiteX8" fmla="*/ 534904 w 533400"/>
                    <a:gd name="connsiteY8" fmla="*/ 229221 h 485775"/>
                    <a:gd name="connsiteX9" fmla="*/ 534904 w 533400"/>
                    <a:gd name="connsiteY9" fmla="*/ 457821 h 485775"/>
                    <a:gd name="connsiteX10" fmla="*/ 506329 w 533400"/>
                    <a:gd name="connsiteY10" fmla="*/ 486396 h 485775"/>
                    <a:gd name="connsiteX11" fmla="*/ 30079 w 533400"/>
                    <a:gd name="connsiteY11" fmla="*/ 486396 h 485775"/>
                    <a:gd name="connsiteX12" fmla="*/ 1504 w 533400"/>
                    <a:gd name="connsiteY12" fmla="*/ 457821 h 485775"/>
                    <a:gd name="connsiteX13" fmla="*/ 1504 w 533400"/>
                    <a:gd name="connsiteY13" fmla="*/ 229221 h 485775"/>
                    <a:gd name="connsiteX14" fmla="*/ 125329 w 533400"/>
                    <a:gd name="connsiteY14" fmla="*/ 229221 h 485775"/>
                    <a:gd name="connsiteX15" fmla="*/ 372979 w 533400"/>
                    <a:gd name="connsiteY15" fmla="*/ 621 h 485775"/>
                    <a:gd name="connsiteX16" fmla="*/ 411079 w 533400"/>
                    <a:gd name="connsiteY16" fmla="*/ 36816 h 485775"/>
                    <a:gd name="connsiteX17" fmla="*/ 411079 w 533400"/>
                    <a:gd name="connsiteY17" fmla="*/ 38721 h 485775"/>
                    <a:gd name="connsiteX18" fmla="*/ 411079 w 533400"/>
                    <a:gd name="connsiteY18" fmla="*/ 114921 h 485775"/>
                    <a:gd name="connsiteX19" fmla="*/ 506329 w 533400"/>
                    <a:gd name="connsiteY19" fmla="*/ 114921 h 485775"/>
                    <a:gd name="connsiteX20" fmla="*/ 534904 w 533400"/>
                    <a:gd name="connsiteY20" fmla="*/ 143496 h 485775"/>
                    <a:gd name="connsiteX21" fmla="*/ 534904 w 533400"/>
                    <a:gd name="connsiteY21" fmla="*/ 210171 h 485775"/>
                    <a:gd name="connsiteX22" fmla="*/ 1504 w 533400"/>
                    <a:gd name="connsiteY22" fmla="*/ 210171 h 485775"/>
                    <a:gd name="connsiteX23" fmla="*/ 1504 w 533400"/>
                    <a:gd name="connsiteY23" fmla="*/ 143496 h 485775"/>
                    <a:gd name="connsiteX24" fmla="*/ 30079 w 533400"/>
                    <a:gd name="connsiteY24" fmla="*/ 114921 h 485775"/>
                    <a:gd name="connsiteX25" fmla="*/ 125329 w 533400"/>
                    <a:gd name="connsiteY25" fmla="*/ 114921 h 485775"/>
                    <a:gd name="connsiteX26" fmla="*/ 125329 w 533400"/>
                    <a:gd name="connsiteY26" fmla="*/ 38721 h 485775"/>
                    <a:gd name="connsiteX27" fmla="*/ 161524 w 533400"/>
                    <a:gd name="connsiteY27" fmla="*/ 621 h 485775"/>
                    <a:gd name="connsiteX28" fmla="*/ 163429 w 533400"/>
                    <a:gd name="connsiteY28" fmla="*/ 621 h 485775"/>
                    <a:gd name="connsiteX29" fmla="*/ 372979 w 533400"/>
                    <a:gd name="connsiteY29" fmla="*/ 621 h 485775"/>
                    <a:gd name="connsiteX30" fmla="*/ 372979 w 533400"/>
                    <a:gd name="connsiteY30" fmla="*/ 19671 h 485775"/>
                    <a:gd name="connsiteX31" fmla="*/ 163429 w 533400"/>
                    <a:gd name="connsiteY31" fmla="*/ 19671 h 485775"/>
                    <a:gd name="connsiteX32" fmla="*/ 144474 w 533400"/>
                    <a:gd name="connsiteY32" fmla="*/ 37292 h 485775"/>
                    <a:gd name="connsiteX33" fmla="*/ 144379 w 533400"/>
                    <a:gd name="connsiteY33" fmla="*/ 38721 h 485775"/>
                    <a:gd name="connsiteX34" fmla="*/ 144379 w 533400"/>
                    <a:gd name="connsiteY34" fmla="*/ 114921 h 485775"/>
                    <a:gd name="connsiteX35" fmla="*/ 392029 w 533400"/>
                    <a:gd name="connsiteY35" fmla="*/ 114921 h 485775"/>
                    <a:gd name="connsiteX36" fmla="*/ 392029 w 533400"/>
                    <a:gd name="connsiteY36" fmla="*/ 38721 h 485775"/>
                    <a:gd name="connsiteX37" fmla="*/ 375836 w 533400"/>
                    <a:gd name="connsiteY37" fmla="*/ 19862 h 485775"/>
                    <a:gd name="connsiteX38" fmla="*/ 374408 w 533400"/>
                    <a:gd name="connsiteY38" fmla="*/ 19671 h 485775"/>
                    <a:gd name="connsiteX39" fmla="*/ 372979 w 533400"/>
                    <a:gd name="connsiteY39" fmla="*/ 19671 h 485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533400" h="485775" fill="norm" stroke="1" extrusionOk="0">
                      <a:moveTo>
                        <a:pt x="125329" y="229221"/>
                      </a:moveTo>
                      <a:lnTo>
                        <a:pt x="125329" y="276846"/>
                      </a:lnTo>
                      <a:lnTo>
                        <a:pt x="144379" y="276846"/>
                      </a:lnTo>
                      <a:lnTo>
                        <a:pt x="144379" y="229221"/>
                      </a:lnTo>
                      <a:lnTo>
                        <a:pt x="392029" y="229221"/>
                      </a:lnTo>
                      <a:lnTo>
                        <a:pt x="392029" y="276846"/>
                      </a:lnTo>
                      <a:lnTo>
                        <a:pt x="411079" y="276846"/>
                      </a:lnTo>
                      <a:lnTo>
                        <a:pt x="411079" y="229221"/>
                      </a:lnTo>
                      <a:lnTo>
                        <a:pt x="534904" y="229221"/>
                      </a:lnTo>
                      <a:lnTo>
                        <a:pt x="534904" y="457821"/>
                      </a:lnTo>
                      <a:cubicBezTo>
                        <a:pt x="534904" y="473632"/>
                        <a:pt x="522141" y="486396"/>
                        <a:pt x="506329" y="486396"/>
                      </a:cubicBezTo>
                      <a:lnTo>
                        <a:pt x="30079" y="486396"/>
                      </a:lnTo>
                      <a:cubicBezTo>
                        <a:pt x="14267" y="486396"/>
                        <a:pt x="1504" y="473632"/>
                        <a:pt x="1504" y="457821"/>
                      </a:cubicBezTo>
                      <a:lnTo>
                        <a:pt x="1504" y="229221"/>
                      </a:lnTo>
                      <a:lnTo>
                        <a:pt x="125329" y="229221"/>
                      </a:lnTo>
                      <a:close/>
                      <a:moveTo>
                        <a:pt x="372979" y="621"/>
                      </a:moveTo>
                      <a:cubicBezTo>
                        <a:pt x="393363" y="621"/>
                        <a:pt x="410031" y="16623"/>
                        <a:pt x="411079" y="36816"/>
                      </a:cubicBezTo>
                      <a:lnTo>
                        <a:pt x="411079" y="38721"/>
                      </a:lnTo>
                      <a:lnTo>
                        <a:pt x="411079" y="114921"/>
                      </a:lnTo>
                      <a:lnTo>
                        <a:pt x="506329" y="114921"/>
                      </a:lnTo>
                      <a:cubicBezTo>
                        <a:pt x="522141" y="114921"/>
                        <a:pt x="534904" y="127685"/>
                        <a:pt x="534904" y="143496"/>
                      </a:cubicBezTo>
                      <a:lnTo>
                        <a:pt x="534904" y="210171"/>
                      </a:lnTo>
                      <a:lnTo>
                        <a:pt x="1504" y="210171"/>
                      </a:lnTo>
                      <a:lnTo>
                        <a:pt x="1504" y="143496"/>
                      </a:lnTo>
                      <a:cubicBezTo>
                        <a:pt x="1504" y="127685"/>
                        <a:pt x="14267" y="114921"/>
                        <a:pt x="30079" y="114921"/>
                      </a:cubicBezTo>
                      <a:lnTo>
                        <a:pt x="125329" y="114921"/>
                      </a:lnTo>
                      <a:lnTo>
                        <a:pt x="125329" y="38721"/>
                      </a:lnTo>
                      <a:cubicBezTo>
                        <a:pt x="125329" y="18337"/>
                        <a:pt x="141331" y="1669"/>
                        <a:pt x="161524" y="621"/>
                      </a:cubicBezTo>
                      <a:lnTo>
                        <a:pt x="163429" y="621"/>
                      </a:lnTo>
                      <a:lnTo>
                        <a:pt x="372979" y="621"/>
                      </a:lnTo>
                      <a:close/>
                      <a:moveTo>
                        <a:pt x="372979" y="19671"/>
                      </a:moveTo>
                      <a:lnTo>
                        <a:pt x="163429" y="19671"/>
                      </a:lnTo>
                      <a:cubicBezTo>
                        <a:pt x="153428" y="19671"/>
                        <a:pt x="145141" y="27482"/>
                        <a:pt x="144474" y="37292"/>
                      </a:cubicBezTo>
                      <a:lnTo>
                        <a:pt x="144379" y="38721"/>
                      </a:lnTo>
                      <a:lnTo>
                        <a:pt x="144379" y="114921"/>
                      </a:lnTo>
                      <a:lnTo>
                        <a:pt x="392029" y="114921"/>
                      </a:lnTo>
                      <a:lnTo>
                        <a:pt x="392029" y="38721"/>
                      </a:lnTo>
                      <a:cubicBezTo>
                        <a:pt x="392029" y="29196"/>
                        <a:pt x="384981" y="21290"/>
                        <a:pt x="375836" y="19862"/>
                      </a:cubicBezTo>
                      <a:lnTo>
                        <a:pt x="374408" y="19671"/>
                      </a:lnTo>
                      <a:lnTo>
                        <a:pt x="372979" y="196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tx1"/>
                      </a:solidFill>
                    </a:defRPr>
                  </a:lvl1pPr>
                  <a:lvl2pPr marL="457200" algn="l" defTabSz="914400">
                    <a:defRPr sz="1800">
                      <a:solidFill>
                        <a:schemeClr val="tx1"/>
                      </a:solidFill>
                    </a:defRPr>
                  </a:lvl2pPr>
                  <a:lvl3pPr marL="914400" algn="l" defTabSz="914400">
                    <a:defRPr sz="1800">
                      <a:solidFill>
                        <a:schemeClr val="tx1"/>
                      </a:solidFill>
                    </a:defRPr>
                  </a:lvl3pPr>
                  <a:lvl4pPr marL="1371600" algn="l" defTabSz="914400">
                    <a:defRPr sz="1800">
                      <a:solidFill>
                        <a:schemeClr val="tx1"/>
                      </a:solidFill>
                    </a:defRPr>
                  </a:lvl4pPr>
                  <a:lvl5pPr marL="1828800" algn="l" defTabSz="914400">
                    <a:defRPr sz="1800">
                      <a:solidFill>
                        <a:schemeClr val="tx1"/>
                      </a:solidFill>
                    </a:defRPr>
                  </a:lvl5pPr>
                  <a:lvl6pPr marL="2286000" algn="l" defTabSz="914400">
                    <a:defRPr sz="1800">
                      <a:solidFill>
                        <a:schemeClr val="tx1"/>
                      </a:solidFill>
                    </a:defRPr>
                  </a:lvl6pPr>
                  <a:lvl7pPr marL="2743200" algn="l" defTabSz="914400">
                    <a:defRPr sz="1800">
                      <a:solidFill>
                        <a:schemeClr val="tx1"/>
                      </a:solidFill>
                    </a:defRPr>
                  </a:lvl7pPr>
                  <a:lvl8pPr marL="3200400" algn="l" defTabSz="914400">
                    <a:defRPr sz="1800">
                      <a:solidFill>
                        <a:schemeClr val="tx1"/>
                      </a:solidFill>
                    </a:defRPr>
                  </a:lvl8pPr>
                  <a:lvl9pPr marL="3657600" algn="l" defTabSz="914400">
                    <a:defRPr sz="1800">
                      <a:solidFill>
                        <a:schemeClr val="tx1"/>
                      </a:solidFill>
                    </a:defRPr>
                  </a:lvl9pPr>
                </a:lstStyle>
                <a:p>
                  <a:pPr>
                    <a:defRPr/>
                  </a:pPr>
                  <a:endParaRPr lang="zh-CN"/>
                </a:p>
              </p:txBody>
            </p:sp>
          </p:grpSp>
        </p:grpSp>
        <p:grpSp>
          <p:nvGrpSpPr>
            <p:cNvPr id="24" name="组合 23"/>
            <p:cNvGrpSpPr/>
            <p:nvPr/>
          </p:nvGrpSpPr>
          <p:grpSpPr bwMode="auto">
            <a:xfrm>
              <a:off x="3959774" y="4241472"/>
              <a:ext cx="7013375" cy="500756"/>
              <a:chOff x="3959774" y="4241472"/>
              <a:chExt cx="7013375" cy="500756"/>
            </a:xfrm>
          </p:grpSpPr>
          <p:sp>
            <p:nvSpPr>
              <p:cNvPr id="10" name="文本框 9"/>
              <p:cNvSpPr txBox="1"/>
              <p:nvPr/>
            </p:nvSpPr>
            <p:spPr bwMode="auto">
              <a:xfrm>
                <a:off x="4647300" y="4342118"/>
                <a:ext cx="63258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sz="2000"/>
                  <a:t>缺点：</a:t>
                </a:r>
                <a:r>
                  <a:rPr lang="en-US" sz="2000"/>
                  <a:t>AI</a:t>
                </a:r>
                <a:r>
                  <a:rPr lang="zh-CN" sz="2000"/>
                  <a:t>生图具有随机性，且耗时较长</a:t>
                </a:r>
                <a:endParaRPr/>
              </a:p>
            </p:txBody>
          </p:sp>
          <p:sp>
            <p:nvSpPr>
              <p:cNvPr id="22" name="圆角矩形 21"/>
              <p:cNvSpPr/>
              <p:nvPr/>
            </p:nvSpPr>
            <p:spPr bwMode="auto">
              <a:xfrm>
                <a:off x="3959774" y="4241472"/>
                <a:ext cx="500759" cy="500756"/>
              </a:xfrm>
              <a:prstGeom prst="roundRect">
                <a:avLst>
                  <a:gd name="adj" fmla="val 16667"/>
                </a:avLst>
              </a:prstGeom>
              <a:solidFill>
                <a:schemeClr val="accent6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6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/>
                <a:normAutofit/>
              </a:bodyPr>
              <a:lstStyle>
                <a:defPPr>
                  <a:defRPr lang="zh-CN"/>
                </a:defPPr>
                <a:lvl1pPr marL="0" algn="l" defTabSz="914400">
                  <a:defRPr sz="1800">
                    <a:solidFill>
                      <a:schemeClr val="lt1"/>
                    </a:solidFill>
                  </a:defRPr>
                </a:lvl1pPr>
                <a:lvl2pPr marL="457200" algn="l" defTabSz="914400">
                  <a:defRPr sz="1800">
                    <a:solidFill>
                      <a:schemeClr val="lt1"/>
                    </a:solidFill>
                  </a:defRPr>
                </a:lvl2pPr>
                <a:lvl3pPr marL="914400" algn="l" defTabSz="914400">
                  <a:defRPr sz="1800">
                    <a:solidFill>
                      <a:schemeClr val="lt1"/>
                    </a:solidFill>
                  </a:defRPr>
                </a:lvl3pPr>
                <a:lvl4pPr marL="1371600" algn="l" defTabSz="914400">
                  <a:defRPr sz="1800">
                    <a:solidFill>
                      <a:schemeClr val="lt1"/>
                    </a:solidFill>
                  </a:defRPr>
                </a:lvl4pPr>
                <a:lvl5pPr marL="1828800" algn="l" defTabSz="914400">
                  <a:defRPr sz="1800">
                    <a:solidFill>
                      <a:schemeClr val="lt1"/>
                    </a:solidFill>
                  </a:defRPr>
                </a:lvl5pPr>
                <a:lvl6pPr marL="2286000" algn="l" defTabSz="914400">
                  <a:defRPr sz="1800">
                    <a:solidFill>
                      <a:schemeClr val="lt1"/>
                    </a:solidFill>
                  </a:defRPr>
                </a:lvl6pPr>
                <a:lvl7pPr marL="2743200" algn="l" defTabSz="914400">
                  <a:defRPr sz="1800">
                    <a:solidFill>
                      <a:schemeClr val="lt1"/>
                    </a:solidFill>
                  </a:defRPr>
                </a:lvl7pPr>
                <a:lvl8pPr marL="3200400" algn="l" defTabSz="914400">
                  <a:defRPr sz="1800">
                    <a:solidFill>
                      <a:schemeClr val="lt1"/>
                    </a:solidFill>
                  </a:defRPr>
                </a:lvl8pPr>
                <a:lvl9pPr marL="3657600" algn="l" defTabSz="914400">
                  <a:defRPr sz="1800">
                    <a:solidFill>
                      <a:schemeClr val="lt1"/>
                    </a:solidFill>
                  </a:defRPr>
                </a:lvl9pPr>
              </a:lstStyle>
              <a:p>
                <a:pPr algn="ctr" defTabSz="914354">
                  <a:defRPr/>
                </a:pPr>
                <a:endParaRPr lang="zh-CN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 bwMode="auto">
              <a:xfrm>
                <a:off x="4030153" y="4311850"/>
                <a:ext cx="360000" cy="360000"/>
              </a:xfrm>
              <a:custGeom>
                <a:avLst/>
                <a:gdLst>
                  <a:gd name="connsiteX0" fmla="*/ 269689 w 533400"/>
                  <a:gd name="connsiteY0" fmla="*/ 359587 h 533400"/>
                  <a:gd name="connsiteX1" fmla="*/ 291126 w 533400"/>
                  <a:gd name="connsiteY1" fmla="*/ 381021 h 533400"/>
                  <a:gd name="connsiteX2" fmla="*/ 269689 w 533400"/>
                  <a:gd name="connsiteY2" fmla="*/ 402456 h 533400"/>
                  <a:gd name="connsiteX3" fmla="*/ 248252 w 533400"/>
                  <a:gd name="connsiteY3" fmla="*/ 381021 h 533400"/>
                  <a:gd name="connsiteX4" fmla="*/ 269689 w 533400"/>
                  <a:gd name="connsiteY4" fmla="*/ 359587 h 533400"/>
                  <a:gd name="connsiteX5" fmla="*/ 500729 w 533400"/>
                  <a:gd name="connsiteY5" fmla="*/ 183356 h 533400"/>
                  <a:gd name="connsiteX6" fmla="*/ 524113 w 533400"/>
                  <a:gd name="connsiteY6" fmla="*/ 196739 h 533400"/>
                  <a:gd name="connsiteX7" fmla="*/ 533400 w 533400"/>
                  <a:gd name="connsiteY7" fmla="*/ 266700 h 533400"/>
                  <a:gd name="connsiteX8" fmla="*/ 512445 w 533400"/>
                  <a:gd name="connsiteY8" fmla="*/ 370523 h 533400"/>
                  <a:gd name="connsiteX9" fmla="*/ 455295 w 533400"/>
                  <a:gd name="connsiteY9" fmla="*/ 455295 h 533400"/>
                  <a:gd name="connsiteX10" fmla="*/ 370523 w 533400"/>
                  <a:gd name="connsiteY10" fmla="*/ 512445 h 533400"/>
                  <a:gd name="connsiteX11" fmla="*/ 266700 w 533400"/>
                  <a:gd name="connsiteY11" fmla="*/ 533400 h 533400"/>
                  <a:gd name="connsiteX12" fmla="*/ 144018 w 533400"/>
                  <a:gd name="connsiteY12" fmla="*/ 503587 h 533400"/>
                  <a:gd name="connsiteX13" fmla="*/ 76486 w 533400"/>
                  <a:gd name="connsiteY13" fmla="*/ 453628 h 533400"/>
                  <a:gd name="connsiteX14" fmla="*/ 76486 w 533400"/>
                  <a:gd name="connsiteY14" fmla="*/ 489728 h 533400"/>
                  <a:gd name="connsiteX15" fmla="*/ 57436 w 533400"/>
                  <a:gd name="connsiteY15" fmla="*/ 508778 h 533400"/>
                  <a:gd name="connsiteX16" fmla="*/ 38386 w 533400"/>
                  <a:gd name="connsiteY16" fmla="*/ 489728 h 533400"/>
                  <a:gd name="connsiteX17" fmla="*/ 38386 w 533400"/>
                  <a:gd name="connsiteY17" fmla="*/ 400431 h 533400"/>
                  <a:gd name="connsiteX18" fmla="*/ 57436 w 533400"/>
                  <a:gd name="connsiteY18" fmla="*/ 381381 h 533400"/>
                  <a:gd name="connsiteX19" fmla="*/ 146732 w 533400"/>
                  <a:gd name="connsiteY19" fmla="*/ 381381 h 533400"/>
                  <a:gd name="connsiteX20" fmla="*/ 165782 w 533400"/>
                  <a:gd name="connsiteY20" fmla="*/ 400431 h 533400"/>
                  <a:gd name="connsiteX21" fmla="*/ 146732 w 533400"/>
                  <a:gd name="connsiteY21" fmla="*/ 419481 h 533400"/>
                  <a:gd name="connsiteX22" fmla="*/ 96631 w 533400"/>
                  <a:gd name="connsiteY22" fmla="*/ 419481 h 533400"/>
                  <a:gd name="connsiteX23" fmla="*/ 266700 w 533400"/>
                  <a:gd name="connsiteY23" fmla="*/ 495348 h 533400"/>
                  <a:gd name="connsiteX24" fmla="*/ 495300 w 533400"/>
                  <a:gd name="connsiteY24" fmla="*/ 266748 h 533400"/>
                  <a:gd name="connsiteX25" fmla="*/ 487347 w 533400"/>
                  <a:gd name="connsiteY25" fmla="*/ 206740 h 533400"/>
                  <a:gd name="connsiteX26" fmla="*/ 500729 w 533400"/>
                  <a:gd name="connsiteY26" fmla="*/ 183356 h 533400"/>
                  <a:gd name="connsiteX27" fmla="*/ 268546 w 533400"/>
                  <a:gd name="connsiteY27" fmla="*/ 109994 h 533400"/>
                  <a:gd name="connsiteX28" fmla="*/ 325329 w 533400"/>
                  <a:gd name="connsiteY28" fmla="*/ 135239 h 533400"/>
                  <a:gd name="connsiteX29" fmla="*/ 342907 w 533400"/>
                  <a:gd name="connsiteY29" fmla="*/ 194732 h 533400"/>
                  <a:gd name="connsiteX30" fmla="*/ 342907 w 533400"/>
                  <a:gd name="connsiteY30" fmla="*/ 194827 h 533400"/>
                  <a:gd name="connsiteX31" fmla="*/ 334142 w 533400"/>
                  <a:gd name="connsiteY31" fmla="*/ 228170 h 533400"/>
                  <a:gd name="connsiteX32" fmla="*/ 318374 w 533400"/>
                  <a:gd name="connsiteY32" fmla="*/ 250938 h 533400"/>
                  <a:gd name="connsiteX33" fmla="*/ 303607 w 533400"/>
                  <a:gd name="connsiteY33" fmla="*/ 267847 h 533400"/>
                  <a:gd name="connsiteX34" fmla="*/ 293127 w 533400"/>
                  <a:gd name="connsiteY34" fmla="*/ 284566 h 533400"/>
                  <a:gd name="connsiteX35" fmla="*/ 287934 w 533400"/>
                  <a:gd name="connsiteY35" fmla="*/ 307954 h 533400"/>
                  <a:gd name="connsiteX36" fmla="*/ 268927 w 533400"/>
                  <a:gd name="connsiteY36" fmla="*/ 325720 h 533400"/>
                  <a:gd name="connsiteX37" fmla="*/ 267593 w 533400"/>
                  <a:gd name="connsiteY37" fmla="*/ 325673 h 533400"/>
                  <a:gd name="connsiteX38" fmla="*/ 249920 w 533400"/>
                  <a:gd name="connsiteY38" fmla="*/ 305286 h 533400"/>
                  <a:gd name="connsiteX39" fmla="*/ 258542 w 533400"/>
                  <a:gd name="connsiteY39" fmla="*/ 268419 h 533400"/>
                  <a:gd name="connsiteX40" fmla="*/ 274500 w 533400"/>
                  <a:gd name="connsiteY40" fmla="*/ 243126 h 533400"/>
                  <a:gd name="connsiteX41" fmla="*/ 290030 w 533400"/>
                  <a:gd name="connsiteY41" fmla="*/ 225407 h 533400"/>
                  <a:gd name="connsiteX42" fmla="*/ 300415 w 533400"/>
                  <a:gd name="connsiteY42" fmla="*/ 210450 h 533400"/>
                  <a:gd name="connsiteX43" fmla="*/ 304845 w 533400"/>
                  <a:gd name="connsiteY43" fmla="*/ 192207 h 533400"/>
                  <a:gd name="connsiteX44" fmla="*/ 304845 w 533400"/>
                  <a:gd name="connsiteY44" fmla="*/ 192112 h 533400"/>
                  <a:gd name="connsiteX45" fmla="*/ 296747 w 533400"/>
                  <a:gd name="connsiteY45" fmla="*/ 160484 h 533400"/>
                  <a:gd name="connsiteX46" fmla="*/ 265878 w 533400"/>
                  <a:gd name="connsiteY46" fmla="*/ 148052 h 533400"/>
                  <a:gd name="connsiteX47" fmla="*/ 235533 w 533400"/>
                  <a:gd name="connsiteY47" fmla="*/ 157293 h 533400"/>
                  <a:gd name="connsiteX48" fmla="*/ 220861 w 533400"/>
                  <a:gd name="connsiteY48" fmla="*/ 193732 h 533400"/>
                  <a:gd name="connsiteX49" fmla="*/ 200520 w 533400"/>
                  <a:gd name="connsiteY49" fmla="*/ 211165 h 533400"/>
                  <a:gd name="connsiteX50" fmla="*/ 182847 w 533400"/>
                  <a:gd name="connsiteY50" fmla="*/ 190778 h 533400"/>
                  <a:gd name="connsiteX51" fmla="*/ 182847 w 533400"/>
                  <a:gd name="connsiteY51" fmla="*/ 190635 h 533400"/>
                  <a:gd name="connsiteX52" fmla="*/ 182894 w 533400"/>
                  <a:gd name="connsiteY52" fmla="*/ 189969 h 533400"/>
                  <a:gd name="connsiteX53" fmla="*/ 209190 w 533400"/>
                  <a:gd name="connsiteY53" fmla="*/ 129762 h 533400"/>
                  <a:gd name="connsiteX54" fmla="*/ 268546 w 533400"/>
                  <a:gd name="connsiteY54" fmla="*/ 109994 h 533400"/>
                  <a:gd name="connsiteX55" fmla="*/ 266700 w 533400"/>
                  <a:gd name="connsiteY55" fmla="*/ 0 h 533400"/>
                  <a:gd name="connsiteX56" fmla="*/ 377666 w 533400"/>
                  <a:gd name="connsiteY56" fmla="*/ 24098 h 533400"/>
                  <a:gd name="connsiteX57" fmla="*/ 458105 w 533400"/>
                  <a:gd name="connsiteY57" fmla="*/ 80963 h 533400"/>
                  <a:gd name="connsiteX58" fmla="*/ 458105 w 533400"/>
                  <a:gd name="connsiteY58" fmla="*/ 44339 h 533400"/>
                  <a:gd name="connsiteX59" fmla="*/ 477155 w 533400"/>
                  <a:gd name="connsiteY59" fmla="*/ 25289 h 533400"/>
                  <a:gd name="connsiteX60" fmla="*/ 496205 w 533400"/>
                  <a:gd name="connsiteY60" fmla="*/ 44339 h 533400"/>
                  <a:gd name="connsiteX61" fmla="*/ 496205 w 533400"/>
                  <a:gd name="connsiteY61" fmla="*/ 133636 h 533400"/>
                  <a:gd name="connsiteX62" fmla="*/ 477155 w 533400"/>
                  <a:gd name="connsiteY62" fmla="*/ 152686 h 533400"/>
                  <a:gd name="connsiteX63" fmla="*/ 387858 w 533400"/>
                  <a:gd name="connsiteY63" fmla="*/ 152686 h 533400"/>
                  <a:gd name="connsiteX64" fmla="*/ 368808 w 533400"/>
                  <a:gd name="connsiteY64" fmla="*/ 133636 h 533400"/>
                  <a:gd name="connsiteX65" fmla="*/ 387858 w 533400"/>
                  <a:gd name="connsiteY65" fmla="*/ 114586 h 533400"/>
                  <a:gd name="connsiteX66" fmla="*/ 437388 w 533400"/>
                  <a:gd name="connsiteY66" fmla="*/ 114586 h 533400"/>
                  <a:gd name="connsiteX67" fmla="*/ 266700 w 533400"/>
                  <a:gd name="connsiteY67" fmla="*/ 38100 h 533400"/>
                  <a:gd name="connsiteX68" fmla="*/ 38100 w 533400"/>
                  <a:gd name="connsiteY68" fmla="*/ 266700 h 533400"/>
                  <a:gd name="connsiteX69" fmla="*/ 46101 w 533400"/>
                  <a:gd name="connsiteY69" fmla="*/ 326850 h 533400"/>
                  <a:gd name="connsiteX70" fmla="*/ 32671 w 533400"/>
                  <a:gd name="connsiteY70" fmla="*/ 350187 h 533400"/>
                  <a:gd name="connsiteX71" fmla="*/ 27670 w 533400"/>
                  <a:gd name="connsiteY71" fmla="*/ 350806 h 533400"/>
                  <a:gd name="connsiteX72" fmla="*/ 9287 w 533400"/>
                  <a:gd name="connsiteY72" fmla="*/ 336756 h 533400"/>
                  <a:gd name="connsiteX73" fmla="*/ 0 w 533400"/>
                  <a:gd name="connsiteY73" fmla="*/ 266700 h 533400"/>
                  <a:gd name="connsiteX74" fmla="*/ 20955 w 533400"/>
                  <a:gd name="connsiteY74" fmla="*/ 162877 h 533400"/>
                  <a:gd name="connsiteX75" fmla="*/ 78105 w 533400"/>
                  <a:gd name="connsiteY75" fmla="*/ 78105 h 533400"/>
                  <a:gd name="connsiteX76" fmla="*/ 162877 w 533400"/>
                  <a:gd name="connsiteY76" fmla="*/ 20955 h 533400"/>
                  <a:gd name="connsiteX77" fmla="*/ 266700 w 533400"/>
                  <a:gd name="connsiteY77" fmla="*/ 0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533400" h="533400" fill="norm" stroke="1" extrusionOk="0">
                    <a:moveTo>
                      <a:pt x="269689" y="359587"/>
                    </a:moveTo>
                    <a:cubicBezTo>
                      <a:pt x="281503" y="359587"/>
                      <a:pt x="291126" y="369161"/>
                      <a:pt x="291126" y="381021"/>
                    </a:cubicBezTo>
                    <a:cubicBezTo>
                      <a:pt x="291126" y="392882"/>
                      <a:pt x="281503" y="402456"/>
                      <a:pt x="269689" y="402456"/>
                    </a:cubicBezTo>
                    <a:cubicBezTo>
                      <a:pt x="257828" y="402456"/>
                      <a:pt x="248252" y="392882"/>
                      <a:pt x="248252" y="381021"/>
                    </a:cubicBezTo>
                    <a:cubicBezTo>
                      <a:pt x="248252" y="369161"/>
                      <a:pt x="257828" y="359587"/>
                      <a:pt x="269689" y="359587"/>
                    </a:cubicBezTo>
                    <a:close/>
                    <a:moveTo>
                      <a:pt x="500729" y="183356"/>
                    </a:moveTo>
                    <a:cubicBezTo>
                      <a:pt x="510921" y="180642"/>
                      <a:pt x="521399" y="186595"/>
                      <a:pt x="524113" y="196739"/>
                    </a:cubicBezTo>
                    <a:cubicBezTo>
                      <a:pt x="530305" y="219456"/>
                      <a:pt x="533400" y="242935"/>
                      <a:pt x="533400" y="266700"/>
                    </a:cubicBezTo>
                    <a:cubicBezTo>
                      <a:pt x="533400" y="302705"/>
                      <a:pt x="526399" y="337614"/>
                      <a:pt x="512445" y="370523"/>
                    </a:cubicBezTo>
                    <a:cubicBezTo>
                      <a:pt x="499015" y="402336"/>
                      <a:pt x="479774" y="430816"/>
                      <a:pt x="455295" y="455295"/>
                    </a:cubicBezTo>
                    <a:cubicBezTo>
                      <a:pt x="430816" y="479774"/>
                      <a:pt x="402336" y="499015"/>
                      <a:pt x="370523" y="512445"/>
                    </a:cubicBezTo>
                    <a:cubicBezTo>
                      <a:pt x="337614" y="526399"/>
                      <a:pt x="302705" y="533400"/>
                      <a:pt x="266700" y="533400"/>
                    </a:cubicBezTo>
                    <a:cubicBezTo>
                      <a:pt x="224028" y="533400"/>
                      <a:pt x="181642" y="523113"/>
                      <a:pt x="144018" y="503587"/>
                    </a:cubicBezTo>
                    <a:cubicBezTo>
                      <a:pt x="119062" y="490680"/>
                      <a:pt x="96202" y="473678"/>
                      <a:pt x="76486" y="453628"/>
                    </a:cubicBezTo>
                    <a:lnTo>
                      <a:pt x="76486" y="489728"/>
                    </a:lnTo>
                    <a:cubicBezTo>
                      <a:pt x="76486" y="500253"/>
                      <a:pt x="68008" y="508778"/>
                      <a:pt x="57436" y="508778"/>
                    </a:cubicBezTo>
                    <a:cubicBezTo>
                      <a:pt x="46910" y="508778"/>
                      <a:pt x="38386" y="500253"/>
                      <a:pt x="38386" y="489728"/>
                    </a:cubicBezTo>
                    <a:lnTo>
                      <a:pt x="38386" y="400431"/>
                    </a:lnTo>
                    <a:cubicBezTo>
                      <a:pt x="38386" y="389858"/>
                      <a:pt x="46910" y="381381"/>
                      <a:pt x="57436" y="381381"/>
                    </a:cubicBezTo>
                    <a:lnTo>
                      <a:pt x="146732" y="381381"/>
                    </a:lnTo>
                    <a:cubicBezTo>
                      <a:pt x="157305" y="381381"/>
                      <a:pt x="165782" y="389858"/>
                      <a:pt x="165782" y="400431"/>
                    </a:cubicBezTo>
                    <a:cubicBezTo>
                      <a:pt x="165782" y="410956"/>
                      <a:pt x="157305" y="419481"/>
                      <a:pt x="146732" y="419481"/>
                    </a:cubicBezTo>
                    <a:lnTo>
                      <a:pt x="96631" y="419481"/>
                    </a:lnTo>
                    <a:cubicBezTo>
                      <a:pt x="139732" y="467344"/>
                      <a:pt x="201740" y="495348"/>
                      <a:pt x="266700" y="495348"/>
                    </a:cubicBezTo>
                    <a:cubicBezTo>
                      <a:pt x="392716" y="495348"/>
                      <a:pt x="495300" y="392811"/>
                      <a:pt x="495300" y="266748"/>
                    </a:cubicBezTo>
                    <a:cubicBezTo>
                      <a:pt x="495300" y="246412"/>
                      <a:pt x="492633" y="226219"/>
                      <a:pt x="487347" y="206740"/>
                    </a:cubicBezTo>
                    <a:cubicBezTo>
                      <a:pt x="484585" y="196596"/>
                      <a:pt x="490538" y="186119"/>
                      <a:pt x="500729" y="183356"/>
                    </a:cubicBezTo>
                    <a:close/>
                    <a:moveTo>
                      <a:pt x="268546" y="109994"/>
                    </a:moveTo>
                    <a:cubicBezTo>
                      <a:pt x="292936" y="111661"/>
                      <a:pt x="312086" y="120187"/>
                      <a:pt x="325329" y="135239"/>
                    </a:cubicBezTo>
                    <a:cubicBezTo>
                      <a:pt x="338763" y="150434"/>
                      <a:pt x="344622" y="170439"/>
                      <a:pt x="342907" y="194732"/>
                    </a:cubicBezTo>
                    <a:lnTo>
                      <a:pt x="342907" y="194827"/>
                    </a:lnTo>
                    <a:cubicBezTo>
                      <a:pt x="342002" y="207688"/>
                      <a:pt x="339049" y="218881"/>
                      <a:pt x="334142" y="228170"/>
                    </a:cubicBezTo>
                    <a:cubicBezTo>
                      <a:pt x="329759" y="236601"/>
                      <a:pt x="324472" y="244222"/>
                      <a:pt x="318374" y="250938"/>
                    </a:cubicBezTo>
                    <a:cubicBezTo>
                      <a:pt x="313420" y="256416"/>
                      <a:pt x="308513" y="262084"/>
                      <a:pt x="303607" y="267847"/>
                    </a:cubicBezTo>
                    <a:cubicBezTo>
                      <a:pt x="299701" y="272468"/>
                      <a:pt x="296175" y="278136"/>
                      <a:pt x="293127" y="284566"/>
                    </a:cubicBezTo>
                    <a:cubicBezTo>
                      <a:pt x="290364" y="290473"/>
                      <a:pt x="288601" y="298332"/>
                      <a:pt x="287934" y="307954"/>
                    </a:cubicBezTo>
                    <a:cubicBezTo>
                      <a:pt x="287220" y="318052"/>
                      <a:pt x="278883" y="325720"/>
                      <a:pt x="268927" y="325720"/>
                    </a:cubicBezTo>
                    <a:cubicBezTo>
                      <a:pt x="268498" y="325720"/>
                      <a:pt x="268069" y="325720"/>
                      <a:pt x="267593" y="325673"/>
                    </a:cubicBezTo>
                    <a:cubicBezTo>
                      <a:pt x="257065" y="324863"/>
                      <a:pt x="249205" y="315765"/>
                      <a:pt x="249920" y="305286"/>
                    </a:cubicBezTo>
                    <a:cubicBezTo>
                      <a:pt x="250920" y="290949"/>
                      <a:pt x="253826" y="278565"/>
                      <a:pt x="258542" y="268419"/>
                    </a:cubicBezTo>
                    <a:cubicBezTo>
                      <a:pt x="263020" y="258845"/>
                      <a:pt x="268355" y="250319"/>
                      <a:pt x="274500" y="243126"/>
                    </a:cubicBezTo>
                    <a:cubicBezTo>
                      <a:pt x="279598" y="237125"/>
                      <a:pt x="284838" y="231123"/>
                      <a:pt x="290030" y="225407"/>
                    </a:cubicBezTo>
                    <a:cubicBezTo>
                      <a:pt x="293984" y="221025"/>
                      <a:pt x="297462" y="215976"/>
                      <a:pt x="300415" y="210450"/>
                    </a:cubicBezTo>
                    <a:cubicBezTo>
                      <a:pt x="302845" y="205878"/>
                      <a:pt x="304321" y="199733"/>
                      <a:pt x="304845" y="192207"/>
                    </a:cubicBezTo>
                    <a:lnTo>
                      <a:pt x="304845" y="192112"/>
                    </a:lnTo>
                    <a:cubicBezTo>
                      <a:pt x="305846" y="178108"/>
                      <a:pt x="303178" y="167820"/>
                      <a:pt x="296747" y="160484"/>
                    </a:cubicBezTo>
                    <a:cubicBezTo>
                      <a:pt x="290268" y="153101"/>
                      <a:pt x="280122" y="149053"/>
                      <a:pt x="265878" y="148052"/>
                    </a:cubicBezTo>
                    <a:cubicBezTo>
                      <a:pt x="252683" y="147100"/>
                      <a:pt x="243060" y="150053"/>
                      <a:pt x="235533" y="157293"/>
                    </a:cubicBezTo>
                    <a:cubicBezTo>
                      <a:pt x="227578" y="164962"/>
                      <a:pt x="222624" y="177203"/>
                      <a:pt x="220861" y="193732"/>
                    </a:cubicBezTo>
                    <a:cubicBezTo>
                      <a:pt x="220004" y="204068"/>
                      <a:pt x="210953" y="211879"/>
                      <a:pt x="200520" y="211165"/>
                    </a:cubicBezTo>
                    <a:cubicBezTo>
                      <a:pt x="189992" y="210403"/>
                      <a:pt x="182132" y="201257"/>
                      <a:pt x="182847" y="190778"/>
                    </a:cubicBezTo>
                    <a:lnTo>
                      <a:pt x="182847" y="190635"/>
                    </a:lnTo>
                    <a:cubicBezTo>
                      <a:pt x="182847" y="190397"/>
                      <a:pt x="182894" y="190207"/>
                      <a:pt x="182894" y="189969"/>
                    </a:cubicBezTo>
                    <a:cubicBezTo>
                      <a:pt x="185657" y="164104"/>
                      <a:pt x="194470" y="143861"/>
                      <a:pt x="209190" y="129762"/>
                    </a:cubicBezTo>
                    <a:cubicBezTo>
                      <a:pt x="224577" y="114948"/>
                      <a:pt x="244537" y="108327"/>
                      <a:pt x="268546" y="109994"/>
                    </a:cubicBezTo>
                    <a:close/>
                    <a:moveTo>
                      <a:pt x="266700" y="0"/>
                    </a:moveTo>
                    <a:cubicBezTo>
                      <a:pt x="305419" y="0"/>
                      <a:pt x="342757" y="8096"/>
                      <a:pt x="377666" y="24098"/>
                    </a:cubicBezTo>
                    <a:cubicBezTo>
                      <a:pt x="407956" y="38005"/>
                      <a:pt x="434959" y="57102"/>
                      <a:pt x="458105" y="80963"/>
                    </a:cubicBezTo>
                    <a:lnTo>
                      <a:pt x="458105" y="44339"/>
                    </a:lnTo>
                    <a:cubicBezTo>
                      <a:pt x="458105" y="33814"/>
                      <a:pt x="466630" y="25289"/>
                      <a:pt x="477155" y="25289"/>
                    </a:cubicBezTo>
                    <a:cubicBezTo>
                      <a:pt x="487680" y="25289"/>
                      <a:pt x="496205" y="33814"/>
                      <a:pt x="496205" y="44339"/>
                    </a:cubicBezTo>
                    <a:lnTo>
                      <a:pt x="496205" y="133636"/>
                    </a:lnTo>
                    <a:cubicBezTo>
                      <a:pt x="496205" y="144209"/>
                      <a:pt x="487680" y="152686"/>
                      <a:pt x="477155" y="152686"/>
                    </a:cubicBezTo>
                    <a:lnTo>
                      <a:pt x="387858" y="152686"/>
                    </a:lnTo>
                    <a:cubicBezTo>
                      <a:pt x="377333" y="152686"/>
                      <a:pt x="368808" y="144209"/>
                      <a:pt x="368808" y="133636"/>
                    </a:cubicBezTo>
                    <a:cubicBezTo>
                      <a:pt x="368808" y="123111"/>
                      <a:pt x="377333" y="114586"/>
                      <a:pt x="387858" y="114586"/>
                    </a:cubicBezTo>
                    <a:lnTo>
                      <a:pt x="437388" y="114586"/>
                    </a:lnTo>
                    <a:cubicBezTo>
                      <a:pt x="394002" y="65961"/>
                      <a:pt x="331851" y="38100"/>
                      <a:pt x="266700" y="38100"/>
                    </a:cubicBezTo>
                    <a:cubicBezTo>
                      <a:pt x="140684" y="38100"/>
                      <a:pt x="38100" y="140684"/>
                      <a:pt x="38100" y="266700"/>
                    </a:cubicBezTo>
                    <a:cubicBezTo>
                      <a:pt x="38100" y="287131"/>
                      <a:pt x="40767" y="307372"/>
                      <a:pt x="46101" y="326850"/>
                    </a:cubicBezTo>
                    <a:cubicBezTo>
                      <a:pt x="48815" y="336947"/>
                      <a:pt x="42862" y="347424"/>
                      <a:pt x="32671" y="350187"/>
                    </a:cubicBezTo>
                    <a:cubicBezTo>
                      <a:pt x="31004" y="350568"/>
                      <a:pt x="29337" y="350806"/>
                      <a:pt x="27670" y="350806"/>
                    </a:cubicBezTo>
                    <a:cubicBezTo>
                      <a:pt x="19288" y="350806"/>
                      <a:pt x="11620" y="345234"/>
                      <a:pt x="9287" y="336756"/>
                    </a:cubicBezTo>
                    <a:cubicBezTo>
                      <a:pt x="3143" y="314039"/>
                      <a:pt x="0" y="290465"/>
                      <a:pt x="0" y="266700"/>
                    </a:cubicBezTo>
                    <a:cubicBezTo>
                      <a:pt x="0" y="230695"/>
                      <a:pt x="7048" y="195786"/>
                      <a:pt x="20955" y="162877"/>
                    </a:cubicBezTo>
                    <a:cubicBezTo>
                      <a:pt x="34433" y="131112"/>
                      <a:pt x="53626" y="102584"/>
                      <a:pt x="78105" y="78105"/>
                    </a:cubicBezTo>
                    <a:cubicBezTo>
                      <a:pt x="102584" y="53626"/>
                      <a:pt x="131111" y="34433"/>
                      <a:pt x="162877" y="20955"/>
                    </a:cubicBezTo>
                    <a:cubicBezTo>
                      <a:pt x="195787" y="7049"/>
                      <a:pt x="230696" y="0"/>
                      <a:pt x="266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7317754" name="Title 2"/>
          <p:cNvSpPr>
            <a:spLocks noGrp="1"/>
          </p:cNvSpPr>
          <p:nvPr>
            <p:ph type="title"/>
          </p:nvPr>
        </p:nvSpPr>
        <p:spPr bwMode="auto">
          <a:xfrm>
            <a:off x="7066384" y="3000375"/>
            <a:ext cx="4363616" cy="857250"/>
          </a:xfrm>
        </p:spPr>
        <p:txBody>
          <a:bodyPr wrap="square">
            <a:normAutofit fontScale="90000"/>
          </a:bodyPr>
          <a:lstStyle/>
          <a:p>
            <a:pPr>
              <a:defRPr/>
            </a:pPr>
            <a:r>
              <a:rPr lang="en-US"/>
              <a:t>03.</a:t>
            </a:r>
            <a:r>
              <a:rPr lang="zh-CN"/>
              <a:t>项目亮点</a:t>
            </a:r>
            <a:br>
              <a:rPr lang="zh-CN" sz="3600" b="1">
                <a:solidFill>
                  <a:schemeClr val="tx1"/>
                </a:solidFill>
              </a:rPr>
            </a:br>
            <a:endParaRPr lang="zh-CN"/>
          </a:p>
        </p:txBody>
      </p:sp>
      <p:sp>
        <p:nvSpPr>
          <p:cNvPr id="858221978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6000" y="3524250"/>
            <a:ext cx="5334000" cy="9525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解释该研究项目的意义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606729" name="Title 2"/>
          <p:cNvSpPr>
            <a:spLocks noGrp="1"/>
          </p:cNvSpPr>
          <p:nvPr>
            <p:ph type="title"/>
          </p:nvPr>
        </p:nvSpPr>
        <p:spPr bwMode="auto">
          <a:xfrm>
            <a:off x="6096000" y="2571750"/>
            <a:ext cx="5334000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04.</a:t>
            </a:r>
            <a:r>
              <a:rPr lang="zh-CN"/>
              <a:t>技术说明</a:t>
            </a:r>
            <a:endParaRPr/>
          </a:p>
        </p:txBody>
      </p:sp>
      <p:sp>
        <p:nvSpPr>
          <p:cNvPr id="241986113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6000" y="3524250"/>
            <a:ext cx="5334000" cy="9525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介绍该研究在某个方面的独特创新点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468328" name="Title 2"/>
          <p:cNvSpPr>
            <a:spLocks noGrp="1"/>
          </p:cNvSpPr>
          <p:nvPr>
            <p:ph type="title"/>
          </p:nvPr>
        </p:nvSpPr>
        <p:spPr bwMode="auto">
          <a:xfrm>
            <a:off x="660400" y="1130300"/>
            <a:ext cx="10858500" cy="21082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Thank You</a:t>
            </a:r>
            <a:endParaRPr lang="zh-CN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75967708" name="Group 1"/>
          <p:cNvGrpSpPr/>
          <p:nvPr/>
        </p:nvGrpSpPr>
        <p:grpSpPr bwMode="auto">
          <a:xfrm>
            <a:off x="660400" y="224852"/>
            <a:ext cx="1323439" cy="830998"/>
            <a:chOff x="660400" y="1161068"/>
            <a:chExt cx="1323439" cy="644126"/>
          </a:xfrm>
        </p:grpSpPr>
        <p:sp>
          <p:nvSpPr>
            <p:cNvPr id="3" name="TextBox 2"/>
            <p:cNvSpPr txBox="1"/>
            <p:nvPr/>
          </p:nvSpPr>
          <p:spPr bwMode="auto">
            <a:xfrm>
              <a:off x="660400" y="1161068"/>
              <a:ext cx="1323439" cy="644126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>
              <a:defPPr>
                <a:defRPr lang="zh-CN"/>
              </a:defPPr>
              <a:lvl1pPr>
                <a:defRPr sz="1400" b="1" i="0" u="none" strike="noStrike" cap="none" spc="0">
                  <a:ln>
                    <a:noFill/>
                  </a:ln>
                  <a:solidFill>
                    <a:schemeClr val="accent1"/>
                  </a:solidFill>
                </a:defRPr>
              </a:lvl1pPr>
            </a:lstStyle>
            <a:p>
              <a:pPr>
                <a:lnSpc>
                  <a:spcPct val="100000"/>
                </a:lnSpc>
                <a:defRPr/>
              </a:pPr>
              <a:r>
                <a:rPr lang="zh-CN" sz="4800">
                  <a:solidFill>
                    <a:schemeClr val="tx1"/>
                  </a:solidFill>
                </a:rPr>
                <a:t>目录</a:t>
              </a:r>
              <a:endParaRPr lang="en-US" sz="4800">
                <a:solidFill>
                  <a:schemeClr val="tx1"/>
                </a:solidFill>
              </a:endParaRPr>
            </a:p>
          </p:txBody>
        </p:sp>
      </p:grpSp>
      <p:grpSp>
        <p:nvGrpSpPr>
          <p:cNvPr id="315850133" name="组合 38"/>
          <p:cNvGrpSpPr/>
          <p:nvPr/>
        </p:nvGrpSpPr>
        <p:grpSpPr bwMode="auto">
          <a:xfrm>
            <a:off x="1168638" y="2219771"/>
            <a:ext cx="4406638" cy="917967"/>
            <a:chOff x="2689006" y="1076976"/>
            <a:chExt cx="4406638" cy="917967"/>
          </a:xfrm>
        </p:grpSpPr>
        <p:sp>
          <p:nvSpPr>
            <p:cNvPr id="4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36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01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38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成员分工</a:t>
              </a:r>
              <a:endParaRPr/>
            </a:p>
          </p:txBody>
        </p:sp>
      </p:grpSp>
      <p:grpSp>
        <p:nvGrpSpPr>
          <p:cNvPr id="1513328661" name="组合 39"/>
          <p:cNvGrpSpPr/>
          <p:nvPr/>
        </p:nvGrpSpPr>
        <p:grpSpPr bwMode="auto">
          <a:xfrm>
            <a:off x="1168638" y="3680019"/>
            <a:ext cx="4406638" cy="917967"/>
            <a:chOff x="2689006" y="1076976"/>
            <a:chExt cx="4406638" cy="917967"/>
          </a:xfrm>
        </p:grpSpPr>
        <p:sp>
          <p:nvSpPr>
            <p:cNvPr id="41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2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02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43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项目灵感</a:t>
              </a:r>
              <a:endParaRPr/>
            </a:p>
          </p:txBody>
        </p:sp>
      </p:grpSp>
      <p:grpSp>
        <p:nvGrpSpPr>
          <p:cNvPr id="470117879" name="组合 43"/>
          <p:cNvGrpSpPr/>
          <p:nvPr/>
        </p:nvGrpSpPr>
        <p:grpSpPr bwMode="auto">
          <a:xfrm>
            <a:off x="6247079" y="3675297"/>
            <a:ext cx="4406638" cy="917967"/>
            <a:chOff x="2689006" y="1076976"/>
            <a:chExt cx="4406638" cy="917967"/>
          </a:xfrm>
        </p:grpSpPr>
        <p:sp>
          <p:nvSpPr>
            <p:cNvPr id="45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46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05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47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难点突破</a:t>
              </a:r>
              <a:endParaRPr/>
            </a:p>
          </p:txBody>
        </p:sp>
      </p:grpSp>
      <p:grpSp>
        <p:nvGrpSpPr>
          <p:cNvPr id="1421953384" name="组合 47"/>
          <p:cNvGrpSpPr/>
          <p:nvPr/>
        </p:nvGrpSpPr>
        <p:grpSpPr bwMode="auto">
          <a:xfrm>
            <a:off x="1168638" y="5140267"/>
            <a:ext cx="4406638" cy="917967"/>
            <a:chOff x="2689006" y="1076976"/>
            <a:chExt cx="4406638" cy="917967"/>
          </a:xfrm>
        </p:grpSpPr>
        <p:sp>
          <p:nvSpPr>
            <p:cNvPr id="49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0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03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51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项目亮点</a:t>
              </a:r>
              <a:endParaRPr/>
            </a:p>
          </p:txBody>
        </p:sp>
      </p:grpSp>
      <p:grpSp>
        <p:nvGrpSpPr>
          <p:cNvPr id="1192061462" name="组合 51"/>
          <p:cNvGrpSpPr/>
          <p:nvPr/>
        </p:nvGrpSpPr>
        <p:grpSpPr bwMode="auto">
          <a:xfrm>
            <a:off x="6247079" y="2219769"/>
            <a:ext cx="4406638" cy="917967"/>
            <a:chOff x="2689006" y="1076976"/>
            <a:chExt cx="4406638" cy="917967"/>
          </a:xfrm>
        </p:grpSpPr>
        <p:sp>
          <p:nvSpPr>
            <p:cNvPr id="53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4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04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55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技术说明</a:t>
              </a:r>
              <a:endParaRPr/>
            </a:p>
          </p:txBody>
        </p:sp>
      </p:grpSp>
      <p:grpSp>
        <p:nvGrpSpPr>
          <p:cNvPr id="600318159" name="组合 55"/>
          <p:cNvGrpSpPr/>
          <p:nvPr/>
        </p:nvGrpSpPr>
        <p:grpSpPr bwMode="auto">
          <a:xfrm>
            <a:off x="6247079" y="5130825"/>
            <a:ext cx="4406638" cy="917967"/>
            <a:chOff x="2689006" y="1076976"/>
            <a:chExt cx="4406638" cy="917967"/>
          </a:xfrm>
        </p:grpSpPr>
        <p:sp>
          <p:nvSpPr>
            <p:cNvPr id="57" name="Rectangle: Rounded Corners 17"/>
            <p:cNvSpPr/>
            <p:nvPr/>
          </p:nvSpPr>
          <p:spPr bwMode="auto">
            <a:xfrm>
              <a:off x="3737061" y="1076976"/>
              <a:ext cx="3358583" cy="917967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sp>
          <p:nvSpPr>
            <p:cNvPr id="58" name="TextBox 7"/>
            <p:cNvSpPr txBox="1"/>
            <p:nvPr/>
          </p:nvSpPr>
          <p:spPr bwMode="auto">
            <a:xfrm>
              <a:off x="2689006" y="1243571"/>
              <a:ext cx="954110" cy="64633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spAutoFit/>
            </a:bodyPr>
            <a:lstStyle/>
            <a:p>
              <a:pPr algn="r">
                <a:defRPr/>
              </a:pPr>
              <a:r>
                <a:rPr lang="en-US" sz="3600" b="1">
                  <a:solidFill>
                    <a:schemeClr val="tx2"/>
                  </a:solidFill>
                </a:rPr>
                <a:t>06</a:t>
              </a:r>
              <a:endParaRPr lang="zh-CN" sz="3600" b="1">
                <a:solidFill>
                  <a:schemeClr val="tx2"/>
                </a:solidFill>
              </a:endParaRPr>
            </a:p>
          </p:txBody>
        </p:sp>
        <p:sp>
          <p:nvSpPr>
            <p:cNvPr id="59" name="Rectangle 8"/>
            <p:cNvSpPr/>
            <p:nvPr/>
          </p:nvSpPr>
          <p:spPr bwMode="auto">
            <a:xfrm>
              <a:off x="4503281" y="1243571"/>
              <a:ext cx="182614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b" anchorCtr="0">
              <a:spAutoFit/>
            </a:bodyPr>
            <a:lstStyle>
              <a:defPPr>
                <a:defRPr lang="zh-CN"/>
              </a:defPPr>
              <a:lvl1pPr marL="0" algn="l" defTabSz="914400">
                <a:defRPr sz="1800">
                  <a:solidFill>
                    <a:schemeClr val="lt1"/>
                  </a:solidFill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</a:defRPr>
              </a:lvl9pPr>
            </a:lstStyle>
            <a:p>
              <a:pPr>
                <a:lnSpc>
                  <a:spcPct val="100000"/>
                </a:lnSpc>
                <a:defRPr/>
              </a:pPr>
              <a:r>
                <a:rPr lang="zh-CN" sz="3200" b="1">
                  <a:solidFill>
                    <a:schemeClr val="tx1"/>
                  </a:solidFill>
                </a:rPr>
                <a:t>成果展示</a:t>
              </a:r>
              <a:endParaRPr/>
            </a:p>
          </p:txBody>
        </p:sp>
      </p:grpSp>
      <p:grpSp>
        <p:nvGrpSpPr>
          <p:cNvPr id="713209730" name="组合 78"/>
          <p:cNvGrpSpPr/>
          <p:nvPr/>
        </p:nvGrpSpPr>
        <p:grpSpPr bwMode="auto">
          <a:xfrm>
            <a:off x="587180" y="2322701"/>
            <a:ext cx="815034" cy="815034"/>
            <a:chOff x="5112243" y="1447610"/>
            <a:chExt cx="815034" cy="815034"/>
          </a:xfrm>
        </p:grpSpPr>
        <p:sp>
          <p:nvSpPr>
            <p:cNvPr id="61" name="任意多边形: 形状 60"/>
            <p:cNvSpPr/>
            <p:nvPr/>
          </p:nvSpPr>
          <p:spPr bwMode="auto">
            <a:xfrm rot="16996800">
              <a:off x="5112243" y="1447610"/>
              <a:ext cx="815034" cy="815034"/>
            </a:xfrm>
            <a:custGeom>
              <a:avLst/>
              <a:gdLst>
                <a:gd name="connsiteX0" fmla="*/ 913969 w 913989"/>
                <a:gd name="connsiteY0" fmla="*/ 456898 h 913989"/>
                <a:gd name="connsiteX1" fmla="*/ 456974 w 913989"/>
                <a:gd name="connsiteY1" fmla="*/ 913893 h 913989"/>
                <a:gd name="connsiteX2" fmla="*/ -20 w 913989"/>
                <a:gd name="connsiteY2" fmla="*/ 456898 h 913989"/>
                <a:gd name="connsiteX3" fmla="*/ 456974 w 913989"/>
                <a:gd name="connsiteY3" fmla="*/ -96 h 913989"/>
                <a:gd name="connsiteX4" fmla="*/ 913969 w 913989"/>
                <a:gd name="connsiteY4" fmla="*/ 456898 h 9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989" h="913989" fill="norm" stroke="1" extrusionOk="0">
                  <a:moveTo>
                    <a:pt x="913969" y="456898"/>
                  </a:moveTo>
                  <a:cubicBezTo>
                    <a:pt x="913969" y="709290"/>
                    <a:pt x="709365" y="913893"/>
                    <a:pt x="456974" y="913893"/>
                  </a:cubicBezTo>
                  <a:cubicBezTo>
                    <a:pt x="204583" y="913893"/>
                    <a:pt x="-20" y="709290"/>
                    <a:pt x="-20" y="456898"/>
                  </a:cubicBezTo>
                  <a:cubicBezTo>
                    <a:pt x="-20" y="204507"/>
                    <a:pt x="204583" y="-96"/>
                    <a:pt x="456974" y="-96"/>
                  </a:cubicBezTo>
                  <a:cubicBezTo>
                    <a:pt x="709365" y="-96"/>
                    <a:pt x="913969" y="204507"/>
                    <a:pt x="913969" y="456898"/>
                  </a:cubicBezTo>
                  <a:close/>
                </a:path>
              </a:pathLst>
            </a:custGeom>
            <a:solidFill>
              <a:srgbClr val="F9635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2" name="任意多边形: 形状 61"/>
            <p:cNvSpPr/>
            <p:nvPr/>
          </p:nvSpPr>
          <p:spPr bwMode="auto">
            <a:xfrm>
              <a:off x="5164730" y="1500252"/>
              <a:ext cx="710034" cy="710033"/>
            </a:xfrm>
            <a:custGeom>
              <a:avLst/>
              <a:gdLst>
                <a:gd name="connsiteX0" fmla="*/ 398100 w 796239"/>
                <a:gd name="connsiteY0" fmla="*/ 796144 h 796239"/>
                <a:gd name="connsiteX1" fmla="*/ -20 w 796239"/>
                <a:gd name="connsiteY1" fmla="*/ 398024 h 796239"/>
                <a:gd name="connsiteX2" fmla="*/ 398100 w 796239"/>
                <a:gd name="connsiteY2" fmla="*/ -96 h 796239"/>
                <a:gd name="connsiteX3" fmla="*/ 796219 w 796239"/>
                <a:gd name="connsiteY3" fmla="*/ 398024 h 796239"/>
                <a:gd name="connsiteX4" fmla="*/ 398100 w 796239"/>
                <a:gd name="connsiteY4" fmla="*/ 796144 h 796239"/>
                <a:gd name="connsiteX5" fmla="*/ 398100 w 796239"/>
                <a:gd name="connsiteY5" fmla="*/ 39204 h 796239"/>
                <a:gd name="connsiteX6" fmla="*/ 39280 w 796239"/>
                <a:gd name="connsiteY6" fmla="*/ 398024 h 796239"/>
                <a:gd name="connsiteX7" fmla="*/ 398100 w 796239"/>
                <a:gd name="connsiteY7" fmla="*/ 756844 h 796239"/>
                <a:gd name="connsiteX8" fmla="*/ 756919 w 796239"/>
                <a:gd name="connsiteY8" fmla="*/ 398024 h 796239"/>
                <a:gd name="connsiteX9" fmla="*/ 398100 w 796239"/>
                <a:gd name="connsiteY9" fmla="*/ 39204 h 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239" h="796239" fill="norm" stroke="1" extrusionOk="0">
                  <a:moveTo>
                    <a:pt x="398100" y="796144"/>
                  </a:moveTo>
                  <a:cubicBezTo>
                    <a:pt x="178224" y="796144"/>
                    <a:pt x="-20" y="617893"/>
                    <a:pt x="-20" y="398024"/>
                  </a:cubicBezTo>
                  <a:cubicBezTo>
                    <a:pt x="-20" y="178154"/>
                    <a:pt x="178224" y="-96"/>
                    <a:pt x="398100" y="-96"/>
                  </a:cubicBezTo>
                  <a:cubicBezTo>
                    <a:pt x="617975" y="-96"/>
                    <a:pt x="796219" y="178154"/>
                    <a:pt x="796219" y="398024"/>
                  </a:cubicBezTo>
                  <a:cubicBezTo>
                    <a:pt x="795971" y="617803"/>
                    <a:pt x="617873" y="795888"/>
                    <a:pt x="398100" y="796144"/>
                  </a:cubicBezTo>
                  <a:close/>
                  <a:moveTo>
                    <a:pt x="398100" y="39204"/>
                  </a:moveTo>
                  <a:cubicBezTo>
                    <a:pt x="199929" y="39204"/>
                    <a:pt x="39280" y="199852"/>
                    <a:pt x="39280" y="398024"/>
                  </a:cubicBezTo>
                  <a:cubicBezTo>
                    <a:pt x="39280" y="596195"/>
                    <a:pt x="199929" y="756844"/>
                    <a:pt x="398100" y="756844"/>
                  </a:cubicBezTo>
                  <a:cubicBezTo>
                    <a:pt x="596270" y="756844"/>
                    <a:pt x="756919" y="596195"/>
                    <a:pt x="756919" y="398024"/>
                  </a:cubicBezTo>
                  <a:cubicBezTo>
                    <a:pt x="756671" y="199958"/>
                    <a:pt x="596167" y="39460"/>
                    <a:pt x="398100" y="39204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4" name="任意多边形: 形状 63"/>
            <p:cNvSpPr/>
            <p:nvPr/>
          </p:nvSpPr>
          <p:spPr bwMode="auto">
            <a:xfrm>
              <a:off x="5319815" y="1715759"/>
              <a:ext cx="399998" cy="275796"/>
            </a:xfrm>
            <a:custGeom>
              <a:avLst/>
              <a:gdLst>
                <a:gd name="connsiteX0" fmla="*/ 406381 w 448562"/>
                <a:gd name="connsiteY0" fmla="*/ -96 h 309280"/>
                <a:gd name="connsiteX1" fmla="*/ 42141 w 448562"/>
                <a:gd name="connsiteY1" fmla="*/ -96 h 309280"/>
                <a:gd name="connsiteX2" fmla="*/ -20 w 448562"/>
                <a:gd name="connsiteY2" fmla="*/ 42065 h 309280"/>
                <a:gd name="connsiteX3" fmla="*/ -20 w 448562"/>
                <a:gd name="connsiteY3" fmla="*/ 267024 h 309280"/>
                <a:gd name="connsiteX4" fmla="*/ 42141 w 448562"/>
                <a:gd name="connsiteY4" fmla="*/ 309185 h 309280"/>
                <a:gd name="connsiteX5" fmla="*/ 406381 w 448562"/>
                <a:gd name="connsiteY5" fmla="*/ 309185 h 309280"/>
                <a:gd name="connsiteX6" fmla="*/ 448542 w 448562"/>
                <a:gd name="connsiteY6" fmla="*/ 267024 h 309280"/>
                <a:gd name="connsiteX7" fmla="*/ 448542 w 448562"/>
                <a:gd name="connsiteY7" fmla="*/ 42065 h 309280"/>
                <a:gd name="connsiteX8" fmla="*/ 406381 w 448562"/>
                <a:gd name="connsiteY8" fmla="*/ -96 h 309280"/>
                <a:gd name="connsiteX9" fmla="*/ 141821 w 448562"/>
                <a:gd name="connsiteY9" fmla="*/ 122321 h 309280"/>
                <a:gd name="connsiteX10" fmla="*/ 26481 w 448562"/>
                <a:gd name="connsiteY10" fmla="*/ 257839 h 309280"/>
                <a:gd name="connsiteX11" fmla="*/ 26481 w 448562"/>
                <a:gd name="connsiteY11" fmla="*/ 44775 h 309280"/>
                <a:gd name="connsiteX12" fmla="*/ 165612 w 448562"/>
                <a:gd name="connsiteY12" fmla="*/ 136024 h 309280"/>
                <a:gd name="connsiteX13" fmla="*/ 224186 w 448562"/>
                <a:gd name="connsiteY13" fmla="*/ 169602 h 309280"/>
                <a:gd name="connsiteX14" fmla="*/ 282759 w 448562"/>
                <a:gd name="connsiteY14" fmla="*/ 136024 h 309280"/>
                <a:gd name="connsiteX15" fmla="*/ 409242 w 448562"/>
                <a:gd name="connsiteY15" fmla="*/ 281931 h 309280"/>
                <a:gd name="connsiteX16" fmla="*/ 406381 w 448562"/>
                <a:gd name="connsiteY16" fmla="*/ 281931 h 309280"/>
                <a:gd name="connsiteX17" fmla="*/ 42141 w 448562"/>
                <a:gd name="connsiteY17" fmla="*/ 281931 h 309280"/>
                <a:gd name="connsiteX18" fmla="*/ 39280 w 448562"/>
                <a:gd name="connsiteY18" fmla="*/ 281931 h 309280"/>
                <a:gd name="connsiteX19" fmla="*/ 224186 w 448562"/>
                <a:gd name="connsiteY19" fmla="*/ 139035 h 309280"/>
                <a:gd name="connsiteX20" fmla="*/ 47712 w 448562"/>
                <a:gd name="connsiteY20" fmla="*/ 26104 h 309280"/>
                <a:gd name="connsiteX21" fmla="*/ 400659 w 448562"/>
                <a:gd name="connsiteY21" fmla="*/ 26104 h 309280"/>
                <a:gd name="connsiteX22" fmla="*/ 306701 w 448562"/>
                <a:gd name="connsiteY22" fmla="*/ 122321 h 309280"/>
                <a:gd name="connsiteX23" fmla="*/ 422041 w 448562"/>
                <a:gd name="connsiteY23" fmla="*/ 44775 h 309280"/>
                <a:gd name="connsiteX24" fmla="*/ 422041 w 448562"/>
                <a:gd name="connsiteY24" fmla="*/ 257236 h 30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48562" h="309280" fill="norm" stroke="1" extrusionOk="0">
                  <a:moveTo>
                    <a:pt x="406381" y="-96"/>
                  </a:moveTo>
                  <a:lnTo>
                    <a:pt x="42141" y="-96"/>
                  </a:lnTo>
                  <a:cubicBezTo>
                    <a:pt x="18856" y="-96"/>
                    <a:pt x="-20" y="18786"/>
                    <a:pt x="-20" y="42065"/>
                  </a:cubicBezTo>
                  <a:lnTo>
                    <a:pt x="-20" y="267024"/>
                  </a:lnTo>
                  <a:cubicBezTo>
                    <a:pt x="-20" y="290303"/>
                    <a:pt x="18856" y="309185"/>
                    <a:pt x="42141" y="309185"/>
                  </a:cubicBezTo>
                  <a:lnTo>
                    <a:pt x="406381" y="309185"/>
                  </a:lnTo>
                  <a:cubicBezTo>
                    <a:pt x="429631" y="309109"/>
                    <a:pt x="448459" y="290272"/>
                    <a:pt x="448542" y="267024"/>
                  </a:cubicBezTo>
                  <a:lnTo>
                    <a:pt x="448542" y="42065"/>
                  </a:lnTo>
                  <a:cubicBezTo>
                    <a:pt x="448459" y="18816"/>
                    <a:pt x="429631" y="-21"/>
                    <a:pt x="406381" y="-96"/>
                  </a:cubicBezTo>
                  <a:close/>
                  <a:moveTo>
                    <a:pt x="141821" y="122321"/>
                  </a:moveTo>
                  <a:lnTo>
                    <a:pt x="26481" y="257839"/>
                  </a:lnTo>
                  <a:lnTo>
                    <a:pt x="26481" y="44775"/>
                  </a:lnTo>
                  <a:close/>
                  <a:moveTo>
                    <a:pt x="165612" y="136024"/>
                  </a:moveTo>
                  <a:lnTo>
                    <a:pt x="224186" y="169602"/>
                  </a:lnTo>
                  <a:lnTo>
                    <a:pt x="282759" y="136024"/>
                  </a:lnTo>
                  <a:lnTo>
                    <a:pt x="409242" y="281931"/>
                  </a:lnTo>
                  <a:lnTo>
                    <a:pt x="406381" y="281931"/>
                  </a:lnTo>
                  <a:lnTo>
                    <a:pt x="42141" y="281931"/>
                  </a:lnTo>
                  <a:lnTo>
                    <a:pt x="39280" y="281931"/>
                  </a:lnTo>
                  <a:close/>
                  <a:moveTo>
                    <a:pt x="224186" y="139035"/>
                  </a:moveTo>
                  <a:lnTo>
                    <a:pt x="47712" y="26104"/>
                  </a:lnTo>
                  <a:lnTo>
                    <a:pt x="400659" y="26104"/>
                  </a:lnTo>
                  <a:close/>
                  <a:moveTo>
                    <a:pt x="306701" y="122321"/>
                  </a:moveTo>
                  <a:lnTo>
                    <a:pt x="422041" y="44775"/>
                  </a:lnTo>
                  <a:lnTo>
                    <a:pt x="422041" y="257236"/>
                  </a:ln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1225085349" name="任意多边形: 形状 62"/>
          <p:cNvSpPr/>
          <p:nvPr/>
        </p:nvSpPr>
        <p:spPr bwMode="auto">
          <a:xfrm>
            <a:off x="4895290" y="1931437"/>
            <a:ext cx="1633621" cy="1542244"/>
          </a:xfrm>
          <a:custGeom>
            <a:avLst/>
            <a:gdLst>
              <a:gd name="connsiteX0" fmla="*/ 16392 w 1735786"/>
              <a:gd name="connsiteY0" fmla="*/ 32729 h 1039007"/>
              <a:gd name="connsiteX1" fmla="*/ 996635 w 1735786"/>
              <a:gd name="connsiteY1" fmla="*/ 32729 h 1039007"/>
              <a:gd name="connsiteX2" fmla="*/ 1454984 w 1735786"/>
              <a:gd name="connsiteY2" fmla="*/ 96422 h 1039007"/>
              <a:gd name="connsiteX3" fmla="*/ 1521990 w 1735786"/>
              <a:gd name="connsiteY3" fmla="*/ 895975 h 1039007"/>
              <a:gd name="connsiteX4" fmla="*/ 1135465 w 1735786"/>
              <a:gd name="connsiteY4" fmla="*/ 1004840 h 1039007"/>
              <a:gd name="connsiteX5" fmla="*/ 16392 w 1735786"/>
              <a:gd name="connsiteY5" fmla="*/ 1004840 h 1039007"/>
              <a:gd name="connsiteX6" fmla="*/ -20 w 1735786"/>
              <a:gd name="connsiteY6" fmla="*/ 1021253 h 1039007"/>
              <a:gd name="connsiteX7" fmla="*/ 16392 w 1735786"/>
              <a:gd name="connsiteY7" fmla="*/ 1037666 h 1039007"/>
              <a:gd name="connsiteX8" fmla="*/ 996635 w 1735786"/>
              <a:gd name="connsiteY8" fmla="*/ 1037666 h 1039007"/>
              <a:gd name="connsiteX9" fmla="*/ 1421557 w 1735786"/>
              <a:gd name="connsiteY9" fmla="*/ 993999 h 1039007"/>
              <a:gd name="connsiteX10" fmla="*/ 1706595 w 1735786"/>
              <a:gd name="connsiteY10" fmla="*/ 343214 h 1039007"/>
              <a:gd name="connsiteX11" fmla="*/ 1209698 w 1735786"/>
              <a:gd name="connsiteY11" fmla="*/ -96 h 1039007"/>
              <a:gd name="connsiteX12" fmla="*/ 16392 w 1735786"/>
              <a:gd name="connsiteY12" fmla="*/ -96 h 1039007"/>
              <a:gd name="connsiteX13" fmla="*/ -20 w 1735786"/>
              <a:gd name="connsiteY13" fmla="*/ 16316 h 1039007"/>
              <a:gd name="connsiteX14" fmla="*/ 16392 w 1735786"/>
              <a:gd name="connsiteY14" fmla="*/ 32729 h 103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5786" h="1039007" fill="norm" stroke="1" extrusionOk="0">
                <a:moveTo>
                  <a:pt x="16392" y="32729"/>
                </a:moveTo>
                <a:lnTo>
                  <a:pt x="996635" y="32729"/>
                </a:lnTo>
                <a:cubicBezTo>
                  <a:pt x="1153985" y="32729"/>
                  <a:pt x="1311186" y="18575"/>
                  <a:pt x="1454984" y="96422"/>
                </a:cubicBezTo>
                <a:cubicBezTo>
                  <a:pt x="1758995" y="262055"/>
                  <a:pt x="1779323" y="681255"/>
                  <a:pt x="1521990" y="895975"/>
                </a:cubicBezTo>
                <a:cubicBezTo>
                  <a:pt x="1409963" y="989331"/>
                  <a:pt x="1274295" y="1004840"/>
                  <a:pt x="1135465" y="1004840"/>
                </a:cubicBezTo>
                <a:lnTo>
                  <a:pt x="16392" y="1004840"/>
                </a:lnTo>
                <a:cubicBezTo>
                  <a:pt x="7328" y="1004840"/>
                  <a:pt x="-20" y="1012189"/>
                  <a:pt x="-20" y="1021253"/>
                </a:cubicBezTo>
                <a:cubicBezTo>
                  <a:pt x="-20" y="1030318"/>
                  <a:pt x="7328" y="1037666"/>
                  <a:pt x="16392" y="1037666"/>
                </a:cubicBezTo>
                <a:lnTo>
                  <a:pt x="996635" y="1037666"/>
                </a:lnTo>
                <a:cubicBezTo>
                  <a:pt x="1139831" y="1037666"/>
                  <a:pt x="1286491" y="1050465"/>
                  <a:pt x="1421557" y="993999"/>
                </a:cubicBezTo>
                <a:cubicBezTo>
                  <a:pt x="1673318" y="888597"/>
                  <a:pt x="1796187" y="597837"/>
                  <a:pt x="1706595" y="343214"/>
                </a:cubicBezTo>
                <a:cubicBezTo>
                  <a:pt x="1634018" y="136927"/>
                  <a:pt x="1425171" y="-96"/>
                  <a:pt x="1209698" y="-96"/>
                </a:cubicBezTo>
                <a:lnTo>
                  <a:pt x="16392" y="-96"/>
                </a:lnTo>
                <a:cubicBezTo>
                  <a:pt x="7328" y="-96"/>
                  <a:pt x="-20" y="7252"/>
                  <a:pt x="-20" y="16316"/>
                </a:cubicBezTo>
                <a:cubicBezTo>
                  <a:pt x="-20" y="25381"/>
                  <a:pt x="7328" y="32729"/>
                  <a:pt x="16392" y="32729"/>
                </a:cubicBezTo>
                <a:close/>
              </a:path>
            </a:pathLst>
          </a:custGeom>
          <a:solidFill>
            <a:srgbClr val="FFB4B0"/>
          </a:solidFill>
          <a:ln w="1500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1736792096" name="任意多边形: 形状 66"/>
          <p:cNvSpPr/>
          <p:nvPr/>
        </p:nvSpPr>
        <p:spPr bwMode="auto">
          <a:xfrm>
            <a:off x="5738327" y="3381390"/>
            <a:ext cx="1652269" cy="1498851"/>
          </a:xfrm>
          <a:custGeom>
            <a:avLst/>
            <a:gdLst>
              <a:gd name="connsiteX0" fmla="*/ 1719220 w 1735653"/>
              <a:gd name="connsiteY0" fmla="*/ 32579 h 1038856"/>
              <a:gd name="connsiteX1" fmla="*/ 738978 w 1735653"/>
              <a:gd name="connsiteY1" fmla="*/ 32579 h 1038856"/>
              <a:gd name="connsiteX2" fmla="*/ 280779 w 1735653"/>
              <a:gd name="connsiteY2" fmla="*/ 96422 h 1038856"/>
              <a:gd name="connsiteX3" fmla="*/ 213622 w 1735653"/>
              <a:gd name="connsiteY3" fmla="*/ 895824 h 1038856"/>
              <a:gd name="connsiteX4" fmla="*/ 600298 w 1735653"/>
              <a:gd name="connsiteY4" fmla="*/ 1004690 h 1038856"/>
              <a:gd name="connsiteX5" fmla="*/ 1719220 w 1735653"/>
              <a:gd name="connsiteY5" fmla="*/ 1004690 h 1038856"/>
              <a:gd name="connsiteX6" fmla="*/ 1735633 w 1735653"/>
              <a:gd name="connsiteY6" fmla="*/ 1021103 h 1038856"/>
              <a:gd name="connsiteX7" fmla="*/ 1719220 w 1735653"/>
              <a:gd name="connsiteY7" fmla="*/ 1037515 h 1038856"/>
              <a:gd name="connsiteX8" fmla="*/ 738978 w 1735653"/>
              <a:gd name="connsiteY8" fmla="*/ 1037515 h 1038856"/>
              <a:gd name="connsiteX9" fmla="*/ 314206 w 1735653"/>
              <a:gd name="connsiteY9" fmla="*/ 993848 h 1038856"/>
              <a:gd name="connsiteX10" fmla="*/ 29168 w 1735653"/>
              <a:gd name="connsiteY10" fmla="*/ 343064 h 1038856"/>
              <a:gd name="connsiteX11" fmla="*/ 526065 w 1735653"/>
              <a:gd name="connsiteY11" fmla="*/ -96 h 1038856"/>
              <a:gd name="connsiteX12" fmla="*/ 1718919 w 1735653"/>
              <a:gd name="connsiteY12" fmla="*/ -96 h 1038856"/>
              <a:gd name="connsiteX13" fmla="*/ 1733691 w 1735653"/>
              <a:gd name="connsiteY13" fmla="*/ 17807 h 1038856"/>
              <a:gd name="connsiteX14" fmla="*/ 1718919 w 1735653"/>
              <a:gd name="connsiteY14" fmla="*/ 32579 h 103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5653" h="1038856" fill="norm" stroke="1" extrusionOk="0">
                <a:moveTo>
                  <a:pt x="1719220" y="32579"/>
                </a:moveTo>
                <a:lnTo>
                  <a:pt x="738978" y="32579"/>
                </a:lnTo>
                <a:cubicBezTo>
                  <a:pt x="581627" y="32579"/>
                  <a:pt x="424578" y="18424"/>
                  <a:pt x="280779" y="96422"/>
                </a:cubicBezTo>
                <a:cubicBezTo>
                  <a:pt x="-23383" y="261151"/>
                  <a:pt x="-43710" y="681255"/>
                  <a:pt x="213622" y="895824"/>
                </a:cubicBezTo>
                <a:cubicBezTo>
                  <a:pt x="325650" y="989181"/>
                  <a:pt x="461318" y="1004690"/>
                  <a:pt x="600298" y="1004690"/>
                </a:cubicBezTo>
                <a:lnTo>
                  <a:pt x="1719220" y="1004690"/>
                </a:lnTo>
                <a:cubicBezTo>
                  <a:pt x="1728285" y="1004690"/>
                  <a:pt x="1735633" y="1012038"/>
                  <a:pt x="1735633" y="1021103"/>
                </a:cubicBezTo>
                <a:cubicBezTo>
                  <a:pt x="1735633" y="1030167"/>
                  <a:pt x="1728285" y="1037515"/>
                  <a:pt x="1719220" y="1037515"/>
                </a:cubicBezTo>
                <a:lnTo>
                  <a:pt x="738978" y="1037515"/>
                </a:lnTo>
                <a:cubicBezTo>
                  <a:pt x="595932" y="1037515"/>
                  <a:pt x="449272" y="1050314"/>
                  <a:pt x="314206" y="993848"/>
                </a:cubicBezTo>
                <a:cubicBezTo>
                  <a:pt x="62294" y="888446"/>
                  <a:pt x="-60424" y="597686"/>
                  <a:pt x="29168" y="343064"/>
                </a:cubicBezTo>
                <a:cubicBezTo>
                  <a:pt x="101745" y="136776"/>
                  <a:pt x="310592" y="-96"/>
                  <a:pt x="526065" y="-96"/>
                </a:cubicBezTo>
                <a:lnTo>
                  <a:pt x="1718919" y="-96"/>
                </a:lnTo>
                <a:cubicBezTo>
                  <a:pt x="1727939" y="777"/>
                  <a:pt x="1734549" y="8788"/>
                  <a:pt x="1733691" y="17807"/>
                </a:cubicBezTo>
                <a:cubicBezTo>
                  <a:pt x="1732938" y="25637"/>
                  <a:pt x="1726749" y="31826"/>
                  <a:pt x="1718919" y="32579"/>
                </a:cubicBezTo>
                <a:close/>
              </a:path>
            </a:pathLst>
          </a:custGeom>
          <a:solidFill>
            <a:srgbClr val="F9CF8C"/>
          </a:solidFill>
          <a:ln w="1500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/>
          </a:p>
        </p:txBody>
      </p:sp>
      <p:grpSp>
        <p:nvGrpSpPr>
          <p:cNvPr id="2027509502" name="组合 80"/>
          <p:cNvGrpSpPr/>
          <p:nvPr/>
        </p:nvGrpSpPr>
        <p:grpSpPr bwMode="auto">
          <a:xfrm>
            <a:off x="587166" y="3792781"/>
            <a:ext cx="815034" cy="815034"/>
            <a:chOff x="6251937" y="2632439"/>
            <a:chExt cx="815034" cy="815034"/>
          </a:xfrm>
        </p:grpSpPr>
        <p:sp>
          <p:nvSpPr>
            <p:cNvPr id="65" name="任意多边形: 形状 64"/>
            <p:cNvSpPr/>
            <p:nvPr/>
          </p:nvSpPr>
          <p:spPr bwMode="auto">
            <a:xfrm>
              <a:off x="6251937" y="2632439"/>
              <a:ext cx="815034" cy="815034"/>
            </a:xfrm>
            <a:custGeom>
              <a:avLst/>
              <a:gdLst>
                <a:gd name="connsiteX0" fmla="*/ -20 w 913989"/>
                <a:gd name="connsiteY0" fmla="*/ 456899 h 913989"/>
                <a:gd name="connsiteX1" fmla="*/ 456974 w 913989"/>
                <a:gd name="connsiteY1" fmla="*/ 913893 h 913989"/>
                <a:gd name="connsiteX2" fmla="*/ 913969 w 913989"/>
                <a:gd name="connsiteY2" fmla="*/ 456899 h 913989"/>
                <a:gd name="connsiteX3" fmla="*/ 456974 w 913989"/>
                <a:gd name="connsiteY3" fmla="*/ -96 h 913989"/>
                <a:gd name="connsiteX4" fmla="*/ -20 w 913989"/>
                <a:gd name="connsiteY4" fmla="*/ 456899 h 9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989" h="913989" fill="norm" stroke="1" extrusionOk="0">
                  <a:moveTo>
                    <a:pt x="-20" y="456899"/>
                  </a:moveTo>
                  <a:cubicBezTo>
                    <a:pt x="-20" y="709292"/>
                    <a:pt x="204581" y="913893"/>
                    <a:pt x="456974" y="913893"/>
                  </a:cubicBezTo>
                  <a:cubicBezTo>
                    <a:pt x="709368" y="913893"/>
                    <a:pt x="913969" y="709292"/>
                    <a:pt x="913969" y="456899"/>
                  </a:cubicBezTo>
                  <a:cubicBezTo>
                    <a:pt x="913969" y="204505"/>
                    <a:pt x="709368" y="-96"/>
                    <a:pt x="456974" y="-96"/>
                  </a:cubicBezTo>
                  <a:cubicBezTo>
                    <a:pt x="204581" y="-96"/>
                    <a:pt x="-20" y="204505"/>
                    <a:pt x="-20" y="456899"/>
                  </a:cubicBezTo>
                  <a:close/>
                </a:path>
              </a:pathLst>
            </a:custGeom>
            <a:solidFill>
              <a:srgbClr val="FFA300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6" name="任意多边形: 形状 65"/>
            <p:cNvSpPr/>
            <p:nvPr/>
          </p:nvSpPr>
          <p:spPr bwMode="auto">
            <a:xfrm>
              <a:off x="6304438" y="2684940"/>
              <a:ext cx="710034" cy="710033"/>
            </a:xfrm>
            <a:custGeom>
              <a:avLst/>
              <a:gdLst>
                <a:gd name="connsiteX0" fmla="*/ -20 w 796239"/>
                <a:gd name="connsiteY0" fmla="*/ 398024 h 796239"/>
                <a:gd name="connsiteX1" fmla="*/ 398100 w 796239"/>
                <a:gd name="connsiteY1" fmla="*/ -96 h 796239"/>
                <a:gd name="connsiteX2" fmla="*/ 796220 w 796239"/>
                <a:gd name="connsiteY2" fmla="*/ 398024 h 796239"/>
                <a:gd name="connsiteX3" fmla="*/ 398100 w 796239"/>
                <a:gd name="connsiteY3" fmla="*/ 796144 h 796239"/>
                <a:gd name="connsiteX4" fmla="*/ -20 w 796239"/>
                <a:gd name="connsiteY4" fmla="*/ 398024 h 796239"/>
                <a:gd name="connsiteX5" fmla="*/ 39280 w 796239"/>
                <a:gd name="connsiteY5" fmla="*/ 398024 h 796239"/>
                <a:gd name="connsiteX6" fmla="*/ 398100 w 796239"/>
                <a:gd name="connsiteY6" fmla="*/ 756844 h 796239"/>
                <a:gd name="connsiteX7" fmla="*/ 756920 w 796239"/>
                <a:gd name="connsiteY7" fmla="*/ 398024 h 796239"/>
                <a:gd name="connsiteX8" fmla="*/ 398100 w 796239"/>
                <a:gd name="connsiteY8" fmla="*/ 39204 h 796239"/>
                <a:gd name="connsiteX9" fmla="*/ 39280 w 796239"/>
                <a:gd name="connsiteY9" fmla="*/ 398024 h 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6239" h="796239" fill="norm" stroke="1" extrusionOk="0">
                  <a:moveTo>
                    <a:pt x="-20" y="398024"/>
                  </a:moveTo>
                  <a:cubicBezTo>
                    <a:pt x="-20" y="178154"/>
                    <a:pt x="178230" y="-96"/>
                    <a:pt x="398100" y="-96"/>
                  </a:cubicBezTo>
                  <a:cubicBezTo>
                    <a:pt x="617969" y="-96"/>
                    <a:pt x="796220" y="178154"/>
                    <a:pt x="796220" y="398024"/>
                  </a:cubicBezTo>
                  <a:cubicBezTo>
                    <a:pt x="796220" y="617893"/>
                    <a:pt x="617969" y="796144"/>
                    <a:pt x="398100" y="796144"/>
                  </a:cubicBezTo>
                  <a:cubicBezTo>
                    <a:pt x="178366" y="795812"/>
                    <a:pt x="311" y="617758"/>
                    <a:pt x="-20" y="398024"/>
                  </a:cubicBezTo>
                  <a:close/>
                  <a:moveTo>
                    <a:pt x="39280" y="398024"/>
                  </a:moveTo>
                  <a:cubicBezTo>
                    <a:pt x="39280" y="596195"/>
                    <a:pt x="199928" y="756844"/>
                    <a:pt x="398100" y="756844"/>
                  </a:cubicBezTo>
                  <a:cubicBezTo>
                    <a:pt x="596271" y="756844"/>
                    <a:pt x="756920" y="596195"/>
                    <a:pt x="756920" y="398024"/>
                  </a:cubicBezTo>
                  <a:cubicBezTo>
                    <a:pt x="756920" y="199852"/>
                    <a:pt x="596271" y="39204"/>
                    <a:pt x="398100" y="39204"/>
                  </a:cubicBezTo>
                  <a:cubicBezTo>
                    <a:pt x="200003" y="39370"/>
                    <a:pt x="39445" y="199927"/>
                    <a:pt x="39280" y="398024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68" name="任意多边形: 形状 67"/>
            <p:cNvSpPr/>
            <p:nvPr/>
          </p:nvSpPr>
          <p:spPr bwMode="auto">
            <a:xfrm>
              <a:off x="6454689" y="2835191"/>
              <a:ext cx="410068" cy="409934"/>
            </a:xfrm>
            <a:custGeom>
              <a:avLst/>
              <a:gdLst>
                <a:gd name="connsiteX0" fmla="*/ 268455 w 459855"/>
                <a:gd name="connsiteY0" fmla="*/ 436420 h 459704"/>
                <a:gd name="connsiteX1" fmla="*/ 268455 w 459855"/>
                <a:gd name="connsiteY1" fmla="*/ 417147 h 459704"/>
                <a:gd name="connsiteX2" fmla="*/ 335009 w 459855"/>
                <a:gd name="connsiteY2" fmla="*/ 389441 h 459704"/>
                <a:gd name="connsiteX3" fmla="*/ 348711 w 459855"/>
                <a:gd name="connsiteY3" fmla="*/ 402993 h 459704"/>
                <a:gd name="connsiteX4" fmla="*/ 381687 w 459855"/>
                <a:gd name="connsiteY4" fmla="*/ 402993 h 459704"/>
                <a:gd name="connsiteX5" fmla="*/ 403219 w 459855"/>
                <a:gd name="connsiteY5" fmla="*/ 381310 h 459704"/>
                <a:gd name="connsiteX6" fmla="*/ 403400 w 459855"/>
                <a:gd name="connsiteY6" fmla="*/ 348515 h 459704"/>
                <a:gd name="connsiteX7" fmla="*/ 403219 w 459855"/>
                <a:gd name="connsiteY7" fmla="*/ 348334 h 459704"/>
                <a:gd name="connsiteX8" fmla="*/ 389667 w 459855"/>
                <a:gd name="connsiteY8" fmla="*/ 334782 h 459704"/>
                <a:gd name="connsiteX9" fmla="*/ 417373 w 459855"/>
                <a:gd name="connsiteY9" fmla="*/ 268078 h 459704"/>
                <a:gd name="connsiteX10" fmla="*/ 436496 w 459855"/>
                <a:gd name="connsiteY10" fmla="*/ 268078 h 459704"/>
                <a:gd name="connsiteX11" fmla="*/ 459835 w 459855"/>
                <a:gd name="connsiteY11" fmla="*/ 244738 h 459704"/>
                <a:gd name="connsiteX12" fmla="*/ 459835 w 459855"/>
                <a:gd name="connsiteY12" fmla="*/ 214624 h 459704"/>
                <a:gd name="connsiteX13" fmla="*/ 436496 w 459855"/>
                <a:gd name="connsiteY13" fmla="*/ 191284 h 459704"/>
                <a:gd name="connsiteX14" fmla="*/ 417222 w 459855"/>
                <a:gd name="connsiteY14" fmla="*/ 191284 h 459704"/>
                <a:gd name="connsiteX15" fmla="*/ 389517 w 459855"/>
                <a:gd name="connsiteY15" fmla="*/ 124580 h 459704"/>
                <a:gd name="connsiteX16" fmla="*/ 403068 w 459855"/>
                <a:gd name="connsiteY16" fmla="*/ 111028 h 459704"/>
                <a:gd name="connsiteX17" fmla="*/ 403068 w 459855"/>
                <a:gd name="connsiteY17" fmla="*/ 78052 h 459704"/>
                <a:gd name="connsiteX18" fmla="*/ 381386 w 459855"/>
                <a:gd name="connsiteY18" fmla="*/ 56369 h 459704"/>
                <a:gd name="connsiteX19" fmla="*/ 348410 w 459855"/>
                <a:gd name="connsiteY19" fmla="*/ 56369 h 459704"/>
                <a:gd name="connsiteX20" fmla="*/ 334858 w 459855"/>
                <a:gd name="connsiteY20" fmla="*/ 70072 h 459704"/>
                <a:gd name="connsiteX21" fmla="*/ 268153 w 459855"/>
                <a:gd name="connsiteY21" fmla="*/ 42366 h 459704"/>
                <a:gd name="connsiteX22" fmla="*/ 268153 w 459855"/>
                <a:gd name="connsiteY22" fmla="*/ 23243 h 459704"/>
                <a:gd name="connsiteX23" fmla="*/ 244814 w 459855"/>
                <a:gd name="connsiteY23" fmla="*/ -96 h 459704"/>
                <a:gd name="connsiteX24" fmla="*/ 214699 w 459855"/>
                <a:gd name="connsiteY24" fmla="*/ -96 h 459704"/>
                <a:gd name="connsiteX25" fmla="*/ 191360 w 459855"/>
                <a:gd name="connsiteY25" fmla="*/ 23243 h 459704"/>
                <a:gd name="connsiteX26" fmla="*/ 191360 w 459855"/>
                <a:gd name="connsiteY26" fmla="*/ 42517 h 459704"/>
                <a:gd name="connsiteX27" fmla="*/ 124656 w 459855"/>
                <a:gd name="connsiteY27" fmla="*/ 70222 h 459704"/>
                <a:gd name="connsiteX28" fmla="*/ 111104 w 459855"/>
                <a:gd name="connsiteY28" fmla="*/ 56520 h 459704"/>
                <a:gd name="connsiteX29" fmla="*/ 78128 w 459855"/>
                <a:gd name="connsiteY29" fmla="*/ 56520 h 459704"/>
                <a:gd name="connsiteX30" fmla="*/ 56445 w 459855"/>
                <a:gd name="connsiteY30" fmla="*/ 78052 h 459704"/>
                <a:gd name="connsiteX31" fmla="*/ 56445 w 459855"/>
                <a:gd name="connsiteY31" fmla="*/ 111028 h 459704"/>
                <a:gd name="connsiteX32" fmla="*/ 70147 w 459855"/>
                <a:gd name="connsiteY32" fmla="*/ 124730 h 459704"/>
                <a:gd name="connsiteX33" fmla="*/ 42442 w 459855"/>
                <a:gd name="connsiteY33" fmla="*/ 191435 h 459704"/>
                <a:gd name="connsiteX34" fmla="*/ 23319 w 459855"/>
                <a:gd name="connsiteY34" fmla="*/ 191435 h 459704"/>
                <a:gd name="connsiteX35" fmla="*/ -20 w 459855"/>
                <a:gd name="connsiteY35" fmla="*/ 214774 h 459704"/>
                <a:gd name="connsiteX36" fmla="*/ -20 w 459855"/>
                <a:gd name="connsiteY36" fmla="*/ 244889 h 459704"/>
                <a:gd name="connsiteX37" fmla="*/ 23319 w 459855"/>
                <a:gd name="connsiteY37" fmla="*/ 268228 h 459704"/>
                <a:gd name="connsiteX38" fmla="*/ 42442 w 459855"/>
                <a:gd name="connsiteY38" fmla="*/ 268228 h 459704"/>
                <a:gd name="connsiteX39" fmla="*/ 70298 w 459855"/>
                <a:gd name="connsiteY39" fmla="*/ 334933 h 459704"/>
                <a:gd name="connsiteX40" fmla="*/ 56596 w 459855"/>
                <a:gd name="connsiteY40" fmla="*/ 348485 h 459704"/>
                <a:gd name="connsiteX41" fmla="*/ 56596 w 459855"/>
                <a:gd name="connsiteY41" fmla="*/ 381460 h 459704"/>
                <a:gd name="connsiteX42" fmla="*/ 78128 w 459855"/>
                <a:gd name="connsiteY42" fmla="*/ 402993 h 459704"/>
                <a:gd name="connsiteX43" fmla="*/ 110923 w 459855"/>
                <a:gd name="connsiteY43" fmla="*/ 403173 h 459704"/>
                <a:gd name="connsiteX44" fmla="*/ 111104 w 459855"/>
                <a:gd name="connsiteY44" fmla="*/ 402993 h 459704"/>
                <a:gd name="connsiteX45" fmla="*/ 124806 w 459855"/>
                <a:gd name="connsiteY45" fmla="*/ 389441 h 459704"/>
                <a:gd name="connsiteX46" fmla="*/ 191511 w 459855"/>
                <a:gd name="connsiteY46" fmla="*/ 417147 h 459704"/>
                <a:gd name="connsiteX47" fmla="*/ 191511 w 459855"/>
                <a:gd name="connsiteY47" fmla="*/ 436270 h 459704"/>
                <a:gd name="connsiteX48" fmla="*/ 214850 w 459855"/>
                <a:gd name="connsiteY48" fmla="*/ 459609 h 459704"/>
                <a:gd name="connsiteX49" fmla="*/ 244965 w 459855"/>
                <a:gd name="connsiteY49" fmla="*/ 459609 h 459704"/>
                <a:gd name="connsiteX50" fmla="*/ 268455 w 459855"/>
                <a:gd name="connsiteY50" fmla="*/ 436420 h 459704"/>
                <a:gd name="connsiteX51" fmla="*/ 108996 w 459855"/>
                <a:gd name="connsiteY51" fmla="*/ 229681 h 459704"/>
                <a:gd name="connsiteX52" fmla="*/ 229456 w 459855"/>
                <a:gd name="connsiteY52" fmla="*/ 109221 h 459704"/>
                <a:gd name="connsiteX53" fmla="*/ 349915 w 459855"/>
                <a:gd name="connsiteY53" fmla="*/ 229681 h 459704"/>
                <a:gd name="connsiteX54" fmla="*/ 229456 w 459855"/>
                <a:gd name="connsiteY54" fmla="*/ 350141 h 459704"/>
                <a:gd name="connsiteX55" fmla="*/ 108996 w 459855"/>
                <a:gd name="connsiteY55" fmla="*/ 229681 h 459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459855" h="459704" fill="norm" stroke="1" extrusionOk="0">
                  <a:moveTo>
                    <a:pt x="268455" y="436420"/>
                  </a:moveTo>
                  <a:lnTo>
                    <a:pt x="268455" y="417147"/>
                  </a:lnTo>
                  <a:cubicBezTo>
                    <a:pt x="292215" y="412268"/>
                    <a:pt x="314817" y="402872"/>
                    <a:pt x="335009" y="389441"/>
                  </a:cubicBezTo>
                  <a:lnTo>
                    <a:pt x="348711" y="402993"/>
                  </a:lnTo>
                  <a:cubicBezTo>
                    <a:pt x="357851" y="412012"/>
                    <a:pt x="372547" y="412012"/>
                    <a:pt x="381687" y="402993"/>
                  </a:cubicBezTo>
                  <a:lnTo>
                    <a:pt x="403219" y="381310"/>
                  </a:lnTo>
                  <a:cubicBezTo>
                    <a:pt x="412329" y="372306"/>
                    <a:pt x="412404" y="357624"/>
                    <a:pt x="403400" y="348515"/>
                  </a:cubicBezTo>
                  <a:cubicBezTo>
                    <a:pt x="403339" y="348454"/>
                    <a:pt x="403279" y="348394"/>
                    <a:pt x="403219" y="348334"/>
                  </a:cubicBezTo>
                  <a:lnTo>
                    <a:pt x="389667" y="334782"/>
                  </a:lnTo>
                  <a:cubicBezTo>
                    <a:pt x="403053" y="314515"/>
                    <a:pt x="412464" y="291868"/>
                    <a:pt x="417373" y="268078"/>
                  </a:cubicBezTo>
                  <a:lnTo>
                    <a:pt x="436496" y="268078"/>
                  </a:lnTo>
                  <a:cubicBezTo>
                    <a:pt x="449355" y="268002"/>
                    <a:pt x="459760" y="257598"/>
                    <a:pt x="459835" y="244738"/>
                  </a:cubicBezTo>
                  <a:lnTo>
                    <a:pt x="459835" y="214624"/>
                  </a:lnTo>
                  <a:cubicBezTo>
                    <a:pt x="459760" y="201764"/>
                    <a:pt x="449355" y="191360"/>
                    <a:pt x="436496" y="191284"/>
                  </a:cubicBezTo>
                  <a:lnTo>
                    <a:pt x="417222" y="191284"/>
                  </a:lnTo>
                  <a:cubicBezTo>
                    <a:pt x="412314" y="167494"/>
                    <a:pt x="402903" y="144847"/>
                    <a:pt x="389517" y="124580"/>
                  </a:cubicBezTo>
                  <a:lnTo>
                    <a:pt x="403068" y="111028"/>
                  </a:lnTo>
                  <a:cubicBezTo>
                    <a:pt x="412088" y="101888"/>
                    <a:pt x="412088" y="87192"/>
                    <a:pt x="403068" y="78052"/>
                  </a:cubicBezTo>
                  <a:lnTo>
                    <a:pt x="381386" y="56369"/>
                  </a:lnTo>
                  <a:cubicBezTo>
                    <a:pt x="372246" y="47350"/>
                    <a:pt x="357550" y="47350"/>
                    <a:pt x="348410" y="56369"/>
                  </a:cubicBezTo>
                  <a:lnTo>
                    <a:pt x="334858" y="70072"/>
                  </a:lnTo>
                  <a:cubicBezTo>
                    <a:pt x="314621" y="56610"/>
                    <a:pt x="291974" y="47214"/>
                    <a:pt x="268153" y="42366"/>
                  </a:cubicBezTo>
                  <a:lnTo>
                    <a:pt x="268153" y="23243"/>
                  </a:lnTo>
                  <a:cubicBezTo>
                    <a:pt x="268078" y="10384"/>
                    <a:pt x="257673" y="-21"/>
                    <a:pt x="244814" y="-96"/>
                  </a:cubicBezTo>
                  <a:lnTo>
                    <a:pt x="214699" y="-96"/>
                  </a:lnTo>
                  <a:cubicBezTo>
                    <a:pt x="201810" y="-96"/>
                    <a:pt x="191360" y="10354"/>
                    <a:pt x="191360" y="23243"/>
                  </a:cubicBezTo>
                  <a:lnTo>
                    <a:pt x="191360" y="42517"/>
                  </a:lnTo>
                  <a:cubicBezTo>
                    <a:pt x="167539" y="47365"/>
                    <a:pt x="144893" y="56761"/>
                    <a:pt x="124656" y="70222"/>
                  </a:cubicBezTo>
                  <a:lnTo>
                    <a:pt x="111104" y="56520"/>
                  </a:lnTo>
                  <a:cubicBezTo>
                    <a:pt x="101994" y="47425"/>
                    <a:pt x="87238" y="47425"/>
                    <a:pt x="78128" y="56520"/>
                  </a:cubicBezTo>
                  <a:lnTo>
                    <a:pt x="56445" y="78052"/>
                  </a:lnTo>
                  <a:cubicBezTo>
                    <a:pt x="47426" y="87192"/>
                    <a:pt x="47426" y="101888"/>
                    <a:pt x="56445" y="111028"/>
                  </a:cubicBezTo>
                  <a:lnTo>
                    <a:pt x="70147" y="124730"/>
                  </a:lnTo>
                  <a:cubicBezTo>
                    <a:pt x="56686" y="144968"/>
                    <a:pt x="47290" y="167614"/>
                    <a:pt x="42442" y="191435"/>
                  </a:cubicBezTo>
                  <a:lnTo>
                    <a:pt x="23319" y="191435"/>
                  </a:lnTo>
                  <a:cubicBezTo>
                    <a:pt x="10460" y="191510"/>
                    <a:pt x="55" y="201915"/>
                    <a:pt x="-20" y="214774"/>
                  </a:cubicBezTo>
                  <a:lnTo>
                    <a:pt x="-20" y="244889"/>
                  </a:lnTo>
                  <a:cubicBezTo>
                    <a:pt x="55" y="257748"/>
                    <a:pt x="10460" y="268153"/>
                    <a:pt x="23319" y="268228"/>
                  </a:cubicBezTo>
                  <a:lnTo>
                    <a:pt x="42442" y="268228"/>
                  </a:lnTo>
                  <a:cubicBezTo>
                    <a:pt x="47456" y="292019"/>
                    <a:pt x="56912" y="314635"/>
                    <a:pt x="70298" y="334933"/>
                  </a:cubicBezTo>
                  <a:lnTo>
                    <a:pt x="56596" y="348485"/>
                  </a:lnTo>
                  <a:cubicBezTo>
                    <a:pt x="47501" y="357594"/>
                    <a:pt x="47501" y="372351"/>
                    <a:pt x="56596" y="381460"/>
                  </a:cubicBezTo>
                  <a:lnTo>
                    <a:pt x="78128" y="402993"/>
                  </a:lnTo>
                  <a:cubicBezTo>
                    <a:pt x="87132" y="412103"/>
                    <a:pt x="101813" y="412178"/>
                    <a:pt x="110923" y="403173"/>
                  </a:cubicBezTo>
                  <a:cubicBezTo>
                    <a:pt x="110983" y="403113"/>
                    <a:pt x="111044" y="403053"/>
                    <a:pt x="111104" y="402993"/>
                  </a:cubicBezTo>
                  <a:lnTo>
                    <a:pt x="124806" y="389441"/>
                  </a:lnTo>
                  <a:cubicBezTo>
                    <a:pt x="145074" y="402827"/>
                    <a:pt x="167720" y="412238"/>
                    <a:pt x="191511" y="417147"/>
                  </a:cubicBezTo>
                  <a:lnTo>
                    <a:pt x="191511" y="436270"/>
                  </a:lnTo>
                  <a:cubicBezTo>
                    <a:pt x="191586" y="449129"/>
                    <a:pt x="201991" y="459534"/>
                    <a:pt x="214850" y="459609"/>
                  </a:cubicBezTo>
                  <a:lnTo>
                    <a:pt x="244965" y="459609"/>
                  </a:lnTo>
                  <a:cubicBezTo>
                    <a:pt x="257824" y="459609"/>
                    <a:pt x="268289" y="449279"/>
                    <a:pt x="268455" y="436420"/>
                  </a:cubicBezTo>
                  <a:close/>
                  <a:moveTo>
                    <a:pt x="108996" y="229681"/>
                  </a:moveTo>
                  <a:cubicBezTo>
                    <a:pt x="108996" y="163157"/>
                    <a:pt x="162932" y="109221"/>
                    <a:pt x="229456" y="109221"/>
                  </a:cubicBezTo>
                  <a:cubicBezTo>
                    <a:pt x="295979" y="109221"/>
                    <a:pt x="349915" y="163157"/>
                    <a:pt x="349915" y="229681"/>
                  </a:cubicBezTo>
                  <a:cubicBezTo>
                    <a:pt x="349915" y="296205"/>
                    <a:pt x="295979" y="350141"/>
                    <a:pt x="229456" y="350141"/>
                  </a:cubicBezTo>
                  <a:cubicBezTo>
                    <a:pt x="162932" y="350141"/>
                    <a:pt x="108996" y="296205"/>
                    <a:pt x="108996" y="229681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828034204" name="任意多边形: 形状 70"/>
          <p:cNvSpPr/>
          <p:nvPr/>
        </p:nvSpPr>
        <p:spPr bwMode="auto">
          <a:xfrm>
            <a:off x="4728433" y="4804324"/>
            <a:ext cx="1800478" cy="1556605"/>
          </a:xfrm>
          <a:custGeom>
            <a:avLst/>
            <a:gdLst>
              <a:gd name="connsiteX0" fmla="*/ 14823 w 1734217"/>
              <a:gd name="connsiteY0" fmla="*/ 32579 h 1038856"/>
              <a:gd name="connsiteX1" fmla="*/ 995065 w 1734217"/>
              <a:gd name="connsiteY1" fmla="*/ 32579 h 1038856"/>
              <a:gd name="connsiteX2" fmla="*/ 1453415 w 1734217"/>
              <a:gd name="connsiteY2" fmla="*/ 96422 h 1038856"/>
              <a:gd name="connsiteX3" fmla="*/ 1520421 w 1734217"/>
              <a:gd name="connsiteY3" fmla="*/ 895824 h 1038856"/>
              <a:gd name="connsiteX4" fmla="*/ 1133895 w 1734217"/>
              <a:gd name="connsiteY4" fmla="*/ 1004840 h 1038856"/>
              <a:gd name="connsiteX5" fmla="*/ 14823 w 1734217"/>
              <a:gd name="connsiteY5" fmla="*/ 1004840 h 1038856"/>
              <a:gd name="connsiteX6" fmla="*/ 56 w 1734217"/>
              <a:gd name="connsiteY6" fmla="*/ 1022744 h 1038856"/>
              <a:gd name="connsiteX7" fmla="*/ 14823 w 1734217"/>
              <a:gd name="connsiteY7" fmla="*/ 1037515 h 1038856"/>
              <a:gd name="connsiteX8" fmla="*/ 995065 w 1734217"/>
              <a:gd name="connsiteY8" fmla="*/ 1037515 h 1038856"/>
              <a:gd name="connsiteX9" fmla="*/ 1419987 w 1734217"/>
              <a:gd name="connsiteY9" fmla="*/ 993849 h 1038856"/>
              <a:gd name="connsiteX10" fmla="*/ 1705026 w 1734217"/>
              <a:gd name="connsiteY10" fmla="*/ 343064 h 1038856"/>
              <a:gd name="connsiteX11" fmla="*/ 1208129 w 1734217"/>
              <a:gd name="connsiteY11" fmla="*/ -96 h 1038856"/>
              <a:gd name="connsiteX12" fmla="*/ 14823 w 1734217"/>
              <a:gd name="connsiteY12" fmla="*/ -96 h 1038856"/>
              <a:gd name="connsiteX13" fmla="*/ 56 w 1734217"/>
              <a:gd name="connsiteY13" fmla="*/ 17807 h 1038856"/>
              <a:gd name="connsiteX14" fmla="*/ 14823 w 1734217"/>
              <a:gd name="connsiteY14" fmla="*/ 32579 h 103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34217" h="1038856" fill="norm" stroke="1" extrusionOk="0">
                <a:moveTo>
                  <a:pt x="14823" y="32579"/>
                </a:moveTo>
                <a:lnTo>
                  <a:pt x="995065" y="32579"/>
                </a:lnTo>
                <a:cubicBezTo>
                  <a:pt x="1152416" y="32579"/>
                  <a:pt x="1309616" y="18425"/>
                  <a:pt x="1453415" y="96422"/>
                </a:cubicBezTo>
                <a:cubicBezTo>
                  <a:pt x="1757426" y="261151"/>
                  <a:pt x="1777754" y="681255"/>
                  <a:pt x="1520421" y="895824"/>
                </a:cubicBezTo>
                <a:cubicBezTo>
                  <a:pt x="1408393" y="989331"/>
                  <a:pt x="1272725" y="1004840"/>
                  <a:pt x="1133895" y="1004840"/>
                </a:cubicBezTo>
                <a:lnTo>
                  <a:pt x="14823" y="1004840"/>
                </a:lnTo>
                <a:cubicBezTo>
                  <a:pt x="5800" y="1005714"/>
                  <a:pt x="-811" y="1013725"/>
                  <a:pt x="56" y="1022744"/>
                </a:cubicBezTo>
                <a:cubicBezTo>
                  <a:pt x="807" y="1030574"/>
                  <a:pt x="7001" y="1036763"/>
                  <a:pt x="14823" y="1037515"/>
                </a:cubicBezTo>
                <a:lnTo>
                  <a:pt x="995065" y="1037515"/>
                </a:lnTo>
                <a:cubicBezTo>
                  <a:pt x="1138262" y="1037515"/>
                  <a:pt x="1284922" y="1050314"/>
                  <a:pt x="1419987" y="993849"/>
                </a:cubicBezTo>
                <a:cubicBezTo>
                  <a:pt x="1671749" y="888446"/>
                  <a:pt x="1794618" y="597836"/>
                  <a:pt x="1705026" y="343064"/>
                </a:cubicBezTo>
                <a:cubicBezTo>
                  <a:pt x="1632449" y="136776"/>
                  <a:pt x="1423601" y="-96"/>
                  <a:pt x="1208129" y="-96"/>
                </a:cubicBezTo>
                <a:lnTo>
                  <a:pt x="14823" y="-96"/>
                </a:lnTo>
                <a:cubicBezTo>
                  <a:pt x="5800" y="777"/>
                  <a:pt x="-811" y="8788"/>
                  <a:pt x="56" y="17807"/>
                </a:cubicBezTo>
                <a:cubicBezTo>
                  <a:pt x="807" y="25637"/>
                  <a:pt x="7001" y="31826"/>
                  <a:pt x="14823" y="32579"/>
                </a:cubicBezTo>
                <a:close/>
              </a:path>
            </a:pathLst>
          </a:custGeom>
          <a:solidFill>
            <a:srgbClr val="A4F4F2"/>
          </a:solidFill>
          <a:ln w="1500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zh-CN"/>
          </a:p>
        </p:txBody>
      </p:sp>
      <p:grpSp>
        <p:nvGrpSpPr>
          <p:cNvPr id="1474066632" name="组合 81"/>
          <p:cNvGrpSpPr/>
          <p:nvPr/>
        </p:nvGrpSpPr>
        <p:grpSpPr bwMode="auto">
          <a:xfrm>
            <a:off x="552593" y="5289676"/>
            <a:ext cx="815034" cy="815034"/>
            <a:chOff x="5112230" y="3817127"/>
            <a:chExt cx="815034" cy="815034"/>
          </a:xfrm>
        </p:grpSpPr>
        <p:sp>
          <p:nvSpPr>
            <p:cNvPr id="69" name="任意多边形: 形状 68"/>
            <p:cNvSpPr/>
            <p:nvPr/>
          </p:nvSpPr>
          <p:spPr bwMode="auto">
            <a:xfrm>
              <a:off x="5112230" y="3817127"/>
              <a:ext cx="815034" cy="815034"/>
            </a:xfrm>
            <a:custGeom>
              <a:avLst/>
              <a:gdLst>
                <a:gd name="connsiteX0" fmla="*/ 913989 w 913989"/>
                <a:gd name="connsiteY0" fmla="*/ 456995 h 913989"/>
                <a:gd name="connsiteX1" fmla="*/ 456995 w 913989"/>
                <a:gd name="connsiteY1" fmla="*/ 913990 h 913989"/>
                <a:gd name="connsiteX2" fmla="*/ 0 w 913989"/>
                <a:gd name="connsiteY2" fmla="*/ 456995 h 913989"/>
                <a:gd name="connsiteX3" fmla="*/ 456995 w 913989"/>
                <a:gd name="connsiteY3" fmla="*/ 0 h 913989"/>
                <a:gd name="connsiteX4" fmla="*/ 913989 w 913989"/>
                <a:gd name="connsiteY4" fmla="*/ 456995 h 913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989" h="913989" fill="norm" stroke="1" extrusionOk="0">
                  <a:moveTo>
                    <a:pt x="913989" y="456995"/>
                  </a:moveTo>
                  <a:cubicBezTo>
                    <a:pt x="913989" y="709386"/>
                    <a:pt x="709386" y="913990"/>
                    <a:pt x="456995" y="913990"/>
                  </a:cubicBezTo>
                  <a:cubicBezTo>
                    <a:pt x="204604" y="913990"/>
                    <a:pt x="0" y="709386"/>
                    <a:pt x="0" y="456995"/>
                  </a:cubicBezTo>
                  <a:cubicBezTo>
                    <a:pt x="0" y="204604"/>
                    <a:pt x="204604" y="0"/>
                    <a:pt x="456995" y="0"/>
                  </a:cubicBezTo>
                  <a:cubicBezTo>
                    <a:pt x="709386" y="0"/>
                    <a:pt x="913989" y="204604"/>
                    <a:pt x="913989" y="456995"/>
                  </a:cubicBezTo>
                  <a:close/>
                </a:path>
              </a:pathLst>
            </a:custGeom>
            <a:solidFill>
              <a:srgbClr val="60D8D7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0" name="任意多边形: 形状 69"/>
            <p:cNvSpPr/>
            <p:nvPr/>
          </p:nvSpPr>
          <p:spPr bwMode="auto">
            <a:xfrm>
              <a:off x="5164730" y="3869628"/>
              <a:ext cx="710034" cy="710033"/>
            </a:xfrm>
            <a:custGeom>
              <a:avLst/>
              <a:gdLst>
                <a:gd name="connsiteX0" fmla="*/ 398100 w 796239"/>
                <a:gd name="connsiteY0" fmla="*/ 796143 h 796239"/>
                <a:gd name="connsiteX1" fmla="*/ -20 w 796239"/>
                <a:gd name="connsiteY1" fmla="*/ 398023 h 796239"/>
                <a:gd name="connsiteX2" fmla="*/ 398100 w 796239"/>
                <a:gd name="connsiteY2" fmla="*/ -96 h 796239"/>
                <a:gd name="connsiteX3" fmla="*/ 796219 w 796239"/>
                <a:gd name="connsiteY3" fmla="*/ 398023 h 796239"/>
                <a:gd name="connsiteX4" fmla="*/ 796219 w 796239"/>
                <a:gd name="connsiteY4" fmla="*/ 398174 h 796239"/>
                <a:gd name="connsiteX5" fmla="*/ 398100 w 796239"/>
                <a:gd name="connsiteY5" fmla="*/ 796143 h 796239"/>
                <a:gd name="connsiteX6" fmla="*/ 398100 w 796239"/>
                <a:gd name="connsiteY6" fmla="*/ 39204 h 796239"/>
                <a:gd name="connsiteX7" fmla="*/ 38978 w 796239"/>
                <a:gd name="connsiteY7" fmla="*/ 398023 h 796239"/>
                <a:gd name="connsiteX8" fmla="*/ 397798 w 796239"/>
                <a:gd name="connsiteY8" fmla="*/ 757144 h 796239"/>
                <a:gd name="connsiteX9" fmla="*/ 756919 w 796239"/>
                <a:gd name="connsiteY9" fmla="*/ 398325 h 796239"/>
                <a:gd name="connsiteX10" fmla="*/ 756919 w 796239"/>
                <a:gd name="connsiteY10" fmla="*/ 398174 h 796239"/>
                <a:gd name="connsiteX11" fmla="*/ 398100 w 796239"/>
                <a:gd name="connsiteY11" fmla="*/ 39204 h 7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239" h="796239" fill="norm" stroke="1" extrusionOk="0">
                  <a:moveTo>
                    <a:pt x="398100" y="796143"/>
                  </a:moveTo>
                  <a:cubicBezTo>
                    <a:pt x="178224" y="796143"/>
                    <a:pt x="-20" y="617893"/>
                    <a:pt x="-20" y="398023"/>
                  </a:cubicBezTo>
                  <a:cubicBezTo>
                    <a:pt x="-20" y="178154"/>
                    <a:pt x="178224" y="-96"/>
                    <a:pt x="398100" y="-96"/>
                  </a:cubicBezTo>
                  <a:cubicBezTo>
                    <a:pt x="617975" y="-96"/>
                    <a:pt x="796219" y="178154"/>
                    <a:pt x="796219" y="398023"/>
                  </a:cubicBezTo>
                  <a:cubicBezTo>
                    <a:pt x="796219" y="398069"/>
                    <a:pt x="796219" y="398129"/>
                    <a:pt x="796219" y="398174"/>
                  </a:cubicBezTo>
                  <a:cubicBezTo>
                    <a:pt x="795888" y="617893"/>
                    <a:pt x="617814" y="795887"/>
                    <a:pt x="398100" y="796143"/>
                  </a:cubicBezTo>
                  <a:close/>
                  <a:moveTo>
                    <a:pt x="398100" y="39204"/>
                  </a:moveTo>
                  <a:cubicBezTo>
                    <a:pt x="199845" y="39113"/>
                    <a:pt x="39061" y="199777"/>
                    <a:pt x="38978" y="398023"/>
                  </a:cubicBezTo>
                  <a:cubicBezTo>
                    <a:pt x="38896" y="596270"/>
                    <a:pt x="199544" y="757054"/>
                    <a:pt x="397798" y="757144"/>
                  </a:cubicBezTo>
                  <a:cubicBezTo>
                    <a:pt x="596053" y="757235"/>
                    <a:pt x="756837" y="596571"/>
                    <a:pt x="756919" y="398325"/>
                  </a:cubicBezTo>
                  <a:cubicBezTo>
                    <a:pt x="756919" y="398280"/>
                    <a:pt x="756919" y="398219"/>
                    <a:pt x="756919" y="398174"/>
                  </a:cubicBezTo>
                  <a:cubicBezTo>
                    <a:pt x="756671" y="200078"/>
                    <a:pt x="596191" y="39535"/>
                    <a:pt x="398100" y="39204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72" name="任意多边形: 形状 71"/>
            <p:cNvSpPr/>
            <p:nvPr/>
          </p:nvSpPr>
          <p:spPr bwMode="auto">
            <a:xfrm>
              <a:off x="5332974" y="4085673"/>
              <a:ext cx="373680" cy="253819"/>
            </a:xfrm>
            <a:custGeom>
              <a:avLst/>
              <a:gdLst>
                <a:gd name="connsiteX0" fmla="*/ 353379 w 419049"/>
                <a:gd name="connsiteY0" fmla="*/ -96 h 284635"/>
                <a:gd name="connsiteX1" fmla="*/ 65480 w 419049"/>
                <a:gd name="connsiteY1" fmla="*/ -96 h 284635"/>
                <a:gd name="connsiteX2" fmla="*/ -20 w 419049"/>
                <a:gd name="connsiteY2" fmla="*/ 65404 h 284635"/>
                <a:gd name="connsiteX3" fmla="*/ -20 w 419049"/>
                <a:gd name="connsiteY3" fmla="*/ 246093 h 284635"/>
                <a:gd name="connsiteX4" fmla="*/ 31149 w 419049"/>
                <a:gd name="connsiteY4" fmla="*/ 275155 h 284635"/>
                <a:gd name="connsiteX5" fmla="*/ 127667 w 419049"/>
                <a:gd name="connsiteY5" fmla="*/ 238715 h 284635"/>
                <a:gd name="connsiteX6" fmla="*/ 353529 w 419049"/>
                <a:gd name="connsiteY6" fmla="*/ 238715 h 284635"/>
                <a:gd name="connsiteX7" fmla="*/ 419029 w 419049"/>
                <a:gd name="connsiteY7" fmla="*/ 173215 h 284635"/>
                <a:gd name="connsiteX8" fmla="*/ 419029 w 419049"/>
                <a:gd name="connsiteY8" fmla="*/ 65253 h 284635"/>
                <a:gd name="connsiteX9" fmla="*/ 353379 w 419049"/>
                <a:gd name="connsiteY9" fmla="*/ -96 h 284635"/>
                <a:gd name="connsiteX10" fmla="*/ 72105 w 419049"/>
                <a:gd name="connsiteY10" fmla="*/ 142348 h 284635"/>
                <a:gd name="connsiteX11" fmla="*/ 47561 w 419049"/>
                <a:gd name="connsiteY11" fmla="*/ 118105 h 284635"/>
                <a:gd name="connsiteX12" fmla="*/ 71804 w 419049"/>
                <a:gd name="connsiteY12" fmla="*/ 93561 h 284635"/>
                <a:gd name="connsiteX13" fmla="*/ 96348 w 419049"/>
                <a:gd name="connsiteY13" fmla="*/ 117804 h 284635"/>
                <a:gd name="connsiteX14" fmla="*/ 96348 w 419049"/>
                <a:gd name="connsiteY14" fmla="*/ 117954 h 284635"/>
                <a:gd name="connsiteX15" fmla="*/ 72105 w 419049"/>
                <a:gd name="connsiteY15" fmla="*/ 142348 h 284635"/>
                <a:gd name="connsiteX16" fmla="*/ 163654 w 419049"/>
                <a:gd name="connsiteY16" fmla="*/ 142348 h 284635"/>
                <a:gd name="connsiteX17" fmla="*/ 137421 w 419049"/>
                <a:gd name="connsiteY17" fmla="*/ 119942 h 284635"/>
                <a:gd name="connsiteX18" fmla="*/ 159824 w 419049"/>
                <a:gd name="connsiteY18" fmla="*/ 93712 h 284635"/>
                <a:gd name="connsiteX19" fmla="*/ 163654 w 419049"/>
                <a:gd name="connsiteY19" fmla="*/ 93712 h 284635"/>
                <a:gd name="connsiteX20" fmla="*/ 186057 w 419049"/>
                <a:gd name="connsiteY20" fmla="*/ 119942 h 284635"/>
                <a:gd name="connsiteX21" fmla="*/ 163654 w 419049"/>
                <a:gd name="connsiteY21" fmla="*/ 142348 h 284635"/>
                <a:gd name="connsiteX22" fmla="*/ 255204 w 419049"/>
                <a:gd name="connsiteY22" fmla="*/ 142348 h 284635"/>
                <a:gd name="connsiteX23" fmla="*/ 230811 w 419049"/>
                <a:gd name="connsiteY23" fmla="*/ 117954 h 284635"/>
                <a:gd name="connsiteX24" fmla="*/ 255204 w 419049"/>
                <a:gd name="connsiteY24" fmla="*/ 93561 h 284635"/>
                <a:gd name="connsiteX25" fmla="*/ 279597 w 419049"/>
                <a:gd name="connsiteY25" fmla="*/ 117954 h 284635"/>
                <a:gd name="connsiteX26" fmla="*/ 255204 w 419049"/>
                <a:gd name="connsiteY26" fmla="*/ 142348 h 284635"/>
                <a:gd name="connsiteX27" fmla="*/ 346904 w 419049"/>
                <a:gd name="connsiteY27" fmla="*/ 142348 h 284635"/>
                <a:gd name="connsiteX28" fmla="*/ 320671 w 419049"/>
                <a:gd name="connsiteY28" fmla="*/ 119942 h 284635"/>
                <a:gd name="connsiteX29" fmla="*/ 343073 w 419049"/>
                <a:gd name="connsiteY29" fmla="*/ 93712 h 284635"/>
                <a:gd name="connsiteX30" fmla="*/ 346904 w 419049"/>
                <a:gd name="connsiteY30" fmla="*/ 93712 h 284635"/>
                <a:gd name="connsiteX31" fmla="*/ 369307 w 419049"/>
                <a:gd name="connsiteY31" fmla="*/ 119942 h 284635"/>
                <a:gd name="connsiteX32" fmla="*/ 346904 w 419049"/>
                <a:gd name="connsiteY32" fmla="*/ 142348 h 28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419049" h="284635" fill="norm" stroke="1" extrusionOk="0">
                  <a:moveTo>
                    <a:pt x="353379" y="-96"/>
                  </a:moveTo>
                  <a:lnTo>
                    <a:pt x="65480" y="-96"/>
                  </a:lnTo>
                  <a:cubicBezTo>
                    <a:pt x="29373" y="69"/>
                    <a:pt x="145" y="29296"/>
                    <a:pt x="-20" y="65404"/>
                  </a:cubicBezTo>
                  <a:lnTo>
                    <a:pt x="-20" y="246093"/>
                  </a:lnTo>
                  <a:cubicBezTo>
                    <a:pt x="-20" y="282081"/>
                    <a:pt x="13983" y="295181"/>
                    <a:pt x="31149" y="275155"/>
                  </a:cubicBezTo>
                  <a:cubicBezTo>
                    <a:pt x="48314" y="255128"/>
                    <a:pt x="91379" y="238715"/>
                    <a:pt x="127667" y="238715"/>
                  </a:cubicBezTo>
                  <a:lnTo>
                    <a:pt x="353529" y="238715"/>
                  </a:lnTo>
                  <a:cubicBezTo>
                    <a:pt x="389636" y="238550"/>
                    <a:pt x="418864" y="209323"/>
                    <a:pt x="419029" y="173215"/>
                  </a:cubicBezTo>
                  <a:lnTo>
                    <a:pt x="419029" y="65253"/>
                  </a:lnTo>
                  <a:cubicBezTo>
                    <a:pt x="418781" y="29145"/>
                    <a:pt x="389485" y="-21"/>
                    <a:pt x="353379" y="-96"/>
                  </a:cubicBezTo>
                  <a:close/>
                  <a:moveTo>
                    <a:pt x="72105" y="142348"/>
                  </a:moveTo>
                  <a:cubicBezTo>
                    <a:pt x="58633" y="142438"/>
                    <a:pt x="47646" y="131581"/>
                    <a:pt x="47561" y="118105"/>
                  </a:cubicBezTo>
                  <a:cubicBezTo>
                    <a:pt x="47478" y="104628"/>
                    <a:pt x="58332" y="93651"/>
                    <a:pt x="71804" y="93561"/>
                  </a:cubicBezTo>
                  <a:cubicBezTo>
                    <a:pt x="85276" y="93486"/>
                    <a:pt x="96263" y="104327"/>
                    <a:pt x="96348" y="117804"/>
                  </a:cubicBezTo>
                  <a:cubicBezTo>
                    <a:pt x="96348" y="117849"/>
                    <a:pt x="96348" y="117909"/>
                    <a:pt x="96348" y="117954"/>
                  </a:cubicBezTo>
                  <a:cubicBezTo>
                    <a:pt x="96348" y="131371"/>
                    <a:pt x="85518" y="142272"/>
                    <a:pt x="72105" y="142348"/>
                  </a:cubicBezTo>
                  <a:close/>
                  <a:moveTo>
                    <a:pt x="163654" y="142348"/>
                  </a:moveTo>
                  <a:cubicBezTo>
                    <a:pt x="150225" y="143402"/>
                    <a:pt x="138480" y="133373"/>
                    <a:pt x="137421" y="119942"/>
                  </a:cubicBezTo>
                  <a:cubicBezTo>
                    <a:pt x="136364" y="106511"/>
                    <a:pt x="146394" y="94766"/>
                    <a:pt x="159824" y="93712"/>
                  </a:cubicBezTo>
                  <a:cubicBezTo>
                    <a:pt x="161099" y="93606"/>
                    <a:pt x="162379" y="93606"/>
                    <a:pt x="163654" y="93712"/>
                  </a:cubicBezTo>
                  <a:cubicBezTo>
                    <a:pt x="177084" y="94766"/>
                    <a:pt x="187116" y="106511"/>
                    <a:pt x="186057" y="119942"/>
                  </a:cubicBezTo>
                  <a:cubicBezTo>
                    <a:pt x="185116" y="131913"/>
                    <a:pt x="175616" y="141399"/>
                    <a:pt x="163654" y="142348"/>
                  </a:cubicBezTo>
                  <a:close/>
                  <a:moveTo>
                    <a:pt x="255204" y="142348"/>
                  </a:moveTo>
                  <a:cubicBezTo>
                    <a:pt x="241732" y="142348"/>
                    <a:pt x="230811" y="131431"/>
                    <a:pt x="230811" y="117954"/>
                  </a:cubicBezTo>
                  <a:cubicBezTo>
                    <a:pt x="230811" y="104478"/>
                    <a:pt x="241732" y="93561"/>
                    <a:pt x="255204" y="93561"/>
                  </a:cubicBezTo>
                  <a:cubicBezTo>
                    <a:pt x="268676" y="93561"/>
                    <a:pt x="279597" y="104478"/>
                    <a:pt x="279597" y="117954"/>
                  </a:cubicBezTo>
                  <a:cubicBezTo>
                    <a:pt x="279597" y="131431"/>
                    <a:pt x="268676" y="142348"/>
                    <a:pt x="255204" y="142348"/>
                  </a:cubicBezTo>
                  <a:close/>
                  <a:moveTo>
                    <a:pt x="346904" y="142348"/>
                  </a:moveTo>
                  <a:cubicBezTo>
                    <a:pt x="333474" y="143402"/>
                    <a:pt x="321729" y="133373"/>
                    <a:pt x="320671" y="119942"/>
                  </a:cubicBezTo>
                  <a:cubicBezTo>
                    <a:pt x="319614" y="106511"/>
                    <a:pt x="329644" y="94766"/>
                    <a:pt x="343073" y="93712"/>
                  </a:cubicBezTo>
                  <a:cubicBezTo>
                    <a:pt x="344349" y="93606"/>
                    <a:pt x="345629" y="93606"/>
                    <a:pt x="346904" y="93712"/>
                  </a:cubicBezTo>
                  <a:cubicBezTo>
                    <a:pt x="360334" y="94766"/>
                    <a:pt x="370365" y="106511"/>
                    <a:pt x="369307" y="119942"/>
                  </a:cubicBezTo>
                  <a:cubicBezTo>
                    <a:pt x="368366" y="131913"/>
                    <a:pt x="358864" y="141399"/>
                    <a:pt x="346904" y="142348"/>
                  </a:cubicBezTo>
                  <a:close/>
                </a:path>
              </a:pathLst>
            </a:custGeom>
            <a:solidFill>
              <a:srgbClr val="FFFFFF"/>
            </a:solidFill>
            <a:ln w="1500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zh-CN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209239" name="Title 2"/>
          <p:cNvSpPr>
            <a:spLocks noGrp="1"/>
          </p:cNvSpPr>
          <p:nvPr>
            <p:ph type="title"/>
          </p:nvPr>
        </p:nvSpPr>
        <p:spPr bwMode="auto">
          <a:xfrm>
            <a:off x="7066384" y="3000375"/>
            <a:ext cx="4363616" cy="857250"/>
          </a:xfrm>
        </p:spPr>
        <p:txBody>
          <a:bodyPr wrap="square">
            <a:normAutofit fontScale="90000"/>
          </a:bodyPr>
          <a:lstStyle/>
          <a:p>
            <a:pPr>
              <a:defRPr/>
            </a:pPr>
            <a:r>
              <a:rPr lang="en-US"/>
              <a:t>01.</a:t>
            </a:r>
            <a:r>
              <a:rPr lang="zh-CN" sz="3600" b="1">
                <a:solidFill>
                  <a:schemeClr val="tx1"/>
                </a:solidFill>
              </a:rPr>
              <a:t>成员分工</a:t>
            </a:r>
            <a:br>
              <a:rPr lang="zh-CN" sz="3600" b="1">
                <a:solidFill>
                  <a:schemeClr val="tx1"/>
                </a:solidFill>
              </a:rPr>
            </a:br>
            <a:endParaRPr lang="zh-CN"/>
          </a:p>
        </p:txBody>
      </p:sp>
      <p:sp>
        <p:nvSpPr>
          <p:cNvPr id="1433680062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6000" y="3524250"/>
            <a:ext cx="5334000" cy="95250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解释该研究项目的意义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71711484" name="Group 3"/>
          <p:cNvGrpSpPr/>
          <p:nvPr/>
        </p:nvGrpSpPr>
        <p:grpSpPr bwMode="auto">
          <a:xfrm>
            <a:off x="935858" y="1481213"/>
            <a:ext cx="10583042" cy="4489820"/>
            <a:chOff x="935858" y="1481213"/>
            <a:chExt cx="10583042" cy="4489820"/>
          </a:xfrm>
        </p:grpSpPr>
        <p:grpSp>
          <p:nvGrpSpPr>
            <p:cNvPr id="87" name="Group 86"/>
            <p:cNvGrpSpPr/>
            <p:nvPr/>
          </p:nvGrpSpPr>
          <p:grpSpPr bwMode="auto">
            <a:xfrm>
              <a:off x="5645161" y="1481213"/>
              <a:ext cx="5873738" cy="1189603"/>
              <a:chOff x="5645161" y="1274912"/>
              <a:chExt cx="5873738" cy="1189603"/>
            </a:xfrm>
          </p:grpSpPr>
          <p:sp>
            <p:nvSpPr>
              <p:cNvPr id="18" name="Rectangle: Rounded Corners 17"/>
              <p:cNvSpPr/>
              <p:nvPr/>
            </p:nvSpPr>
            <p:spPr bwMode="auto">
              <a:xfrm>
                <a:off x="5911850" y="1274912"/>
                <a:ext cx="5607049" cy="11896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sp>
            <p:nvSpPr>
              <p:cNvPr id="27" name="TextBox 26"/>
              <p:cNvSpPr txBox="1">
                <a:spLocks noChangeAspect="1"/>
              </p:cNvSpPr>
              <p:nvPr/>
            </p:nvSpPr>
            <p:spPr bwMode="auto">
              <a:xfrm>
                <a:off x="5645161" y="1582705"/>
                <a:ext cx="540000" cy="5400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 cap="flat">
                <a:noFill/>
                <a:prstDash val="solid"/>
                <a:miter/>
              </a:ln>
              <a:effectLst>
                <a:outerShdw blurRad="127000" dist="63500" dir="2700000" algn="tl" rotWithShape="0">
                  <a:schemeClr val="accent1">
                    <a:alpha val="40000"/>
                  </a:schemeClr>
                </a:outerShdw>
              </a:effectLst>
            </p:spPr>
            <p:txBody>
              <a:bodyPr rtlCol="0" anchor="ctr"/>
              <a:lstStyle>
                <a:defPPr>
                  <a:defRPr lang="zh-CN"/>
                </a:defPPr>
                <a:lvl1pPr>
                  <a:defRPr>
                    <a:latin typeface="Arial"/>
                    <a:ea typeface="微软雅黑"/>
                  </a:defRPr>
                </a:lvl1pPr>
              </a:lstStyle>
              <a:p>
                <a:pPr>
                  <a:defRPr/>
                </a:pPr>
                <a:endParaRPr lang="zh-CN"/>
              </a:p>
            </p:txBody>
          </p:sp>
          <p:sp>
            <p:nvSpPr>
              <p:cNvPr id="2" name="TextBox 1"/>
              <p:cNvSpPr txBox="1"/>
              <p:nvPr/>
            </p:nvSpPr>
            <p:spPr bwMode="auto">
              <a:xfrm>
                <a:off x="7619214" y="1761948"/>
                <a:ext cx="2192319" cy="332173"/>
              </a:xfrm>
              <a:prstGeom prst="rect">
                <a:avLst/>
              </a:prstGeom>
              <a:grpFill/>
            </p:spPr>
            <p:txBody>
              <a:bodyPr wrap="square" rtlCol="0">
                <a:normAutofit fontScale="92500"/>
              </a:bodyPr>
              <a:lstStyle>
                <a:defPPr>
                  <a:defRPr lang="zh-CN"/>
                </a:defPPr>
                <a:lvl1pPr>
                  <a:lnSpc>
                    <a:spcPts val="1500"/>
                  </a:lnSpc>
                  <a:defRPr sz="900"/>
                </a:lvl1pPr>
              </a:lstStyle>
              <a:p>
                <a:pPr>
                  <a:lnSpc>
                    <a:spcPts val="1425"/>
                  </a:lnSpc>
                  <a:defRPr/>
                </a:pPr>
                <a:r>
                  <a:rPr lang="zh-CN" sz="1800" b="0">
                    <a:solidFill>
                      <a:srgbClr val="3B3B3B"/>
                    </a:solidFill>
                    <a:latin typeface="Consolas"/>
                  </a:rPr>
                  <a:t>移动端产品原型设计</a:t>
                </a:r>
                <a:endParaRPr/>
              </a:p>
            </p:txBody>
          </p:sp>
        </p:grpSp>
        <p:grpSp>
          <p:nvGrpSpPr>
            <p:cNvPr id="88" name="Group 87"/>
            <p:cNvGrpSpPr/>
            <p:nvPr/>
          </p:nvGrpSpPr>
          <p:grpSpPr bwMode="auto">
            <a:xfrm>
              <a:off x="6458460" y="3037399"/>
              <a:ext cx="5060440" cy="1189603"/>
              <a:chOff x="6458459" y="2628357"/>
              <a:chExt cx="5060440" cy="1189603"/>
            </a:xfrm>
          </p:grpSpPr>
          <p:sp>
            <p:nvSpPr>
              <p:cNvPr id="20" name="Rectangle: Rounded Corners 19"/>
              <p:cNvSpPr/>
              <p:nvPr/>
            </p:nvSpPr>
            <p:spPr bwMode="auto">
              <a:xfrm>
                <a:off x="6733309" y="2628357"/>
                <a:ext cx="4785590" cy="1189603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1905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/>
              </a:p>
            </p:txBody>
          </p:sp>
          <p:grpSp>
            <p:nvGrpSpPr>
              <p:cNvPr id="37" name="Group 36"/>
              <p:cNvGrpSpPr/>
              <p:nvPr/>
            </p:nvGrpSpPr>
            <p:grpSpPr bwMode="auto">
              <a:xfrm>
                <a:off x="6458459" y="2940850"/>
                <a:ext cx="540000" cy="540000"/>
                <a:chOff x="3708127" y="5599496"/>
                <a:chExt cx="540000" cy="540000"/>
              </a:xfrm>
            </p:grpSpPr>
            <p:sp>
              <p:nvSpPr>
                <p:cNvPr id="39" name="TextBox 38"/>
                <p:cNvSpPr txBox="1">
                  <a:spLocks noChangeAspect="1"/>
                </p:cNvSpPr>
                <p:nvPr/>
              </p:nvSpPr>
              <p:spPr bwMode="auto">
                <a:xfrm>
                  <a:off x="3708127" y="559949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  <a:effectLst>
                  <a:outerShdw blurRad="127000" dist="63500" dir="2700000" algn="tl" rotWithShape="0">
                    <a:schemeClr val="accent2">
                      <a:alpha val="40000"/>
                    </a:schemeClr>
                  </a:outerShdw>
                </a:effectLst>
              </p:spPr>
              <p:txBody>
                <a:bodyPr rtlCol="0" anchor="ctr"/>
                <a:lstStyle>
                  <a:defPPr>
                    <a:defRPr lang="zh-CN"/>
                  </a:defPPr>
                  <a:lvl1pPr>
                    <a:defRPr>
                      <a:latin typeface="Arial"/>
                      <a:ea typeface="微软雅黑"/>
                    </a:defRPr>
                  </a:lvl1pPr>
                </a:lstStyle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1" name="Freeform: Shape 40"/>
                <p:cNvSpPr/>
                <p:nvPr/>
              </p:nvSpPr>
              <p:spPr bwMode="auto">
                <a:xfrm>
                  <a:off x="3850260" y="5734252"/>
                  <a:ext cx="255734" cy="270488"/>
                </a:xfrm>
                <a:custGeom>
                  <a:avLst/>
                  <a:gdLst>
                    <a:gd name="connsiteX0" fmla="*/ 371955 w 495300"/>
                    <a:gd name="connsiteY0" fmla="*/ 621 h 523875"/>
                    <a:gd name="connsiteX1" fmla="*/ 400530 w 495300"/>
                    <a:gd name="connsiteY1" fmla="*/ 29196 h 523875"/>
                    <a:gd name="connsiteX2" fmla="*/ 400530 w 495300"/>
                    <a:gd name="connsiteY2" fmla="*/ 133971 h 523875"/>
                    <a:gd name="connsiteX3" fmla="*/ 371955 w 495300"/>
                    <a:gd name="connsiteY3" fmla="*/ 162546 h 523875"/>
                    <a:gd name="connsiteX4" fmla="*/ 257655 w 495300"/>
                    <a:gd name="connsiteY4" fmla="*/ 162546 h 523875"/>
                    <a:gd name="connsiteX5" fmla="*/ 257655 w 495300"/>
                    <a:gd name="connsiteY5" fmla="*/ 286371 h 523875"/>
                    <a:gd name="connsiteX6" fmla="*/ 419580 w 495300"/>
                    <a:gd name="connsiteY6" fmla="*/ 286371 h 523875"/>
                    <a:gd name="connsiteX7" fmla="*/ 457680 w 495300"/>
                    <a:gd name="connsiteY7" fmla="*/ 322566 h 523875"/>
                    <a:gd name="connsiteX8" fmla="*/ 457680 w 495300"/>
                    <a:gd name="connsiteY8" fmla="*/ 324471 h 523875"/>
                    <a:gd name="connsiteX9" fmla="*/ 457680 w 495300"/>
                    <a:gd name="connsiteY9" fmla="*/ 429246 h 523875"/>
                    <a:gd name="connsiteX10" fmla="*/ 476730 w 495300"/>
                    <a:gd name="connsiteY10" fmla="*/ 429246 h 523875"/>
                    <a:gd name="connsiteX11" fmla="*/ 495780 w 495300"/>
                    <a:gd name="connsiteY11" fmla="*/ 448296 h 523875"/>
                    <a:gd name="connsiteX12" fmla="*/ 495780 w 495300"/>
                    <a:gd name="connsiteY12" fmla="*/ 505446 h 523875"/>
                    <a:gd name="connsiteX13" fmla="*/ 476730 w 495300"/>
                    <a:gd name="connsiteY13" fmla="*/ 524496 h 523875"/>
                    <a:gd name="connsiteX14" fmla="*/ 419580 w 495300"/>
                    <a:gd name="connsiteY14" fmla="*/ 524496 h 523875"/>
                    <a:gd name="connsiteX15" fmla="*/ 400530 w 495300"/>
                    <a:gd name="connsiteY15" fmla="*/ 505446 h 523875"/>
                    <a:gd name="connsiteX16" fmla="*/ 400530 w 495300"/>
                    <a:gd name="connsiteY16" fmla="*/ 448296 h 523875"/>
                    <a:gd name="connsiteX17" fmla="*/ 419580 w 495300"/>
                    <a:gd name="connsiteY17" fmla="*/ 429246 h 523875"/>
                    <a:gd name="connsiteX18" fmla="*/ 438630 w 495300"/>
                    <a:gd name="connsiteY18" fmla="*/ 429246 h 523875"/>
                    <a:gd name="connsiteX19" fmla="*/ 438630 w 495300"/>
                    <a:gd name="connsiteY19" fmla="*/ 324471 h 523875"/>
                    <a:gd name="connsiteX20" fmla="*/ 420533 w 495300"/>
                    <a:gd name="connsiteY20" fmla="*/ 305421 h 523875"/>
                    <a:gd name="connsiteX21" fmla="*/ 419580 w 495300"/>
                    <a:gd name="connsiteY21" fmla="*/ 305421 h 523875"/>
                    <a:gd name="connsiteX22" fmla="*/ 257655 w 495300"/>
                    <a:gd name="connsiteY22" fmla="*/ 305421 h 523875"/>
                    <a:gd name="connsiteX23" fmla="*/ 257655 w 495300"/>
                    <a:gd name="connsiteY23" fmla="*/ 429246 h 523875"/>
                    <a:gd name="connsiteX24" fmla="*/ 276705 w 495300"/>
                    <a:gd name="connsiteY24" fmla="*/ 429246 h 523875"/>
                    <a:gd name="connsiteX25" fmla="*/ 295755 w 495300"/>
                    <a:gd name="connsiteY25" fmla="*/ 448296 h 523875"/>
                    <a:gd name="connsiteX26" fmla="*/ 295755 w 495300"/>
                    <a:gd name="connsiteY26" fmla="*/ 505446 h 523875"/>
                    <a:gd name="connsiteX27" fmla="*/ 276705 w 495300"/>
                    <a:gd name="connsiteY27" fmla="*/ 524496 h 523875"/>
                    <a:gd name="connsiteX28" fmla="*/ 219555 w 495300"/>
                    <a:gd name="connsiteY28" fmla="*/ 524496 h 523875"/>
                    <a:gd name="connsiteX29" fmla="*/ 200505 w 495300"/>
                    <a:gd name="connsiteY29" fmla="*/ 505446 h 523875"/>
                    <a:gd name="connsiteX30" fmla="*/ 200505 w 495300"/>
                    <a:gd name="connsiteY30" fmla="*/ 448296 h 523875"/>
                    <a:gd name="connsiteX31" fmla="*/ 219555 w 495300"/>
                    <a:gd name="connsiteY31" fmla="*/ 429246 h 523875"/>
                    <a:gd name="connsiteX32" fmla="*/ 238605 w 495300"/>
                    <a:gd name="connsiteY32" fmla="*/ 429246 h 523875"/>
                    <a:gd name="connsiteX33" fmla="*/ 238605 w 495300"/>
                    <a:gd name="connsiteY33" fmla="*/ 305421 h 523875"/>
                    <a:gd name="connsiteX34" fmla="*/ 76680 w 495300"/>
                    <a:gd name="connsiteY34" fmla="*/ 305421 h 523875"/>
                    <a:gd name="connsiteX35" fmla="*/ 57630 w 495300"/>
                    <a:gd name="connsiteY35" fmla="*/ 323519 h 523875"/>
                    <a:gd name="connsiteX36" fmla="*/ 57630 w 495300"/>
                    <a:gd name="connsiteY36" fmla="*/ 324471 h 523875"/>
                    <a:gd name="connsiteX37" fmla="*/ 57630 w 495300"/>
                    <a:gd name="connsiteY37" fmla="*/ 429246 h 523875"/>
                    <a:gd name="connsiteX38" fmla="*/ 76680 w 495300"/>
                    <a:gd name="connsiteY38" fmla="*/ 429246 h 523875"/>
                    <a:gd name="connsiteX39" fmla="*/ 95730 w 495300"/>
                    <a:gd name="connsiteY39" fmla="*/ 448296 h 523875"/>
                    <a:gd name="connsiteX40" fmla="*/ 95730 w 495300"/>
                    <a:gd name="connsiteY40" fmla="*/ 505446 h 523875"/>
                    <a:gd name="connsiteX41" fmla="*/ 76680 w 495300"/>
                    <a:gd name="connsiteY41" fmla="*/ 524496 h 523875"/>
                    <a:gd name="connsiteX42" fmla="*/ 19530 w 495300"/>
                    <a:gd name="connsiteY42" fmla="*/ 524496 h 523875"/>
                    <a:gd name="connsiteX43" fmla="*/ 480 w 495300"/>
                    <a:gd name="connsiteY43" fmla="*/ 505446 h 523875"/>
                    <a:gd name="connsiteX44" fmla="*/ 480 w 495300"/>
                    <a:gd name="connsiteY44" fmla="*/ 448296 h 523875"/>
                    <a:gd name="connsiteX45" fmla="*/ 19530 w 495300"/>
                    <a:gd name="connsiteY45" fmla="*/ 429246 h 523875"/>
                    <a:gd name="connsiteX46" fmla="*/ 38580 w 495300"/>
                    <a:gd name="connsiteY46" fmla="*/ 429246 h 523875"/>
                    <a:gd name="connsiteX47" fmla="*/ 38580 w 495300"/>
                    <a:gd name="connsiteY47" fmla="*/ 324471 h 523875"/>
                    <a:gd name="connsiteX48" fmla="*/ 74775 w 495300"/>
                    <a:gd name="connsiteY48" fmla="*/ 286371 h 523875"/>
                    <a:gd name="connsiteX49" fmla="*/ 76680 w 495300"/>
                    <a:gd name="connsiteY49" fmla="*/ 286371 h 523875"/>
                    <a:gd name="connsiteX50" fmla="*/ 238605 w 495300"/>
                    <a:gd name="connsiteY50" fmla="*/ 286371 h 523875"/>
                    <a:gd name="connsiteX51" fmla="*/ 238605 w 495300"/>
                    <a:gd name="connsiteY51" fmla="*/ 162546 h 523875"/>
                    <a:gd name="connsiteX52" fmla="*/ 124305 w 495300"/>
                    <a:gd name="connsiteY52" fmla="*/ 162546 h 523875"/>
                    <a:gd name="connsiteX53" fmla="*/ 95730 w 495300"/>
                    <a:gd name="connsiteY53" fmla="*/ 133971 h 523875"/>
                    <a:gd name="connsiteX54" fmla="*/ 95730 w 495300"/>
                    <a:gd name="connsiteY54" fmla="*/ 29196 h 523875"/>
                    <a:gd name="connsiteX55" fmla="*/ 124305 w 495300"/>
                    <a:gd name="connsiteY55" fmla="*/ 621 h 523875"/>
                    <a:gd name="connsiteX56" fmla="*/ 371955 w 495300"/>
                    <a:gd name="connsiteY56" fmla="*/ 621 h 523875"/>
                    <a:gd name="connsiteX57" fmla="*/ 148118 w 495300"/>
                    <a:gd name="connsiteY57" fmla="*/ 95871 h 523875"/>
                    <a:gd name="connsiteX58" fmla="*/ 133830 w 495300"/>
                    <a:gd name="connsiteY58" fmla="*/ 110159 h 523875"/>
                    <a:gd name="connsiteX59" fmla="*/ 148118 w 495300"/>
                    <a:gd name="connsiteY59" fmla="*/ 124446 h 523875"/>
                    <a:gd name="connsiteX60" fmla="*/ 162405 w 495300"/>
                    <a:gd name="connsiteY60" fmla="*/ 110159 h 523875"/>
                    <a:gd name="connsiteX61" fmla="*/ 148118 w 495300"/>
                    <a:gd name="connsiteY61" fmla="*/ 9587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</a:cxnLst>
                  <a:rect l="l" t="t" r="r" b="b"/>
                  <a:pathLst>
                    <a:path w="495300" h="523875" fill="norm" stroke="1" extrusionOk="0">
                      <a:moveTo>
                        <a:pt x="371955" y="621"/>
                      </a:moveTo>
                      <a:cubicBezTo>
                        <a:pt x="388148" y="621"/>
                        <a:pt x="400530" y="13004"/>
                        <a:pt x="400530" y="29196"/>
                      </a:cubicBezTo>
                      <a:lnTo>
                        <a:pt x="400530" y="133971"/>
                      </a:lnTo>
                      <a:cubicBezTo>
                        <a:pt x="400530" y="150164"/>
                        <a:pt x="388148" y="162546"/>
                        <a:pt x="371955" y="162546"/>
                      </a:cubicBezTo>
                      <a:lnTo>
                        <a:pt x="257655" y="162546"/>
                      </a:lnTo>
                      <a:lnTo>
                        <a:pt x="257655" y="286371"/>
                      </a:lnTo>
                      <a:lnTo>
                        <a:pt x="419580" y="286371"/>
                      </a:lnTo>
                      <a:cubicBezTo>
                        <a:pt x="439583" y="286371"/>
                        <a:pt x="456727" y="302564"/>
                        <a:pt x="457680" y="322566"/>
                      </a:cubicBezTo>
                      <a:lnTo>
                        <a:pt x="457680" y="324471"/>
                      </a:lnTo>
                      <a:lnTo>
                        <a:pt x="457680" y="429246"/>
                      </a:lnTo>
                      <a:lnTo>
                        <a:pt x="476730" y="429246"/>
                      </a:lnTo>
                      <a:cubicBezTo>
                        <a:pt x="487208" y="429246"/>
                        <a:pt x="495780" y="437819"/>
                        <a:pt x="495780" y="448296"/>
                      </a:cubicBezTo>
                      <a:lnTo>
                        <a:pt x="495780" y="505446"/>
                      </a:lnTo>
                      <a:cubicBezTo>
                        <a:pt x="495780" y="515924"/>
                        <a:pt x="487208" y="524496"/>
                        <a:pt x="476730" y="524496"/>
                      </a:cubicBezTo>
                      <a:lnTo>
                        <a:pt x="419580" y="524496"/>
                      </a:lnTo>
                      <a:cubicBezTo>
                        <a:pt x="409102" y="524496"/>
                        <a:pt x="400530" y="515924"/>
                        <a:pt x="400530" y="505446"/>
                      </a:cubicBezTo>
                      <a:lnTo>
                        <a:pt x="400530" y="448296"/>
                      </a:lnTo>
                      <a:cubicBezTo>
                        <a:pt x="400530" y="437819"/>
                        <a:pt x="409102" y="429246"/>
                        <a:pt x="419580" y="429246"/>
                      </a:cubicBezTo>
                      <a:lnTo>
                        <a:pt x="438630" y="429246"/>
                      </a:lnTo>
                      <a:lnTo>
                        <a:pt x="438630" y="324471"/>
                      </a:lnTo>
                      <a:cubicBezTo>
                        <a:pt x="438630" y="313994"/>
                        <a:pt x="431010" y="306374"/>
                        <a:pt x="420533" y="305421"/>
                      </a:cubicBezTo>
                      <a:lnTo>
                        <a:pt x="419580" y="305421"/>
                      </a:lnTo>
                      <a:lnTo>
                        <a:pt x="257655" y="305421"/>
                      </a:lnTo>
                      <a:lnTo>
                        <a:pt x="257655" y="429246"/>
                      </a:lnTo>
                      <a:lnTo>
                        <a:pt x="276705" y="429246"/>
                      </a:lnTo>
                      <a:cubicBezTo>
                        <a:pt x="287183" y="429246"/>
                        <a:pt x="295755" y="437819"/>
                        <a:pt x="295755" y="448296"/>
                      </a:cubicBezTo>
                      <a:lnTo>
                        <a:pt x="295755" y="505446"/>
                      </a:lnTo>
                      <a:cubicBezTo>
                        <a:pt x="295755" y="515924"/>
                        <a:pt x="287183" y="524496"/>
                        <a:pt x="276705" y="524496"/>
                      </a:cubicBezTo>
                      <a:lnTo>
                        <a:pt x="219555" y="524496"/>
                      </a:lnTo>
                      <a:cubicBezTo>
                        <a:pt x="209077" y="524496"/>
                        <a:pt x="200505" y="515924"/>
                        <a:pt x="200505" y="505446"/>
                      </a:cubicBezTo>
                      <a:lnTo>
                        <a:pt x="200505" y="448296"/>
                      </a:lnTo>
                      <a:cubicBezTo>
                        <a:pt x="200505" y="437819"/>
                        <a:pt x="209077" y="429246"/>
                        <a:pt x="219555" y="429246"/>
                      </a:cubicBezTo>
                      <a:lnTo>
                        <a:pt x="238605" y="429246"/>
                      </a:lnTo>
                      <a:lnTo>
                        <a:pt x="238605" y="305421"/>
                      </a:lnTo>
                      <a:lnTo>
                        <a:pt x="76680" y="305421"/>
                      </a:lnTo>
                      <a:cubicBezTo>
                        <a:pt x="66202" y="305421"/>
                        <a:pt x="58583" y="313041"/>
                        <a:pt x="57630" y="323519"/>
                      </a:cubicBezTo>
                      <a:lnTo>
                        <a:pt x="57630" y="324471"/>
                      </a:lnTo>
                      <a:lnTo>
                        <a:pt x="57630" y="429246"/>
                      </a:lnTo>
                      <a:lnTo>
                        <a:pt x="76680" y="429246"/>
                      </a:lnTo>
                      <a:cubicBezTo>
                        <a:pt x="87158" y="429246"/>
                        <a:pt x="95730" y="437819"/>
                        <a:pt x="95730" y="448296"/>
                      </a:cubicBezTo>
                      <a:lnTo>
                        <a:pt x="95730" y="505446"/>
                      </a:lnTo>
                      <a:cubicBezTo>
                        <a:pt x="95730" y="515924"/>
                        <a:pt x="87158" y="524496"/>
                        <a:pt x="76680" y="524496"/>
                      </a:cubicBezTo>
                      <a:lnTo>
                        <a:pt x="19530" y="524496"/>
                      </a:lnTo>
                      <a:cubicBezTo>
                        <a:pt x="9052" y="524496"/>
                        <a:pt x="480" y="515924"/>
                        <a:pt x="480" y="505446"/>
                      </a:cubicBezTo>
                      <a:lnTo>
                        <a:pt x="480" y="448296"/>
                      </a:lnTo>
                      <a:cubicBezTo>
                        <a:pt x="480" y="437819"/>
                        <a:pt x="9052" y="429246"/>
                        <a:pt x="19530" y="429246"/>
                      </a:cubicBezTo>
                      <a:lnTo>
                        <a:pt x="38580" y="429246"/>
                      </a:lnTo>
                      <a:lnTo>
                        <a:pt x="38580" y="324471"/>
                      </a:lnTo>
                      <a:cubicBezTo>
                        <a:pt x="38580" y="304469"/>
                        <a:pt x="54773" y="287324"/>
                        <a:pt x="74775" y="286371"/>
                      </a:cubicBezTo>
                      <a:lnTo>
                        <a:pt x="76680" y="286371"/>
                      </a:lnTo>
                      <a:lnTo>
                        <a:pt x="238605" y="286371"/>
                      </a:lnTo>
                      <a:lnTo>
                        <a:pt x="238605" y="162546"/>
                      </a:lnTo>
                      <a:lnTo>
                        <a:pt x="124305" y="162546"/>
                      </a:lnTo>
                      <a:cubicBezTo>
                        <a:pt x="108112" y="162546"/>
                        <a:pt x="95730" y="150164"/>
                        <a:pt x="95730" y="133971"/>
                      </a:cubicBezTo>
                      <a:lnTo>
                        <a:pt x="95730" y="29196"/>
                      </a:lnTo>
                      <a:cubicBezTo>
                        <a:pt x="95730" y="13004"/>
                        <a:pt x="108112" y="621"/>
                        <a:pt x="124305" y="621"/>
                      </a:cubicBezTo>
                      <a:lnTo>
                        <a:pt x="371955" y="621"/>
                      </a:lnTo>
                      <a:close/>
                      <a:moveTo>
                        <a:pt x="148118" y="95871"/>
                      </a:moveTo>
                      <a:cubicBezTo>
                        <a:pt x="140498" y="95871"/>
                        <a:pt x="133830" y="102539"/>
                        <a:pt x="133830" y="110159"/>
                      </a:cubicBezTo>
                      <a:cubicBezTo>
                        <a:pt x="133830" y="117779"/>
                        <a:pt x="140498" y="124446"/>
                        <a:pt x="148118" y="124446"/>
                      </a:cubicBezTo>
                      <a:cubicBezTo>
                        <a:pt x="155737" y="124446"/>
                        <a:pt x="162405" y="117779"/>
                        <a:pt x="162405" y="110159"/>
                      </a:cubicBezTo>
                      <a:cubicBezTo>
                        <a:pt x="162405" y="102539"/>
                        <a:pt x="155737" y="95871"/>
                        <a:pt x="148118" y="958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>
                    <a:defRPr sz="18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defRPr/>
                  </a:pPr>
                  <a:endParaRPr lang="zh-CN">
                    <a:latin typeface="Arial"/>
                    <a:ea typeface="微软雅黑"/>
                  </a:endParaRPr>
                </a:p>
              </p:txBody>
            </p:sp>
          </p:grpSp>
        </p:grpSp>
        <p:sp>
          <p:nvSpPr>
            <p:cNvPr id="21" name="Rectangle: Rounded Corners 20"/>
            <p:cNvSpPr/>
            <p:nvPr/>
          </p:nvSpPr>
          <p:spPr bwMode="auto">
            <a:xfrm>
              <a:off x="5778122" y="4593090"/>
              <a:ext cx="5740778" cy="118960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/>
            </a:p>
          </p:txBody>
        </p:sp>
        <p:grpSp>
          <p:nvGrpSpPr>
            <p:cNvPr id="23" name="Group 22"/>
            <p:cNvGrpSpPr/>
            <p:nvPr/>
          </p:nvGrpSpPr>
          <p:grpSpPr bwMode="auto">
            <a:xfrm flipH="1">
              <a:off x="935858" y="2756986"/>
              <a:ext cx="2815732" cy="3214047"/>
              <a:chOff x="4716097" y="1695302"/>
              <a:chExt cx="3405927" cy="3887731"/>
            </a:xfrm>
          </p:grpSpPr>
          <p:grpSp>
            <p:nvGrpSpPr>
              <p:cNvPr id="24" name="Group 23"/>
              <p:cNvGrpSpPr/>
              <p:nvPr/>
            </p:nvGrpSpPr>
            <p:grpSpPr bwMode="auto">
              <a:xfrm>
                <a:off x="4716097" y="3062005"/>
                <a:ext cx="1639560" cy="2521028"/>
                <a:chOff x="4308585" y="2100040"/>
                <a:chExt cx="1583134" cy="2434267"/>
              </a:xfrm>
            </p:grpSpPr>
            <p:sp>
              <p:nvSpPr>
                <p:cNvPr id="74" name="Freeform: Shape 73"/>
                <p:cNvSpPr/>
                <p:nvPr/>
              </p:nvSpPr>
              <p:spPr bwMode="auto">
                <a:xfrm>
                  <a:off x="4308585" y="2368559"/>
                  <a:ext cx="1583134" cy="2165748"/>
                </a:xfrm>
                <a:custGeom>
                  <a:avLst/>
                  <a:gdLst>
                    <a:gd name="connsiteX0" fmla="*/ 894235 w 1583134"/>
                    <a:gd name="connsiteY0" fmla="*/ 884830 h 2165748"/>
                    <a:gd name="connsiteX1" fmla="*/ 879957 w 1583134"/>
                    <a:gd name="connsiteY1" fmla="*/ 889913 h 2165748"/>
                    <a:gd name="connsiteX2" fmla="*/ 880727 w 1583134"/>
                    <a:gd name="connsiteY2" fmla="*/ 889833 h 2165748"/>
                    <a:gd name="connsiteX3" fmla="*/ 676802 w 1583134"/>
                    <a:gd name="connsiteY3" fmla="*/ 879737 h 2165748"/>
                    <a:gd name="connsiteX4" fmla="*/ 698438 w 1583134"/>
                    <a:gd name="connsiteY4" fmla="*/ 888310 h 2165748"/>
                    <a:gd name="connsiteX5" fmla="*/ 699805 w 1583134"/>
                    <a:gd name="connsiteY5" fmla="*/ 888475 h 2165748"/>
                    <a:gd name="connsiteX6" fmla="*/ 1015071 w 1583134"/>
                    <a:gd name="connsiteY6" fmla="*/ 814547 h 2165748"/>
                    <a:gd name="connsiteX7" fmla="*/ 1008960 w 1583134"/>
                    <a:gd name="connsiteY7" fmla="*/ 821110 h 2165748"/>
                    <a:gd name="connsiteX8" fmla="*/ 1014886 w 1583134"/>
                    <a:gd name="connsiteY8" fmla="*/ 814885 h 2165748"/>
                    <a:gd name="connsiteX9" fmla="*/ 1028757 w 1583134"/>
                    <a:gd name="connsiteY9" fmla="*/ 788960 h 2165748"/>
                    <a:gd name="connsiteX10" fmla="*/ 1016648 w 1583134"/>
                    <a:gd name="connsiteY10" fmla="*/ 811678 h 2165748"/>
                    <a:gd name="connsiteX11" fmla="*/ 1028534 w 1583134"/>
                    <a:gd name="connsiteY11" fmla="*/ 790042 h 2165748"/>
                    <a:gd name="connsiteX12" fmla="*/ 554217 w 1583134"/>
                    <a:gd name="connsiteY12" fmla="*/ 783710 h 2165748"/>
                    <a:gd name="connsiteX13" fmla="*/ 554414 w 1583134"/>
                    <a:gd name="connsiteY13" fmla="*/ 784927 h 2165748"/>
                    <a:gd name="connsiteX14" fmla="*/ 554426 w 1583134"/>
                    <a:gd name="connsiteY14" fmla="*/ 784951 h 2165748"/>
                    <a:gd name="connsiteX15" fmla="*/ 1033638 w 1583134"/>
                    <a:gd name="connsiteY15" fmla="*/ 763240 h 2165748"/>
                    <a:gd name="connsiteX16" fmla="*/ 1030858 w 1583134"/>
                    <a:gd name="connsiteY16" fmla="*/ 778798 h 2165748"/>
                    <a:gd name="connsiteX17" fmla="*/ 1033786 w 1583134"/>
                    <a:gd name="connsiteY17" fmla="*/ 764630 h 2165748"/>
                    <a:gd name="connsiteX18" fmla="*/ 625236 w 1583134"/>
                    <a:gd name="connsiteY18" fmla="*/ 744650 h 2165748"/>
                    <a:gd name="connsiteX19" fmla="*/ 631898 w 1583134"/>
                    <a:gd name="connsiteY19" fmla="*/ 753300 h 2165748"/>
                    <a:gd name="connsiteX20" fmla="*/ 658877 w 1583134"/>
                    <a:gd name="connsiteY20" fmla="*/ 773719 h 2165748"/>
                    <a:gd name="connsiteX21" fmla="*/ 921721 w 1583134"/>
                    <a:gd name="connsiteY21" fmla="*/ 776347 h 2165748"/>
                    <a:gd name="connsiteX22" fmla="*/ 921721 w 1583134"/>
                    <a:gd name="connsiteY22" fmla="*/ 775392 h 2165748"/>
                    <a:gd name="connsiteX23" fmla="*/ 658877 w 1583134"/>
                    <a:gd name="connsiteY23" fmla="*/ 772763 h 2165748"/>
                    <a:gd name="connsiteX24" fmla="*/ 554845 w 1583134"/>
                    <a:gd name="connsiteY24" fmla="*/ 742226 h 2165748"/>
                    <a:gd name="connsiteX25" fmla="*/ 550154 w 1583134"/>
                    <a:gd name="connsiteY25" fmla="*/ 758665 h 2165748"/>
                    <a:gd name="connsiteX26" fmla="*/ 550251 w 1583134"/>
                    <a:gd name="connsiteY26" fmla="*/ 759264 h 2165748"/>
                    <a:gd name="connsiteX27" fmla="*/ 1030428 w 1583134"/>
                    <a:gd name="connsiteY27" fmla="*/ 737756 h 2165748"/>
                    <a:gd name="connsiteX28" fmla="*/ 1031997 w 1583134"/>
                    <a:gd name="connsiteY28" fmla="*/ 747911 h 2165748"/>
                    <a:gd name="connsiteX29" fmla="*/ 1031077 w 1583134"/>
                    <a:gd name="connsiteY29" fmla="*/ 739313 h 2165748"/>
                    <a:gd name="connsiteX30" fmla="*/ 1019582 w 1583134"/>
                    <a:gd name="connsiteY30" fmla="*/ 713409 h 2165748"/>
                    <a:gd name="connsiteX31" fmla="*/ 1023921 w 1583134"/>
                    <a:gd name="connsiteY31" fmla="*/ 722147 h 2165748"/>
                    <a:gd name="connsiteX32" fmla="*/ 1020839 w 1583134"/>
                    <a:gd name="connsiteY32" fmla="*/ 714753 h 2165748"/>
                    <a:gd name="connsiteX33" fmla="*/ 607453 w 1583134"/>
                    <a:gd name="connsiteY33" fmla="*/ 700682 h 2165748"/>
                    <a:gd name="connsiteX34" fmla="*/ 606256 w 1583134"/>
                    <a:gd name="connsiteY34" fmla="*/ 707354 h 2165748"/>
                    <a:gd name="connsiteX35" fmla="*/ 614014 w 1583134"/>
                    <a:gd name="connsiteY35" fmla="*/ 730081 h 2165748"/>
                    <a:gd name="connsiteX36" fmla="*/ 621488 w 1583134"/>
                    <a:gd name="connsiteY36" fmla="*/ 739785 h 2165748"/>
                    <a:gd name="connsiteX37" fmla="*/ 977582 w 1583134"/>
                    <a:gd name="connsiteY37" fmla="*/ 699547 h 2165748"/>
                    <a:gd name="connsiteX38" fmla="*/ 971509 w 1583134"/>
                    <a:gd name="connsiteY38" fmla="*/ 717381 h 2165748"/>
                    <a:gd name="connsiteX39" fmla="*/ 977636 w 1583134"/>
                    <a:gd name="connsiteY39" fmla="*/ 699644 h 2165748"/>
                    <a:gd name="connsiteX40" fmla="*/ 588159 w 1583134"/>
                    <a:gd name="connsiteY40" fmla="*/ 685851 h 2165748"/>
                    <a:gd name="connsiteX41" fmla="*/ 563560 w 1583134"/>
                    <a:gd name="connsiteY41" fmla="*/ 711682 h 2165748"/>
                    <a:gd name="connsiteX42" fmla="*/ 562528 w 1583134"/>
                    <a:gd name="connsiteY42" fmla="*/ 715300 h 2165748"/>
                    <a:gd name="connsiteX43" fmla="*/ 606383 w 1583134"/>
                    <a:gd name="connsiteY43" fmla="*/ 670014 h 2165748"/>
                    <a:gd name="connsiteX44" fmla="*/ 599033 w 1583134"/>
                    <a:gd name="connsiteY44" fmla="*/ 674432 h 2165748"/>
                    <a:gd name="connsiteX45" fmla="*/ 595180 w 1583134"/>
                    <a:gd name="connsiteY45" fmla="*/ 678479 h 2165748"/>
                    <a:gd name="connsiteX46" fmla="*/ 606379 w 1583134"/>
                    <a:gd name="connsiteY46" fmla="*/ 671731 h 2165748"/>
                    <a:gd name="connsiteX47" fmla="*/ 977964 w 1583134"/>
                    <a:gd name="connsiteY47" fmla="*/ 669717 h 2165748"/>
                    <a:gd name="connsiteX48" fmla="*/ 977958 w 1583134"/>
                    <a:gd name="connsiteY48" fmla="*/ 671749 h 2165748"/>
                    <a:gd name="connsiteX49" fmla="*/ 985941 w 1583134"/>
                    <a:gd name="connsiteY49" fmla="*/ 677432 h 2165748"/>
                    <a:gd name="connsiteX50" fmla="*/ 979511 w 1583134"/>
                    <a:gd name="connsiteY50" fmla="*/ 670555 h 2165748"/>
                    <a:gd name="connsiteX51" fmla="*/ 608219 w 1583134"/>
                    <a:gd name="connsiteY51" fmla="*/ 0 h 2165748"/>
                    <a:gd name="connsiteX52" fmla="*/ 660788 w 1583134"/>
                    <a:gd name="connsiteY52" fmla="*/ 75269 h 2165748"/>
                    <a:gd name="connsiteX53" fmla="*/ 923633 w 1583134"/>
                    <a:gd name="connsiteY53" fmla="*/ 77897 h 2165748"/>
                    <a:gd name="connsiteX54" fmla="*/ 980025 w 1583134"/>
                    <a:gd name="connsiteY54" fmla="*/ 956 h 2165748"/>
                    <a:gd name="connsiteX55" fmla="*/ 978164 w 1583134"/>
                    <a:gd name="connsiteY55" fmla="*/ 604799 h 2165748"/>
                    <a:gd name="connsiteX56" fmla="*/ 1118933 w 1583134"/>
                    <a:gd name="connsiteY56" fmla="*/ 655477 h 2165748"/>
                    <a:gd name="connsiteX57" fmla="*/ 1582178 w 1583134"/>
                    <a:gd name="connsiteY57" fmla="*/ 1375633 h 2165748"/>
                    <a:gd name="connsiteX58" fmla="*/ 1583134 w 1583134"/>
                    <a:gd name="connsiteY58" fmla="*/ 1376828 h 2165748"/>
                    <a:gd name="connsiteX59" fmla="*/ 783369 w 1583134"/>
                    <a:gd name="connsiteY59" fmla="*/ 2165362 h 2165748"/>
                    <a:gd name="connsiteX60" fmla="*/ 21879 w 1583134"/>
                    <a:gd name="connsiteY60" fmla="*/ 1557856 h 2165748"/>
                    <a:gd name="connsiteX61" fmla="*/ 456311 w 1583134"/>
                    <a:gd name="connsiteY61" fmla="*/ 656569 h 2165748"/>
                    <a:gd name="connsiteX62" fmla="*/ 606564 w 1583134"/>
                    <a:gd name="connsiteY62" fmla="*/ 604235 h 2165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1583134" h="2165748" fill="norm" stroke="1" extrusionOk="0">
                      <a:moveTo>
                        <a:pt x="894235" y="884830"/>
                      </a:moveTo>
                      <a:lnTo>
                        <a:pt x="879957" y="889913"/>
                      </a:lnTo>
                      <a:lnTo>
                        <a:pt x="880727" y="889833"/>
                      </a:lnTo>
                      <a:close/>
                      <a:moveTo>
                        <a:pt x="676802" y="879737"/>
                      </a:moveTo>
                      <a:lnTo>
                        <a:pt x="698438" y="888310"/>
                      </a:lnTo>
                      <a:lnTo>
                        <a:pt x="699805" y="888475"/>
                      </a:lnTo>
                      <a:close/>
                      <a:moveTo>
                        <a:pt x="1015071" y="814547"/>
                      </a:moveTo>
                      <a:lnTo>
                        <a:pt x="1008960" y="821110"/>
                      </a:lnTo>
                      <a:lnTo>
                        <a:pt x="1014886" y="814885"/>
                      </a:lnTo>
                      <a:close/>
                      <a:moveTo>
                        <a:pt x="1028757" y="788960"/>
                      </a:moveTo>
                      <a:lnTo>
                        <a:pt x="1016648" y="811678"/>
                      </a:lnTo>
                      <a:lnTo>
                        <a:pt x="1028534" y="790042"/>
                      </a:lnTo>
                      <a:close/>
                      <a:moveTo>
                        <a:pt x="554217" y="783710"/>
                      </a:moveTo>
                      <a:lnTo>
                        <a:pt x="554414" y="784927"/>
                      </a:lnTo>
                      <a:lnTo>
                        <a:pt x="554426" y="784951"/>
                      </a:lnTo>
                      <a:close/>
                      <a:moveTo>
                        <a:pt x="1033638" y="763240"/>
                      </a:moveTo>
                      <a:lnTo>
                        <a:pt x="1030858" y="778798"/>
                      </a:lnTo>
                      <a:lnTo>
                        <a:pt x="1033786" y="764630"/>
                      </a:lnTo>
                      <a:close/>
                      <a:moveTo>
                        <a:pt x="625236" y="744650"/>
                      </a:moveTo>
                      <a:lnTo>
                        <a:pt x="631898" y="753300"/>
                      </a:lnTo>
                      <a:cubicBezTo>
                        <a:pt x="639432" y="760756"/>
                        <a:pt x="648483" y="767745"/>
                        <a:pt x="658877" y="773719"/>
                      </a:cubicBezTo>
                      <a:cubicBezTo>
                        <a:pt x="741004" y="816682"/>
                        <a:pt x="838758" y="817662"/>
                        <a:pt x="921721" y="776347"/>
                      </a:cubicBezTo>
                      <a:lnTo>
                        <a:pt x="921721" y="775392"/>
                      </a:lnTo>
                      <a:cubicBezTo>
                        <a:pt x="838758" y="816706"/>
                        <a:pt x="741004" y="815727"/>
                        <a:pt x="658877" y="772763"/>
                      </a:cubicBezTo>
                      <a:close/>
                      <a:moveTo>
                        <a:pt x="554845" y="742226"/>
                      </a:moveTo>
                      <a:lnTo>
                        <a:pt x="550154" y="758665"/>
                      </a:lnTo>
                      <a:lnTo>
                        <a:pt x="550251" y="759264"/>
                      </a:lnTo>
                      <a:close/>
                      <a:moveTo>
                        <a:pt x="1030428" y="737756"/>
                      </a:moveTo>
                      <a:lnTo>
                        <a:pt x="1031997" y="747911"/>
                      </a:lnTo>
                      <a:lnTo>
                        <a:pt x="1031077" y="739313"/>
                      </a:lnTo>
                      <a:close/>
                      <a:moveTo>
                        <a:pt x="1019582" y="713409"/>
                      </a:moveTo>
                      <a:lnTo>
                        <a:pt x="1023921" y="722147"/>
                      </a:lnTo>
                      <a:lnTo>
                        <a:pt x="1020839" y="714753"/>
                      </a:lnTo>
                      <a:close/>
                      <a:moveTo>
                        <a:pt x="607453" y="700682"/>
                      </a:moveTo>
                      <a:lnTo>
                        <a:pt x="606256" y="707354"/>
                      </a:lnTo>
                      <a:cubicBezTo>
                        <a:pt x="607040" y="714482"/>
                        <a:pt x="609683" y="722240"/>
                        <a:pt x="614014" y="730081"/>
                      </a:cubicBezTo>
                      <a:lnTo>
                        <a:pt x="621488" y="739785"/>
                      </a:lnTo>
                      <a:close/>
                      <a:moveTo>
                        <a:pt x="977582" y="699547"/>
                      </a:moveTo>
                      <a:lnTo>
                        <a:pt x="971509" y="717381"/>
                      </a:lnTo>
                      <a:lnTo>
                        <a:pt x="977636" y="699644"/>
                      </a:lnTo>
                      <a:close/>
                      <a:moveTo>
                        <a:pt x="588159" y="685851"/>
                      </a:moveTo>
                      <a:lnTo>
                        <a:pt x="563560" y="711682"/>
                      </a:lnTo>
                      <a:lnTo>
                        <a:pt x="562528" y="715300"/>
                      </a:lnTo>
                      <a:close/>
                      <a:moveTo>
                        <a:pt x="606383" y="670014"/>
                      </a:moveTo>
                      <a:lnTo>
                        <a:pt x="599033" y="674432"/>
                      </a:lnTo>
                      <a:lnTo>
                        <a:pt x="595180" y="678479"/>
                      </a:lnTo>
                      <a:lnTo>
                        <a:pt x="606379" y="671731"/>
                      </a:lnTo>
                      <a:close/>
                      <a:moveTo>
                        <a:pt x="977964" y="669717"/>
                      </a:moveTo>
                      <a:lnTo>
                        <a:pt x="977958" y="671749"/>
                      </a:lnTo>
                      <a:lnTo>
                        <a:pt x="985941" y="677432"/>
                      </a:lnTo>
                      <a:lnTo>
                        <a:pt x="979511" y="670555"/>
                      </a:lnTo>
                      <a:close/>
                      <a:moveTo>
                        <a:pt x="608219" y="0"/>
                      </a:moveTo>
                      <a:cubicBezTo>
                        <a:pt x="611087" y="32664"/>
                        <a:pt x="631111" y="61341"/>
                        <a:pt x="660788" y="75269"/>
                      </a:cubicBezTo>
                      <a:cubicBezTo>
                        <a:pt x="742987" y="117991"/>
                        <a:pt x="840598" y="118968"/>
                        <a:pt x="923633" y="77897"/>
                      </a:cubicBezTo>
                      <a:cubicBezTo>
                        <a:pt x="954792" y="64134"/>
                        <a:pt x="976273" y="34820"/>
                        <a:pt x="980025" y="956"/>
                      </a:cubicBezTo>
                      <a:lnTo>
                        <a:pt x="978164" y="604799"/>
                      </a:lnTo>
                      <a:lnTo>
                        <a:pt x="1118933" y="655477"/>
                      </a:lnTo>
                      <a:cubicBezTo>
                        <a:pt x="1426596" y="796662"/>
                        <a:pt x="1586987" y="1090447"/>
                        <a:pt x="1582178" y="1375633"/>
                      </a:cubicBezTo>
                      <a:lnTo>
                        <a:pt x="1583134" y="1376828"/>
                      </a:lnTo>
                      <a:cubicBezTo>
                        <a:pt x="1575010" y="1843019"/>
                        <a:pt x="1181221" y="2178743"/>
                        <a:pt x="783369" y="2165362"/>
                      </a:cubicBezTo>
                      <a:cubicBezTo>
                        <a:pt x="420242" y="2161491"/>
                        <a:pt x="106322" y="1911048"/>
                        <a:pt x="21879" y="1557856"/>
                      </a:cubicBezTo>
                      <a:cubicBezTo>
                        <a:pt x="-67076" y="1185775"/>
                        <a:pt x="122626" y="812250"/>
                        <a:pt x="456311" y="656569"/>
                      </a:cubicBezTo>
                      <a:lnTo>
                        <a:pt x="606564" y="604235"/>
                      </a:lnTo>
                      <a:close/>
                    </a:path>
                  </a:pathLst>
                </a:custGeom>
                <a:solidFill>
                  <a:srgbClr val="D4F5F9">
                    <a:alpha val="62000"/>
                  </a:srgbClr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/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5" name="Freeform: Shape 74"/>
                <p:cNvSpPr/>
                <p:nvPr/>
              </p:nvSpPr>
              <p:spPr bwMode="auto">
                <a:xfrm>
                  <a:off x="4917101" y="2153377"/>
                  <a:ext cx="371756" cy="215431"/>
                </a:xfrm>
                <a:custGeom>
                  <a:avLst/>
                  <a:gdLst>
                    <a:gd name="connsiteX0" fmla="*/ 315356 w 371756"/>
                    <a:gd name="connsiteY0" fmla="*/ 185076 h 215431"/>
                    <a:gd name="connsiteX1" fmla="*/ 52512 w 371756"/>
                    <a:gd name="connsiteY1" fmla="*/ 182447 h 215431"/>
                    <a:gd name="connsiteX2" fmla="*/ 56335 w 371756"/>
                    <a:gd name="connsiteY2" fmla="*/ 30236 h 215431"/>
                    <a:gd name="connsiteX3" fmla="*/ 319180 w 371756"/>
                    <a:gd name="connsiteY3" fmla="*/ 32865 h 215431"/>
                    <a:gd name="connsiteX4" fmla="*/ 315356 w 371756"/>
                    <a:gd name="connsiteY4" fmla="*/ 185076 h 215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756" h="215431" fill="norm" stroke="1" extrusionOk="0">
                      <a:moveTo>
                        <a:pt x="315356" y="185076"/>
                      </a:moveTo>
                      <a:cubicBezTo>
                        <a:pt x="232393" y="226378"/>
                        <a:pt x="134639" y="225401"/>
                        <a:pt x="52512" y="182447"/>
                      </a:cubicBezTo>
                      <a:cubicBezTo>
                        <a:pt x="-19173" y="139675"/>
                        <a:pt x="-17262" y="71575"/>
                        <a:pt x="56335" y="30236"/>
                      </a:cubicBezTo>
                      <a:cubicBezTo>
                        <a:pt x="139298" y="-11066"/>
                        <a:pt x="237053" y="-10089"/>
                        <a:pt x="319180" y="32865"/>
                      </a:cubicBezTo>
                      <a:cubicBezTo>
                        <a:pt x="390626" y="76115"/>
                        <a:pt x="388953" y="144215"/>
                        <a:pt x="315356" y="185076"/>
                      </a:cubicBezTo>
                      <a:close/>
                    </a:path>
                  </a:pathLst>
                </a:custGeom>
                <a:solidFill>
                  <a:srgbClr val="D4F5F9">
                    <a:alpha val="62000"/>
                  </a:srgbClr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6" name="Freeform: Shape 75"/>
                <p:cNvSpPr/>
                <p:nvPr/>
              </p:nvSpPr>
              <p:spPr bwMode="auto">
                <a:xfrm>
                  <a:off x="4846875" y="2113160"/>
                  <a:ext cx="512538" cy="296704"/>
                </a:xfrm>
                <a:custGeom>
                  <a:avLst/>
                  <a:gdLst>
                    <a:gd name="connsiteX0" fmla="*/ 440063 w 512538"/>
                    <a:gd name="connsiteY0" fmla="*/ 45124 h 296705"/>
                    <a:gd name="connsiteX1" fmla="*/ 77576 w 512538"/>
                    <a:gd name="connsiteY1" fmla="*/ 41540 h 296705"/>
                    <a:gd name="connsiteX2" fmla="*/ 72319 w 512538"/>
                    <a:gd name="connsiteY2" fmla="*/ 251337 h 296705"/>
                    <a:gd name="connsiteX3" fmla="*/ 434806 w 512538"/>
                    <a:gd name="connsiteY3" fmla="*/ 255161 h 296705"/>
                    <a:gd name="connsiteX4" fmla="*/ 440063 w 512538"/>
                    <a:gd name="connsiteY4" fmla="*/ 45124 h 296705"/>
                    <a:gd name="connsiteX5" fmla="*/ 385582 w 512538"/>
                    <a:gd name="connsiteY5" fmla="*/ 225292 h 296705"/>
                    <a:gd name="connsiteX6" fmla="*/ 122738 w 512538"/>
                    <a:gd name="connsiteY6" fmla="*/ 222664 h 296705"/>
                    <a:gd name="connsiteX7" fmla="*/ 126561 w 512538"/>
                    <a:gd name="connsiteY7" fmla="*/ 70453 h 296705"/>
                    <a:gd name="connsiteX8" fmla="*/ 389405 w 512538"/>
                    <a:gd name="connsiteY8" fmla="*/ 73081 h 296705"/>
                    <a:gd name="connsiteX9" fmla="*/ 385582 w 512538"/>
                    <a:gd name="connsiteY9" fmla="*/ 225292 h 296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12538" h="296705" fill="norm" stroke="1" extrusionOk="0">
                      <a:moveTo>
                        <a:pt x="440063" y="45124"/>
                      </a:moveTo>
                      <a:cubicBezTo>
                        <a:pt x="341377" y="-13658"/>
                        <a:pt x="179130" y="-15330"/>
                        <a:pt x="77576" y="41540"/>
                      </a:cubicBezTo>
                      <a:cubicBezTo>
                        <a:pt x="-23978" y="98410"/>
                        <a:pt x="-26128" y="192556"/>
                        <a:pt x="72319" y="251337"/>
                      </a:cubicBezTo>
                      <a:cubicBezTo>
                        <a:pt x="170766" y="310119"/>
                        <a:pt x="333252" y="312031"/>
                        <a:pt x="434806" y="255161"/>
                      </a:cubicBezTo>
                      <a:cubicBezTo>
                        <a:pt x="536360" y="198291"/>
                        <a:pt x="538510" y="104144"/>
                        <a:pt x="440063" y="45124"/>
                      </a:cubicBezTo>
                      <a:close/>
                      <a:moveTo>
                        <a:pt x="385582" y="225292"/>
                      </a:moveTo>
                      <a:cubicBezTo>
                        <a:pt x="302619" y="266594"/>
                        <a:pt x="204865" y="265617"/>
                        <a:pt x="122738" y="222664"/>
                      </a:cubicBezTo>
                      <a:cubicBezTo>
                        <a:pt x="51053" y="179891"/>
                        <a:pt x="52964" y="111791"/>
                        <a:pt x="126561" y="70453"/>
                      </a:cubicBezTo>
                      <a:cubicBezTo>
                        <a:pt x="209524" y="29150"/>
                        <a:pt x="307278" y="30127"/>
                        <a:pt x="389405" y="73081"/>
                      </a:cubicBezTo>
                      <a:cubicBezTo>
                        <a:pt x="460851" y="116331"/>
                        <a:pt x="459179" y="184432"/>
                        <a:pt x="385582" y="225292"/>
                      </a:cubicBezTo>
                      <a:close/>
                    </a:path>
                  </a:pathLst>
                </a:custGeom>
                <a:solidFill>
                  <a:srgbClr val="9CE8EF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7" name="Freeform: Shape 76"/>
                <p:cNvSpPr/>
                <p:nvPr/>
              </p:nvSpPr>
              <p:spPr bwMode="auto">
                <a:xfrm>
                  <a:off x="4778703" y="2100040"/>
                  <a:ext cx="654199" cy="430658"/>
                </a:xfrm>
                <a:custGeom>
                  <a:avLst/>
                  <a:gdLst>
                    <a:gd name="connsiteX0" fmla="*/ 31052 w 654199"/>
                    <a:gd name="connsiteY0" fmla="*/ 303645 h 430658"/>
                    <a:gd name="connsiteX1" fmla="*/ 535236 w 654199"/>
                    <a:gd name="connsiteY1" fmla="*/ 379631 h 430658"/>
                    <a:gd name="connsiteX2" fmla="*/ 652800 w 654199"/>
                    <a:gd name="connsiteY2" fmla="*/ 201375 h 430658"/>
                    <a:gd name="connsiteX3" fmla="*/ 357458 w 654199"/>
                    <a:gd name="connsiteY3" fmla="*/ -60 h 430658"/>
                    <a:gd name="connsiteX4" fmla="*/ 64983 w 654199"/>
                    <a:gd name="connsiteY4" fmla="*/ 85006 h 430658"/>
                    <a:gd name="connsiteX5" fmla="*/ 31052 w 654199"/>
                    <a:gd name="connsiteY5" fmla="*/ 303645 h 430658"/>
                    <a:gd name="connsiteX6" fmla="*/ 502978 w 654199"/>
                    <a:gd name="connsiteY6" fmla="*/ 268281 h 430658"/>
                    <a:gd name="connsiteX7" fmla="*/ 140491 w 654199"/>
                    <a:gd name="connsiteY7" fmla="*/ 264457 h 430658"/>
                    <a:gd name="connsiteX8" fmla="*/ 145748 w 654199"/>
                    <a:gd name="connsiteY8" fmla="*/ 54660 h 430658"/>
                    <a:gd name="connsiteX9" fmla="*/ 508235 w 654199"/>
                    <a:gd name="connsiteY9" fmla="*/ 58244 h 430658"/>
                    <a:gd name="connsiteX10" fmla="*/ 502978 w 654199"/>
                    <a:gd name="connsiteY10" fmla="*/ 268281 h 430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4199" h="430658" fill="norm" stroke="1" extrusionOk="0">
                      <a:moveTo>
                        <a:pt x="31052" y="303645"/>
                      </a:moveTo>
                      <a:cubicBezTo>
                        <a:pt x="112295" y="417146"/>
                        <a:pt x="339059" y="481663"/>
                        <a:pt x="535236" y="379631"/>
                      </a:cubicBezTo>
                      <a:cubicBezTo>
                        <a:pt x="628666" y="325390"/>
                        <a:pt x="661402" y="261590"/>
                        <a:pt x="652800" y="201375"/>
                      </a:cubicBezTo>
                      <a:cubicBezTo>
                        <a:pt x="638463" y="101494"/>
                        <a:pt x="509430" y="896"/>
                        <a:pt x="357458" y="-60"/>
                      </a:cubicBezTo>
                      <a:cubicBezTo>
                        <a:pt x="237983" y="-60"/>
                        <a:pt x="140969" y="13321"/>
                        <a:pt x="64983" y="85006"/>
                      </a:cubicBezTo>
                      <a:cubicBezTo>
                        <a:pt x="-42066" y="186321"/>
                        <a:pt x="10503" y="274971"/>
                        <a:pt x="31052" y="303645"/>
                      </a:cubicBezTo>
                      <a:close/>
                      <a:moveTo>
                        <a:pt x="502978" y="268281"/>
                      </a:moveTo>
                      <a:cubicBezTo>
                        <a:pt x="401424" y="325151"/>
                        <a:pt x="240133" y="323478"/>
                        <a:pt x="140491" y="264457"/>
                      </a:cubicBezTo>
                      <a:cubicBezTo>
                        <a:pt x="40849" y="205437"/>
                        <a:pt x="44911" y="111530"/>
                        <a:pt x="145748" y="54660"/>
                      </a:cubicBezTo>
                      <a:cubicBezTo>
                        <a:pt x="246585" y="-2211"/>
                        <a:pt x="408593" y="-538"/>
                        <a:pt x="508235" y="58244"/>
                      </a:cubicBezTo>
                      <a:cubicBezTo>
                        <a:pt x="607877" y="117025"/>
                        <a:pt x="604532" y="211172"/>
                        <a:pt x="502978" y="268281"/>
                      </a:cubicBezTo>
                      <a:close/>
                    </a:path>
                  </a:pathLst>
                </a:custGeom>
                <a:solidFill>
                  <a:srgbClr val="A9F3FF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8" name="Freeform: Shape 77"/>
                <p:cNvSpPr/>
                <p:nvPr/>
              </p:nvSpPr>
              <p:spPr bwMode="auto">
                <a:xfrm>
                  <a:off x="4370644" y="3599820"/>
                  <a:ext cx="1471691" cy="886611"/>
                </a:xfrm>
                <a:custGeom>
                  <a:avLst/>
                  <a:gdLst>
                    <a:gd name="connsiteX0" fmla="*/ 1471613 w 1471691"/>
                    <a:gd name="connsiteY0" fmla="*/ 93238 h 886611"/>
                    <a:gd name="connsiteX1" fmla="*/ 735170 w 1471691"/>
                    <a:gd name="connsiteY1" fmla="*/ 886551 h 886611"/>
                    <a:gd name="connsiteX2" fmla="*/ -78 w 1471691"/>
                    <a:gd name="connsiteY2" fmla="*/ 93238 h 886611"/>
                    <a:gd name="connsiteX3" fmla="*/ 1471613 w 1471691"/>
                    <a:gd name="connsiteY3" fmla="*/ 93238 h 886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71691" h="886611" fill="norm" stroke="1" extrusionOk="0">
                      <a:moveTo>
                        <a:pt x="1471613" y="93238"/>
                      </a:moveTo>
                      <a:cubicBezTo>
                        <a:pt x="1471613" y="528843"/>
                        <a:pt x="1141862" y="886551"/>
                        <a:pt x="735170" y="886551"/>
                      </a:cubicBezTo>
                      <a:cubicBezTo>
                        <a:pt x="328477" y="886551"/>
                        <a:pt x="-78" y="552022"/>
                        <a:pt x="-78" y="93238"/>
                      </a:cubicBezTo>
                      <a:cubicBezTo>
                        <a:pt x="-78" y="-34600"/>
                        <a:pt x="1471613" y="-27671"/>
                        <a:pt x="1471613" y="93238"/>
                      </a:cubicBezTo>
                      <a:close/>
                    </a:path>
                  </a:pathLst>
                </a:custGeom>
                <a:solidFill>
                  <a:srgbClr val="3ECCBA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9" name="Freeform: Shape 78"/>
                <p:cNvSpPr/>
                <p:nvPr/>
              </p:nvSpPr>
              <p:spPr bwMode="auto">
                <a:xfrm>
                  <a:off x="4370644" y="3378899"/>
                  <a:ext cx="1471691" cy="628676"/>
                </a:xfrm>
                <a:custGeom>
                  <a:avLst/>
                  <a:gdLst>
                    <a:gd name="connsiteX0" fmla="*/ 1471613 w 1471691"/>
                    <a:gd name="connsiteY0" fmla="*/ 314159 h 628676"/>
                    <a:gd name="connsiteX1" fmla="*/ 735648 w 1471691"/>
                    <a:gd name="connsiteY1" fmla="*/ 628617 h 628676"/>
                    <a:gd name="connsiteX2" fmla="*/ -78 w 1471691"/>
                    <a:gd name="connsiteY2" fmla="*/ 314159 h 628676"/>
                    <a:gd name="connsiteX3" fmla="*/ 735648 w 1471691"/>
                    <a:gd name="connsiteY3" fmla="*/ -60 h 628676"/>
                    <a:gd name="connsiteX4" fmla="*/ 1471613 w 1471691"/>
                    <a:gd name="connsiteY4" fmla="*/ 314159 h 628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1691" h="628676" fill="norm" stroke="1" extrusionOk="0">
                      <a:moveTo>
                        <a:pt x="1471613" y="314159"/>
                      </a:moveTo>
                      <a:cubicBezTo>
                        <a:pt x="1471613" y="487875"/>
                        <a:pt x="1142101" y="628617"/>
                        <a:pt x="735648" y="628617"/>
                      </a:cubicBezTo>
                      <a:cubicBezTo>
                        <a:pt x="329194" y="628617"/>
                        <a:pt x="-78" y="488831"/>
                        <a:pt x="-78" y="314159"/>
                      </a:cubicBezTo>
                      <a:cubicBezTo>
                        <a:pt x="-78" y="139487"/>
                        <a:pt x="329433" y="-60"/>
                        <a:pt x="735648" y="-60"/>
                      </a:cubicBezTo>
                      <a:cubicBezTo>
                        <a:pt x="1141862" y="-60"/>
                        <a:pt x="1471613" y="140681"/>
                        <a:pt x="1471613" y="314159"/>
                      </a:cubicBezTo>
                      <a:close/>
                    </a:path>
                  </a:pathLst>
                </a:custGeom>
                <a:solidFill>
                  <a:srgbClr val="50E1C4"/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80" name="Freeform: Shape 79"/>
                <p:cNvSpPr/>
                <p:nvPr/>
              </p:nvSpPr>
              <p:spPr bwMode="auto">
                <a:xfrm>
                  <a:off x="4427049" y="3421841"/>
                  <a:ext cx="704332" cy="525424"/>
                </a:xfrm>
                <a:custGeom>
                  <a:avLst/>
                  <a:gdLst>
                    <a:gd name="connsiteX0" fmla="*/ 673508 w 704332"/>
                    <a:gd name="connsiteY0" fmla="*/ 725 h 525424"/>
                    <a:gd name="connsiteX1" fmla="*/ 73266 w 704332"/>
                    <a:gd name="connsiteY1" fmla="*/ 155325 h 525424"/>
                    <a:gd name="connsiteX2" fmla="*/ 515562 w 704332"/>
                    <a:gd name="connsiteY2" fmla="*/ 524980 h 525424"/>
                    <a:gd name="connsiteX3" fmla="*/ 561201 w 704332"/>
                    <a:gd name="connsiteY3" fmla="*/ 262136 h 525424"/>
                    <a:gd name="connsiteX4" fmla="*/ 673508 w 704332"/>
                    <a:gd name="connsiteY4" fmla="*/ 725 h 525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04332" h="525424" fill="norm" stroke="1" extrusionOk="0">
                      <a:moveTo>
                        <a:pt x="673508" y="725"/>
                      </a:moveTo>
                      <a:cubicBezTo>
                        <a:pt x="673508" y="725"/>
                        <a:pt x="321774" y="-20303"/>
                        <a:pt x="73266" y="155325"/>
                      </a:cubicBezTo>
                      <a:cubicBezTo>
                        <a:pt x="-175242" y="330953"/>
                        <a:pt x="267293" y="513750"/>
                        <a:pt x="515562" y="524980"/>
                      </a:cubicBezTo>
                      <a:cubicBezTo>
                        <a:pt x="763831" y="536211"/>
                        <a:pt x="754512" y="297739"/>
                        <a:pt x="561201" y="262136"/>
                      </a:cubicBezTo>
                      <a:cubicBezTo>
                        <a:pt x="405167" y="234179"/>
                        <a:pt x="331332" y="31071"/>
                        <a:pt x="673508" y="725"/>
                      </a:cubicBezTo>
                      <a:close/>
                    </a:path>
                  </a:pathLst>
                </a:custGeom>
                <a:solidFill>
                  <a:srgbClr val="FFFFFF">
                    <a:alpha val="25000"/>
                  </a:srgbClr>
                </a:solidFill>
                <a:ln w="2381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 bwMode="auto">
              <a:xfrm>
                <a:off x="5365581" y="1695302"/>
                <a:ext cx="2756443" cy="3846112"/>
                <a:chOff x="5512253" y="1884569"/>
                <a:chExt cx="1842187" cy="2570434"/>
              </a:xfrm>
            </p:grpSpPr>
            <p:sp>
              <p:nvSpPr>
                <p:cNvPr id="26" name="Freeform: Shape 25"/>
                <p:cNvSpPr/>
                <p:nvPr/>
              </p:nvSpPr>
              <p:spPr bwMode="auto">
                <a:xfrm>
                  <a:off x="5512253" y="2009237"/>
                  <a:ext cx="678778" cy="949567"/>
                </a:xfrm>
                <a:custGeom>
                  <a:avLst/>
                  <a:gdLst>
                    <a:gd name="connsiteX0" fmla="*/ 120243 w 678778"/>
                    <a:gd name="connsiteY0" fmla="*/ 345893 h 949567"/>
                    <a:gd name="connsiteX1" fmla="*/ 99788 w 678778"/>
                    <a:gd name="connsiteY1" fmla="*/ 947640 h 949567"/>
                    <a:gd name="connsiteX2" fmla="*/ 46091 w 678778"/>
                    <a:gd name="connsiteY2" fmla="*/ 891385 h 949567"/>
                    <a:gd name="connsiteX3" fmla="*/ 46091 w 678778"/>
                    <a:gd name="connsiteY3" fmla="*/ 360383 h 949567"/>
                    <a:gd name="connsiteX4" fmla="*/ 88707 w 678778"/>
                    <a:gd name="connsiteY4" fmla="*/ 237221 h 949567"/>
                    <a:gd name="connsiteX5" fmla="*/ 232752 w 678778"/>
                    <a:gd name="connsiteY5" fmla="*/ 134089 h 949567"/>
                    <a:gd name="connsiteX6" fmla="*/ 599680 w 678778"/>
                    <a:gd name="connsiteY6" fmla="*/ -154 h 949567"/>
                    <a:gd name="connsiteX7" fmla="*/ 678096 w 678778"/>
                    <a:gd name="connsiteY7" fmla="*/ 5386 h 949567"/>
                    <a:gd name="connsiteX8" fmla="*/ 614595 w 678778"/>
                    <a:gd name="connsiteY8" fmla="*/ 25416 h 949567"/>
                    <a:gd name="connsiteX9" fmla="*/ 348241 w 678778"/>
                    <a:gd name="connsiteY9" fmla="*/ 144743 h 949567"/>
                    <a:gd name="connsiteX10" fmla="*/ 130471 w 678778"/>
                    <a:gd name="connsiteY10" fmla="*/ 236794 h 949567"/>
                    <a:gd name="connsiteX11" fmla="*/ 120243 w 678778"/>
                    <a:gd name="connsiteY11" fmla="*/ 345893 h 9495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78778" h="949567" fill="norm" stroke="1" extrusionOk="0">
                      <a:moveTo>
                        <a:pt x="120243" y="345893"/>
                      </a:moveTo>
                      <a:cubicBezTo>
                        <a:pt x="96378" y="711117"/>
                        <a:pt x="257894" y="973636"/>
                        <a:pt x="99788" y="947640"/>
                      </a:cubicBezTo>
                      <a:cubicBezTo>
                        <a:pt x="78053" y="944230"/>
                        <a:pt x="57172" y="911842"/>
                        <a:pt x="46091" y="891385"/>
                      </a:cubicBezTo>
                      <a:cubicBezTo>
                        <a:pt x="22226" y="851326"/>
                        <a:pt x="-45963" y="754160"/>
                        <a:pt x="46091" y="360383"/>
                      </a:cubicBezTo>
                      <a:cubicBezTo>
                        <a:pt x="54016" y="317425"/>
                        <a:pt x="68380" y="275874"/>
                        <a:pt x="88707" y="237221"/>
                      </a:cubicBezTo>
                      <a:cubicBezTo>
                        <a:pt x="115556" y="191621"/>
                        <a:pt x="153909" y="172018"/>
                        <a:pt x="232752" y="134089"/>
                      </a:cubicBezTo>
                      <a:cubicBezTo>
                        <a:pt x="462453" y="22859"/>
                        <a:pt x="522544" y="2403"/>
                        <a:pt x="599680" y="-154"/>
                      </a:cubicBezTo>
                      <a:cubicBezTo>
                        <a:pt x="620989" y="-154"/>
                        <a:pt x="677243" y="-154"/>
                        <a:pt x="678096" y="5386"/>
                      </a:cubicBezTo>
                      <a:cubicBezTo>
                        <a:pt x="678947" y="10927"/>
                        <a:pt x="657212" y="16467"/>
                        <a:pt x="614595" y="25416"/>
                      </a:cubicBezTo>
                      <a:cubicBezTo>
                        <a:pt x="529362" y="65476"/>
                        <a:pt x="439015" y="105535"/>
                        <a:pt x="348241" y="144743"/>
                      </a:cubicBezTo>
                      <a:cubicBezTo>
                        <a:pt x="274942" y="176833"/>
                        <a:pt x="202366" y="207517"/>
                        <a:pt x="130471" y="236794"/>
                      </a:cubicBezTo>
                      <a:cubicBezTo>
                        <a:pt x="125784" y="263643"/>
                        <a:pt x="123227" y="302424"/>
                        <a:pt x="120243" y="345893"/>
                      </a:cubicBezTo>
                      <a:close/>
                    </a:path>
                  </a:pathLst>
                </a:custGeom>
                <a:solidFill>
                  <a:srgbClr val="50E1C4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33" name="Freeform: Shape 32"/>
                <p:cNvSpPr/>
                <p:nvPr/>
              </p:nvSpPr>
              <p:spPr bwMode="auto">
                <a:xfrm>
                  <a:off x="6112165" y="2291785"/>
                  <a:ext cx="329851" cy="246323"/>
                </a:xfrm>
                <a:custGeom>
                  <a:avLst/>
                  <a:gdLst>
                    <a:gd name="connsiteX0" fmla="*/ 329194 w 329852"/>
                    <a:gd name="connsiteY0" fmla="*/ 143890 h 246323"/>
                    <a:gd name="connsiteX1" fmla="*/ 273366 w 329852"/>
                    <a:gd name="connsiteY1" fmla="*/ 246170 h 246323"/>
                    <a:gd name="connsiteX2" fmla="*/ 178332 w 329852"/>
                    <a:gd name="connsiteY2" fmla="*/ 209520 h 246323"/>
                    <a:gd name="connsiteX3" fmla="*/ 160857 w 329852"/>
                    <a:gd name="connsiteY3" fmla="*/ 202275 h 246323"/>
                    <a:gd name="connsiteX4" fmla="*/ 113980 w 329852"/>
                    <a:gd name="connsiteY4" fmla="*/ 181393 h 246323"/>
                    <a:gd name="connsiteX5" fmla="*/ 88838 w 329852"/>
                    <a:gd name="connsiteY5" fmla="*/ 170312 h 246323"/>
                    <a:gd name="connsiteX6" fmla="*/ 48352 w 329852"/>
                    <a:gd name="connsiteY6" fmla="*/ 151561 h 246323"/>
                    <a:gd name="connsiteX7" fmla="*/ -659 w 329852"/>
                    <a:gd name="connsiteY7" fmla="*/ 127696 h 246323"/>
                    <a:gd name="connsiteX8" fmla="*/ -659 w 329852"/>
                    <a:gd name="connsiteY8" fmla="*/ 127696 h 246323"/>
                    <a:gd name="connsiteX9" fmla="*/ 41958 w 329852"/>
                    <a:gd name="connsiteY9" fmla="*/ -154 h 246323"/>
                    <a:gd name="connsiteX10" fmla="*/ 50055 w 329852"/>
                    <a:gd name="connsiteY10" fmla="*/ 2829 h 246323"/>
                    <a:gd name="connsiteX11" fmla="*/ 73920 w 329852"/>
                    <a:gd name="connsiteY11" fmla="*/ 11779 h 246323"/>
                    <a:gd name="connsiteX12" fmla="*/ 92245 w 329852"/>
                    <a:gd name="connsiteY12" fmla="*/ 18171 h 246323"/>
                    <a:gd name="connsiteX13" fmla="*/ 116964 w 329852"/>
                    <a:gd name="connsiteY13" fmla="*/ 27121 h 246323"/>
                    <a:gd name="connsiteX14" fmla="*/ 150630 w 329852"/>
                    <a:gd name="connsiteY14" fmla="*/ 39053 h 246323"/>
                    <a:gd name="connsiteX15" fmla="*/ 176628 w 329852"/>
                    <a:gd name="connsiteY15" fmla="*/ 48429 h 246323"/>
                    <a:gd name="connsiteX16" fmla="*/ 219245 w 329852"/>
                    <a:gd name="connsiteY16" fmla="*/ 65475 h 246323"/>
                    <a:gd name="connsiteX17" fmla="*/ 223079 w 329852"/>
                    <a:gd name="connsiteY17" fmla="*/ 65475 h 246323"/>
                    <a:gd name="connsiteX18" fmla="*/ 234586 w 329852"/>
                    <a:gd name="connsiteY18" fmla="*/ 69311 h 246323"/>
                    <a:gd name="connsiteX19" fmla="*/ 274646 w 329852"/>
                    <a:gd name="connsiteY19" fmla="*/ 84653 h 246323"/>
                    <a:gd name="connsiteX20" fmla="*/ 317262 w 329852"/>
                    <a:gd name="connsiteY20" fmla="*/ 100421 h 246323"/>
                    <a:gd name="connsiteX21" fmla="*/ 329194 w 329852"/>
                    <a:gd name="connsiteY21" fmla="*/ 143890 h 246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29852" h="246323" fill="norm" stroke="1" extrusionOk="0">
                      <a:moveTo>
                        <a:pt x="329194" y="143890"/>
                      </a:moveTo>
                      <a:lnTo>
                        <a:pt x="273366" y="246170"/>
                      </a:lnTo>
                      <a:cubicBezTo>
                        <a:pt x="266548" y="243613"/>
                        <a:pt x="238420" y="234663"/>
                        <a:pt x="178332" y="209520"/>
                      </a:cubicBezTo>
                      <a:lnTo>
                        <a:pt x="160857" y="202275"/>
                      </a:lnTo>
                      <a:lnTo>
                        <a:pt x="113980" y="181393"/>
                      </a:lnTo>
                      <a:cubicBezTo>
                        <a:pt x="105456" y="177131"/>
                        <a:pt x="96933" y="173722"/>
                        <a:pt x="88838" y="170312"/>
                      </a:cubicBezTo>
                      <a:lnTo>
                        <a:pt x="48352" y="151561"/>
                      </a:lnTo>
                      <a:cubicBezTo>
                        <a:pt x="32157" y="143890"/>
                        <a:pt x="15536" y="136219"/>
                        <a:pt x="-659" y="127696"/>
                      </a:cubicBezTo>
                      <a:lnTo>
                        <a:pt x="-659" y="127696"/>
                      </a:lnTo>
                      <a:cubicBezTo>
                        <a:pt x="14259" y="85079"/>
                        <a:pt x="28747" y="42463"/>
                        <a:pt x="41958" y="-154"/>
                      </a:cubicBezTo>
                      <a:cubicBezTo>
                        <a:pt x="44942" y="-154"/>
                        <a:pt x="47498" y="2403"/>
                        <a:pt x="50055" y="2829"/>
                      </a:cubicBezTo>
                      <a:lnTo>
                        <a:pt x="73920" y="11779"/>
                      </a:lnTo>
                      <a:lnTo>
                        <a:pt x="92245" y="18171"/>
                      </a:lnTo>
                      <a:cubicBezTo>
                        <a:pt x="99916" y="21154"/>
                        <a:pt x="108866" y="23711"/>
                        <a:pt x="116964" y="27121"/>
                      </a:cubicBezTo>
                      <a:cubicBezTo>
                        <a:pt x="125061" y="30530"/>
                        <a:pt x="139549" y="35218"/>
                        <a:pt x="150630" y="39053"/>
                      </a:cubicBezTo>
                      <a:cubicBezTo>
                        <a:pt x="161711" y="42889"/>
                        <a:pt x="167678" y="45872"/>
                        <a:pt x="176628" y="48429"/>
                      </a:cubicBezTo>
                      <a:lnTo>
                        <a:pt x="219245" y="65475"/>
                      </a:lnTo>
                      <a:lnTo>
                        <a:pt x="223079" y="65475"/>
                      </a:lnTo>
                      <a:cubicBezTo>
                        <a:pt x="226915" y="65475"/>
                        <a:pt x="230323" y="67606"/>
                        <a:pt x="234586" y="69311"/>
                      </a:cubicBezTo>
                      <a:lnTo>
                        <a:pt x="274646" y="84653"/>
                      </a:lnTo>
                      <a:cubicBezTo>
                        <a:pt x="289134" y="89341"/>
                        <a:pt x="304478" y="94881"/>
                        <a:pt x="317262" y="100421"/>
                      </a:cubicBezTo>
                      <a:cubicBezTo>
                        <a:pt x="319648" y="115294"/>
                        <a:pt x="323653" y="129869"/>
                        <a:pt x="329194" y="143890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36" name="Freeform: Shape 35"/>
                <p:cNvSpPr/>
                <p:nvPr/>
              </p:nvSpPr>
              <p:spPr bwMode="auto">
                <a:xfrm>
                  <a:off x="5884594" y="2041199"/>
                  <a:ext cx="324260" cy="380701"/>
                </a:xfrm>
                <a:custGeom>
                  <a:avLst/>
                  <a:gdLst>
                    <a:gd name="connsiteX0" fmla="*/ -659 w 324260"/>
                    <a:gd name="connsiteY0" fmla="*/ 80818 h 380701"/>
                    <a:gd name="connsiteX1" fmla="*/ 212424 w 324260"/>
                    <a:gd name="connsiteY1" fmla="*/ 371037 h 380701"/>
                    <a:gd name="connsiteX2" fmla="*/ 284447 w 324260"/>
                    <a:gd name="connsiteY2" fmla="*/ 368054 h 380701"/>
                    <a:gd name="connsiteX3" fmla="*/ 321947 w 324260"/>
                    <a:gd name="connsiteY3" fmla="*/ 288361 h 380701"/>
                    <a:gd name="connsiteX4" fmla="*/ 108864 w 324260"/>
                    <a:gd name="connsiteY4" fmla="*/ -154 h 380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260" h="380701" fill="norm" stroke="1" extrusionOk="0">
                      <a:moveTo>
                        <a:pt x="-659" y="80818"/>
                      </a:moveTo>
                      <a:cubicBezTo>
                        <a:pt x="24016" y="204278"/>
                        <a:pt x="102005" y="310521"/>
                        <a:pt x="212424" y="371037"/>
                      </a:cubicBezTo>
                      <a:cubicBezTo>
                        <a:pt x="234841" y="384717"/>
                        <a:pt x="263266" y="383566"/>
                        <a:pt x="284447" y="368054"/>
                      </a:cubicBezTo>
                      <a:cubicBezTo>
                        <a:pt x="313509" y="353010"/>
                        <a:pt x="328894" y="320365"/>
                        <a:pt x="321947" y="288361"/>
                      </a:cubicBezTo>
                      <a:lnTo>
                        <a:pt x="108864" y="-15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38" name="Freeform: Shape 37"/>
                <p:cNvSpPr/>
                <p:nvPr/>
              </p:nvSpPr>
              <p:spPr bwMode="auto">
                <a:xfrm>
                  <a:off x="5895248" y="2074440"/>
                  <a:ext cx="593649" cy="474748"/>
                </a:xfrm>
                <a:custGeom>
                  <a:avLst/>
                  <a:gdLst>
                    <a:gd name="connsiteX0" fmla="*/ 592991 w 593649"/>
                    <a:gd name="connsiteY0" fmla="*/ 275576 h 474748"/>
                    <a:gd name="connsiteX1" fmla="*/ 546111 w 593649"/>
                    <a:gd name="connsiteY1" fmla="*/ 360809 h 474748"/>
                    <a:gd name="connsiteX2" fmla="*/ 490283 w 593649"/>
                    <a:gd name="connsiteY2" fmla="*/ 463089 h 474748"/>
                    <a:gd name="connsiteX3" fmla="*/ 483892 w 593649"/>
                    <a:gd name="connsiteY3" fmla="*/ 474595 h 474748"/>
                    <a:gd name="connsiteX4" fmla="*/ 238420 w 593649"/>
                    <a:gd name="connsiteY4" fmla="*/ 374446 h 474748"/>
                    <a:gd name="connsiteX5" fmla="*/ 38548 w 593649"/>
                    <a:gd name="connsiteY5" fmla="*/ 203980 h 474748"/>
                    <a:gd name="connsiteX6" fmla="*/ -659 w 593649"/>
                    <a:gd name="connsiteY6" fmla="*/ 90620 h 474748"/>
                    <a:gd name="connsiteX7" fmla="*/ 119094 w 593649"/>
                    <a:gd name="connsiteY7" fmla="*/ 8369 h 474748"/>
                    <a:gd name="connsiteX8" fmla="*/ 125485 w 593649"/>
                    <a:gd name="connsiteY8" fmla="*/ 3255 h 474748"/>
                    <a:gd name="connsiteX9" fmla="*/ 129322 w 593649"/>
                    <a:gd name="connsiteY9" fmla="*/ 3255 h 474748"/>
                    <a:gd name="connsiteX10" fmla="*/ 134009 w 593649"/>
                    <a:gd name="connsiteY10" fmla="*/ -154 h 474748"/>
                    <a:gd name="connsiteX11" fmla="*/ 289560 w 593649"/>
                    <a:gd name="connsiteY11" fmla="*/ 224436 h 4747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93649" h="474748" fill="norm" stroke="1" extrusionOk="0">
                      <a:moveTo>
                        <a:pt x="592991" y="275576"/>
                      </a:moveTo>
                      <a:lnTo>
                        <a:pt x="546111" y="360809"/>
                      </a:lnTo>
                      <a:lnTo>
                        <a:pt x="490283" y="463089"/>
                      </a:lnTo>
                      <a:cubicBezTo>
                        <a:pt x="488153" y="466924"/>
                        <a:pt x="486022" y="470334"/>
                        <a:pt x="483892" y="474595"/>
                      </a:cubicBezTo>
                      <a:lnTo>
                        <a:pt x="238420" y="374446"/>
                      </a:lnTo>
                      <a:cubicBezTo>
                        <a:pt x="154209" y="342271"/>
                        <a:pt x="83636" y="282054"/>
                        <a:pt x="38548" y="203980"/>
                      </a:cubicBezTo>
                      <a:cubicBezTo>
                        <a:pt x="19456" y="168565"/>
                        <a:pt x="6245" y="130253"/>
                        <a:pt x="-659" y="90620"/>
                      </a:cubicBezTo>
                      <a:lnTo>
                        <a:pt x="119094" y="8369"/>
                      </a:lnTo>
                      <a:lnTo>
                        <a:pt x="125485" y="3255"/>
                      </a:lnTo>
                      <a:lnTo>
                        <a:pt x="129322" y="3255"/>
                      </a:lnTo>
                      <a:lnTo>
                        <a:pt x="134009" y="-154"/>
                      </a:lnTo>
                      <a:cubicBezTo>
                        <a:pt x="185576" y="75278"/>
                        <a:pt x="237567" y="149857"/>
                        <a:pt x="289560" y="2244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0" name="Freeform: Shape 39"/>
                <p:cNvSpPr/>
                <p:nvPr/>
              </p:nvSpPr>
              <p:spPr bwMode="auto">
                <a:xfrm>
                  <a:off x="5846665" y="1963580"/>
                  <a:ext cx="180267" cy="156885"/>
                </a:xfrm>
                <a:custGeom>
                  <a:avLst/>
                  <a:gdLst>
                    <a:gd name="connsiteX0" fmla="*/ 179609 w 180267"/>
                    <a:gd name="connsiteY0" fmla="*/ 114115 h 156885"/>
                    <a:gd name="connsiteX1" fmla="*/ 37271 w 180267"/>
                    <a:gd name="connsiteY1" fmla="*/ 156732 h 156885"/>
                    <a:gd name="connsiteX2" fmla="*/ -659 w 180267"/>
                    <a:gd name="connsiteY2" fmla="*/ 59566 h 156885"/>
                    <a:gd name="connsiteX3" fmla="*/ 50482 w 180267"/>
                    <a:gd name="connsiteY3" fmla="*/ 20359 h 156885"/>
                    <a:gd name="connsiteX4" fmla="*/ 139976 w 180267"/>
                    <a:gd name="connsiteY4" fmla="*/ -97 h 15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0267" h="156885" fill="norm" stroke="1" extrusionOk="0">
                      <a:moveTo>
                        <a:pt x="179609" y="114115"/>
                      </a:moveTo>
                      <a:lnTo>
                        <a:pt x="37271" y="156732"/>
                      </a:lnTo>
                      <a:lnTo>
                        <a:pt x="-659" y="59566"/>
                      </a:lnTo>
                      <a:cubicBezTo>
                        <a:pt x="13788" y="43414"/>
                        <a:pt x="31132" y="30118"/>
                        <a:pt x="50482" y="20359"/>
                      </a:cubicBezTo>
                      <a:cubicBezTo>
                        <a:pt x="78139" y="6167"/>
                        <a:pt x="108908" y="-865"/>
                        <a:pt x="139976" y="-97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2" name="Freeform: Shape 41"/>
                <p:cNvSpPr/>
                <p:nvPr/>
              </p:nvSpPr>
              <p:spPr bwMode="auto">
                <a:xfrm>
                  <a:off x="5582153" y="1884569"/>
                  <a:ext cx="649765" cy="372270"/>
                </a:xfrm>
                <a:custGeom>
                  <a:avLst/>
                  <a:gdLst>
                    <a:gd name="connsiteX0" fmla="*/ 58014 w 649765"/>
                    <a:gd name="connsiteY0" fmla="*/ 372116 h 372270"/>
                    <a:gd name="connsiteX1" fmla="*/ 48213 w 649765"/>
                    <a:gd name="connsiteY1" fmla="*/ 365724 h 372270"/>
                    <a:gd name="connsiteX2" fmla="*/ 56 w 649765"/>
                    <a:gd name="connsiteY2" fmla="*/ 251511 h 372270"/>
                    <a:gd name="connsiteX3" fmla="*/ 6023 w 649765"/>
                    <a:gd name="connsiteY3" fmla="*/ 237448 h 372270"/>
                    <a:gd name="connsiteX4" fmla="*/ 553218 w 649765"/>
                    <a:gd name="connsiteY4" fmla="*/ 4761 h 372270"/>
                    <a:gd name="connsiteX5" fmla="*/ 638452 w 649765"/>
                    <a:gd name="connsiteY5" fmla="*/ 39707 h 372270"/>
                    <a:gd name="connsiteX6" fmla="*/ 643992 w 649765"/>
                    <a:gd name="connsiteY6" fmla="*/ 52918 h 372270"/>
                    <a:gd name="connsiteX7" fmla="*/ 643992 w 649765"/>
                    <a:gd name="connsiteY7" fmla="*/ 103206 h 372270"/>
                    <a:gd name="connsiteX8" fmla="*/ 609046 w 649765"/>
                    <a:gd name="connsiteY8" fmla="*/ 138577 h 372270"/>
                    <a:gd name="connsiteX9" fmla="*/ 61424 w 649765"/>
                    <a:gd name="connsiteY9" fmla="*/ 369986 h 372270"/>
                    <a:gd name="connsiteX10" fmla="*/ 23921 w 649765"/>
                    <a:gd name="connsiteY10" fmla="*/ 253216 h 372270"/>
                    <a:gd name="connsiteX11" fmla="*/ 63981 w 649765"/>
                    <a:gd name="connsiteY11" fmla="*/ 347399 h 372270"/>
                    <a:gd name="connsiteX12" fmla="*/ 601375 w 649765"/>
                    <a:gd name="connsiteY12" fmla="*/ 120253 h 372270"/>
                    <a:gd name="connsiteX13" fmla="*/ 625836 w 649765"/>
                    <a:gd name="connsiteY13" fmla="*/ 65192 h 372270"/>
                    <a:gd name="connsiteX14" fmla="*/ 624814 w 649765"/>
                    <a:gd name="connsiteY14" fmla="*/ 62720 h 372270"/>
                    <a:gd name="connsiteX15" fmla="*/ 619274 w 649765"/>
                    <a:gd name="connsiteY15" fmla="*/ 49509 h 372270"/>
                    <a:gd name="connsiteX16" fmla="*/ 564213 w 649765"/>
                    <a:gd name="connsiteY16" fmla="*/ 25047 h 372270"/>
                    <a:gd name="connsiteX17" fmla="*/ 561742 w 649765"/>
                    <a:gd name="connsiteY17" fmla="*/ 26070 h 3722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49765" h="372270" fill="norm" stroke="1" extrusionOk="0">
                      <a:moveTo>
                        <a:pt x="58014" y="372116"/>
                      </a:moveTo>
                      <a:cubicBezTo>
                        <a:pt x="53795" y="372031"/>
                        <a:pt x="50002" y="369559"/>
                        <a:pt x="48213" y="365724"/>
                      </a:cubicBezTo>
                      <a:lnTo>
                        <a:pt x="56" y="251511"/>
                      </a:lnTo>
                      <a:cubicBezTo>
                        <a:pt x="-2033" y="245971"/>
                        <a:pt x="610" y="239792"/>
                        <a:pt x="6023" y="237448"/>
                      </a:cubicBezTo>
                      <a:lnTo>
                        <a:pt x="553218" y="4761"/>
                      </a:lnTo>
                      <a:cubicBezTo>
                        <a:pt x="586416" y="-8833"/>
                        <a:pt x="624346" y="6722"/>
                        <a:pt x="638452" y="39707"/>
                      </a:cubicBezTo>
                      <a:lnTo>
                        <a:pt x="643992" y="52918"/>
                      </a:lnTo>
                      <a:cubicBezTo>
                        <a:pt x="650812" y="68985"/>
                        <a:pt x="650812" y="87139"/>
                        <a:pt x="643992" y="103206"/>
                      </a:cubicBezTo>
                      <a:cubicBezTo>
                        <a:pt x="637643" y="119272"/>
                        <a:pt x="625027" y="132014"/>
                        <a:pt x="609046" y="138577"/>
                      </a:cubicBezTo>
                      <a:lnTo>
                        <a:pt x="61424" y="369986"/>
                      </a:lnTo>
                      <a:close/>
                      <a:moveTo>
                        <a:pt x="23921" y="253216"/>
                      </a:moveTo>
                      <a:lnTo>
                        <a:pt x="63981" y="347399"/>
                      </a:lnTo>
                      <a:lnTo>
                        <a:pt x="601375" y="120253"/>
                      </a:lnTo>
                      <a:cubicBezTo>
                        <a:pt x="623324" y="111814"/>
                        <a:pt x="634319" y="87139"/>
                        <a:pt x="625836" y="65192"/>
                      </a:cubicBezTo>
                      <a:cubicBezTo>
                        <a:pt x="625540" y="64339"/>
                        <a:pt x="625199" y="63530"/>
                        <a:pt x="624814" y="62720"/>
                      </a:cubicBezTo>
                      <a:lnTo>
                        <a:pt x="619274" y="49509"/>
                      </a:lnTo>
                      <a:cubicBezTo>
                        <a:pt x="610836" y="27561"/>
                        <a:pt x="586162" y="16566"/>
                        <a:pt x="564213" y="25047"/>
                      </a:cubicBezTo>
                      <a:cubicBezTo>
                        <a:pt x="563363" y="25345"/>
                        <a:pt x="562551" y="25686"/>
                        <a:pt x="561742" y="26070"/>
                      </a:cubicBezTo>
                      <a:close/>
                    </a:path>
                  </a:pathLst>
                </a:custGeom>
                <a:solidFill>
                  <a:schemeClr val="tx2">
                    <a:lumMod val="20000"/>
                    <a:lumOff val="80000"/>
                  </a:schemeClr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3" name="Freeform: Shape 42"/>
                <p:cNvSpPr/>
                <p:nvPr/>
              </p:nvSpPr>
              <p:spPr bwMode="auto">
                <a:xfrm>
                  <a:off x="6170550" y="2421766"/>
                  <a:ext cx="772639" cy="1078199"/>
                </a:xfrm>
                <a:custGeom>
                  <a:avLst/>
                  <a:gdLst>
                    <a:gd name="connsiteX0" fmla="*/ 771981 w 772639"/>
                    <a:gd name="connsiteY0" fmla="*/ 1070801 h 1078199"/>
                    <a:gd name="connsiteX1" fmla="*/ -659 w 772639"/>
                    <a:gd name="connsiteY1" fmla="*/ 1078046 h 1078199"/>
                    <a:gd name="connsiteX2" fmla="*/ 141682 w 772639"/>
                    <a:gd name="connsiteY2" fmla="*/ -154 h 1078199"/>
                    <a:gd name="connsiteX3" fmla="*/ 330900 w 772639"/>
                    <a:gd name="connsiteY3" fmla="*/ 284525 h 1078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72639" h="1078199" fill="norm" stroke="1" extrusionOk="0">
                      <a:moveTo>
                        <a:pt x="771981" y="1070801"/>
                      </a:moveTo>
                      <a:lnTo>
                        <a:pt x="-659" y="1078046"/>
                      </a:lnTo>
                      <a:cubicBezTo>
                        <a:pt x="46518" y="718916"/>
                        <a:pt x="93952" y="359530"/>
                        <a:pt x="141682" y="-154"/>
                      </a:cubicBezTo>
                      <a:lnTo>
                        <a:pt x="330900" y="284525"/>
                      </a:lnTo>
                      <a:close/>
                    </a:path>
                  </a:pathLst>
                </a:custGeom>
                <a:solidFill>
                  <a:srgbClr val="C4C8D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4" name="Freeform: Shape 43"/>
                <p:cNvSpPr/>
                <p:nvPr/>
              </p:nvSpPr>
              <p:spPr bwMode="auto">
                <a:xfrm>
                  <a:off x="6308627" y="2369633"/>
                  <a:ext cx="353719" cy="691738"/>
                </a:xfrm>
                <a:custGeom>
                  <a:avLst/>
                  <a:gdLst>
                    <a:gd name="connsiteX0" fmla="*/ -659 w 353719"/>
                    <a:gd name="connsiteY0" fmla="*/ 662248 h 691738"/>
                    <a:gd name="connsiteX1" fmla="*/ 201770 w 353719"/>
                    <a:gd name="connsiteY1" fmla="*/ 688670 h 691738"/>
                    <a:gd name="connsiteX2" fmla="*/ 353061 w 353719"/>
                    <a:gd name="connsiteY2" fmla="*/ 639661 h 691738"/>
                    <a:gd name="connsiteX3" fmla="*/ 229472 w 353719"/>
                    <a:gd name="connsiteY3" fmla="*/ 102692 h 691738"/>
                    <a:gd name="connsiteX4" fmla="*/ 186856 w 353719"/>
                    <a:gd name="connsiteY4" fmla="*/ 6378 h 691738"/>
                    <a:gd name="connsiteX5" fmla="*/ 129324 w 353719"/>
                    <a:gd name="connsiteY5" fmla="*/ 412 h 691738"/>
                    <a:gd name="connsiteX6" fmla="*/ 15109 w 353719"/>
                    <a:gd name="connsiteY6" fmla="*/ 59223 h 691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53719" h="691738" fill="norm" stroke="1" extrusionOk="0">
                      <a:moveTo>
                        <a:pt x="-659" y="662248"/>
                      </a:moveTo>
                      <a:cubicBezTo>
                        <a:pt x="63565" y="687733"/>
                        <a:pt x="133158" y="696852"/>
                        <a:pt x="201770" y="688670"/>
                      </a:cubicBezTo>
                      <a:cubicBezTo>
                        <a:pt x="254914" y="682406"/>
                        <a:pt x="306309" y="665742"/>
                        <a:pt x="353061" y="639661"/>
                      </a:cubicBezTo>
                      <a:cubicBezTo>
                        <a:pt x="339593" y="455387"/>
                        <a:pt x="297915" y="274309"/>
                        <a:pt x="229472" y="102692"/>
                      </a:cubicBezTo>
                      <a:cubicBezTo>
                        <a:pt x="216261" y="69451"/>
                        <a:pt x="202197" y="37062"/>
                        <a:pt x="186856" y="6378"/>
                      </a:cubicBezTo>
                      <a:cubicBezTo>
                        <a:pt x="168232" y="753"/>
                        <a:pt x="148713" y="-1250"/>
                        <a:pt x="129324" y="412"/>
                      </a:cubicBezTo>
                      <a:cubicBezTo>
                        <a:pt x="85173" y="4844"/>
                        <a:pt x="44346" y="25854"/>
                        <a:pt x="15109" y="59223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5" name="Freeform: Shape 44"/>
                <p:cNvSpPr/>
                <p:nvPr/>
              </p:nvSpPr>
              <p:spPr bwMode="auto">
                <a:xfrm>
                  <a:off x="6253653" y="3025643"/>
                  <a:ext cx="285958" cy="628594"/>
                </a:xfrm>
                <a:custGeom>
                  <a:avLst/>
                  <a:gdLst>
                    <a:gd name="connsiteX0" fmla="*/ 285300 w 285958"/>
                    <a:gd name="connsiteY0" fmla="*/ 16892 h 628594"/>
                    <a:gd name="connsiteX1" fmla="*/ 285300 w 285958"/>
                    <a:gd name="connsiteY1" fmla="*/ 32234 h 628594"/>
                    <a:gd name="connsiteX2" fmla="*/ 262712 w 285958"/>
                    <a:gd name="connsiteY2" fmla="*/ 339500 h 628594"/>
                    <a:gd name="connsiteX3" fmla="*/ 262712 w 285958"/>
                    <a:gd name="connsiteY3" fmla="*/ 345040 h 628594"/>
                    <a:gd name="connsiteX4" fmla="*/ 262712 w 285958"/>
                    <a:gd name="connsiteY4" fmla="*/ 368479 h 628594"/>
                    <a:gd name="connsiteX5" fmla="*/ 259728 w 285958"/>
                    <a:gd name="connsiteY5" fmla="*/ 411096 h 628594"/>
                    <a:gd name="connsiteX6" fmla="*/ 259728 w 285958"/>
                    <a:gd name="connsiteY6" fmla="*/ 431126 h 628594"/>
                    <a:gd name="connsiteX7" fmla="*/ 259728 w 285958"/>
                    <a:gd name="connsiteY7" fmla="*/ 452008 h 628594"/>
                    <a:gd name="connsiteX8" fmla="*/ 256321 w 285958"/>
                    <a:gd name="connsiteY8" fmla="*/ 497182 h 628594"/>
                    <a:gd name="connsiteX9" fmla="*/ 256321 w 285958"/>
                    <a:gd name="connsiteY9" fmla="*/ 518490 h 628594"/>
                    <a:gd name="connsiteX10" fmla="*/ 252911 w 285958"/>
                    <a:gd name="connsiteY10" fmla="*/ 564942 h 628594"/>
                    <a:gd name="connsiteX11" fmla="*/ 252911 w 285958"/>
                    <a:gd name="connsiteY11" fmla="*/ 596052 h 628594"/>
                    <a:gd name="connsiteX12" fmla="*/ 252911 w 285958"/>
                    <a:gd name="connsiteY12" fmla="*/ 623753 h 628594"/>
                    <a:gd name="connsiteX13" fmla="*/ 252911 w 285958"/>
                    <a:gd name="connsiteY13" fmla="*/ 628441 h 628594"/>
                    <a:gd name="connsiteX14" fmla="*/ 149353 w 285958"/>
                    <a:gd name="connsiteY14" fmla="*/ 621622 h 628594"/>
                    <a:gd name="connsiteX15" fmla="*/ -659 w 285958"/>
                    <a:gd name="connsiteY15" fmla="*/ 610968 h 628594"/>
                    <a:gd name="connsiteX16" fmla="*/ -659 w 285958"/>
                    <a:gd name="connsiteY16" fmla="*/ 607985 h 628594"/>
                    <a:gd name="connsiteX17" fmla="*/ -659 w 285958"/>
                    <a:gd name="connsiteY17" fmla="*/ 568351 h 628594"/>
                    <a:gd name="connsiteX18" fmla="*/ 12552 w 285958"/>
                    <a:gd name="connsiteY18" fmla="*/ 376151 h 628594"/>
                    <a:gd name="connsiteX19" fmla="*/ 12552 w 285958"/>
                    <a:gd name="connsiteY19" fmla="*/ 368054 h 628594"/>
                    <a:gd name="connsiteX20" fmla="*/ 18946 w 285958"/>
                    <a:gd name="connsiteY20" fmla="*/ 277706 h 628594"/>
                    <a:gd name="connsiteX21" fmla="*/ 30451 w 285958"/>
                    <a:gd name="connsiteY21" fmla="*/ 118320 h 628594"/>
                    <a:gd name="connsiteX22" fmla="*/ 51759 w 285958"/>
                    <a:gd name="connsiteY22" fmla="*/ -154 h 628594"/>
                    <a:gd name="connsiteX23" fmla="*/ 232453 w 285958"/>
                    <a:gd name="connsiteY23" fmla="*/ 12631 h 628594"/>
                    <a:gd name="connsiteX24" fmla="*/ 270809 w 285958"/>
                    <a:gd name="connsiteY24" fmla="*/ 15614 h 6285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85958" h="628594" fill="norm" stroke="1" extrusionOk="0">
                      <a:moveTo>
                        <a:pt x="285300" y="16892"/>
                      </a:moveTo>
                      <a:lnTo>
                        <a:pt x="285300" y="32234"/>
                      </a:lnTo>
                      <a:lnTo>
                        <a:pt x="262712" y="339500"/>
                      </a:lnTo>
                      <a:lnTo>
                        <a:pt x="262712" y="345040"/>
                      </a:lnTo>
                      <a:lnTo>
                        <a:pt x="262712" y="368479"/>
                      </a:lnTo>
                      <a:lnTo>
                        <a:pt x="259728" y="411096"/>
                      </a:lnTo>
                      <a:lnTo>
                        <a:pt x="259728" y="431126"/>
                      </a:lnTo>
                      <a:lnTo>
                        <a:pt x="259728" y="452008"/>
                      </a:lnTo>
                      <a:cubicBezTo>
                        <a:pt x="259728" y="452008"/>
                        <a:pt x="256321" y="497182"/>
                        <a:pt x="256321" y="497182"/>
                      </a:cubicBezTo>
                      <a:lnTo>
                        <a:pt x="256321" y="518490"/>
                      </a:lnTo>
                      <a:lnTo>
                        <a:pt x="252911" y="564942"/>
                      </a:lnTo>
                      <a:lnTo>
                        <a:pt x="252911" y="596052"/>
                      </a:lnTo>
                      <a:lnTo>
                        <a:pt x="252911" y="623753"/>
                      </a:lnTo>
                      <a:lnTo>
                        <a:pt x="252911" y="628441"/>
                      </a:lnTo>
                      <a:cubicBezTo>
                        <a:pt x="252911" y="628441"/>
                        <a:pt x="149353" y="621622"/>
                        <a:pt x="149353" y="621622"/>
                      </a:cubicBezTo>
                      <a:lnTo>
                        <a:pt x="-659" y="610968"/>
                      </a:lnTo>
                      <a:cubicBezTo>
                        <a:pt x="-659" y="610968"/>
                        <a:pt x="-659" y="607985"/>
                        <a:pt x="-659" y="607985"/>
                      </a:cubicBezTo>
                      <a:lnTo>
                        <a:pt x="-659" y="568351"/>
                      </a:lnTo>
                      <a:lnTo>
                        <a:pt x="12552" y="376151"/>
                      </a:lnTo>
                      <a:cubicBezTo>
                        <a:pt x="12766" y="373466"/>
                        <a:pt x="12766" y="370739"/>
                        <a:pt x="12552" y="368054"/>
                      </a:cubicBezTo>
                      <a:cubicBezTo>
                        <a:pt x="12552" y="368054"/>
                        <a:pt x="18946" y="277706"/>
                        <a:pt x="18946" y="277706"/>
                      </a:cubicBezTo>
                      <a:lnTo>
                        <a:pt x="30451" y="118320"/>
                      </a:lnTo>
                      <a:cubicBezTo>
                        <a:pt x="37697" y="78686"/>
                        <a:pt x="44942" y="39053"/>
                        <a:pt x="51759" y="-154"/>
                      </a:cubicBezTo>
                      <a:lnTo>
                        <a:pt x="232453" y="12631"/>
                      </a:lnTo>
                      <a:lnTo>
                        <a:pt x="270809" y="1561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6" name="Freeform: Shape 45"/>
                <p:cNvSpPr/>
                <p:nvPr/>
              </p:nvSpPr>
              <p:spPr bwMode="auto">
                <a:xfrm>
                  <a:off x="6247335" y="3565221"/>
                  <a:ext cx="258322" cy="247433"/>
                </a:xfrm>
                <a:custGeom>
                  <a:avLst/>
                  <a:gdLst>
                    <a:gd name="connsiteX0" fmla="*/ 253337 w 258322"/>
                    <a:gd name="connsiteY0" fmla="*/ 88436 h 247433"/>
                    <a:gd name="connsiteX1" fmla="*/ 255894 w 258322"/>
                    <a:gd name="connsiteY1" fmla="*/ 142559 h 247433"/>
                    <a:gd name="connsiteX2" fmla="*/ 248224 w 258322"/>
                    <a:gd name="connsiteY2" fmla="*/ 171965 h 247433"/>
                    <a:gd name="connsiteX3" fmla="*/ 245667 w 258322"/>
                    <a:gd name="connsiteY3" fmla="*/ 176653 h 247433"/>
                    <a:gd name="connsiteX4" fmla="*/ 81591 w 258322"/>
                    <a:gd name="connsiteY4" fmla="*/ 237168 h 247433"/>
                    <a:gd name="connsiteX5" fmla="*/ -659 w 258322"/>
                    <a:gd name="connsiteY5" fmla="*/ 129348 h 247433"/>
                    <a:gd name="connsiteX6" fmla="*/ -659 w 258322"/>
                    <a:gd name="connsiteY6" fmla="*/ 114006 h 247433"/>
                    <a:gd name="connsiteX7" fmla="*/ 7439 w 258322"/>
                    <a:gd name="connsiteY7" fmla="*/ 75225 h 247433"/>
                    <a:gd name="connsiteX8" fmla="*/ 14683 w 258322"/>
                    <a:gd name="connsiteY8" fmla="*/ 60310 h 247433"/>
                    <a:gd name="connsiteX9" fmla="*/ 43238 w 258322"/>
                    <a:gd name="connsiteY9" fmla="*/ 27069 h 247433"/>
                    <a:gd name="connsiteX10" fmla="*/ 51759 w 258322"/>
                    <a:gd name="connsiteY10" fmla="*/ 21528 h 247433"/>
                    <a:gd name="connsiteX11" fmla="*/ 174071 w 258322"/>
                    <a:gd name="connsiteY11" fmla="*/ 10022 h 247433"/>
                    <a:gd name="connsiteX12" fmla="*/ 195803 w 258322"/>
                    <a:gd name="connsiteY12" fmla="*/ 20676 h 247433"/>
                    <a:gd name="connsiteX13" fmla="*/ 212851 w 258322"/>
                    <a:gd name="connsiteY13" fmla="*/ 33887 h 247433"/>
                    <a:gd name="connsiteX14" fmla="*/ 253337 w 258322"/>
                    <a:gd name="connsiteY14" fmla="*/ 88436 h 247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8322" h="247433" fill="norm" stroke="1" extrusionOk="0">
                      <a:moveTo>
                        <a:pt x="253337" y="88436"/>
                      </a:moveTo>
                      <a:cubicBezTo>
                        <a:pt x="258066" y="106079"/>
                        <a:pt x="258919" y="124532"/>
                        <a:pt x="255894" y="142559"/>
                      </a:cubicBezTo>
                      <a:cubicBezTo>
                        <a:pt x="254615" y="152659"/>
                        <a:pt x="252016" y="162547"/>
                        <a:pt x="248224" y="171965"/>
                      </a:cubicBezTo>
                      <a:lnTo>
                        <a:pt x="245667" y="176653"/>
                      </a:lnTo>
                      <a:cubicBezTo>
                        <a:pt x="215494" y="236913"/>
                        <a:pt x="143685" y="263420"/>
                        <a:pt x="81591" y="237168"/>
                      </a:cubicBezTo>
                      <a:cubicBezTo>
                        <a:pt x="35822" y="219909"/>
                        <a:pt x="3860" y="178059"/>
                        <a:pt x="-659" y="129348"/>
                      </a:cubicBezTo>
                      <a:lnTo>
                        <a:pt x="-659" y="114006"/>
                      </a:lnTo>
                      <a:cubicBezTo>
                        <a:pt x="-60" y="100710"/>
                        <a:pt x="2666" y="87626"/>
                        <a:pt x="7439" y="75225"/>
                      </a:cubicBezTo>
                      <a:cubicBezTo>
                        <a:pt x="9613" y="70111"/>
                        <a:pt x="11998" y="65168"/>
                        <a:pt x="14683" y="60310"/>
                      </a:cubicBezTo>
                      <a:cubicBezTo>
                        <a:pt x="22312" y="47738"/>
                        <a:pt x="31944" y="36530"/>
                        <a:pt x="43238" y="27069"/>
                      </a:cubicBezTo>
                      <a:lnTo>
                        <a:pt x="51759" y="21528"/>
                      </a:lnTo>
                      <a:cubicBezTo>
                        <a:pt x="88026" y="-2550"/>
                        <a:pt x="133926" y="-6854"/>
                        <a:pt x="174071" y="10022"/>
                      </a:cubicBezTo>
                      <a:cubicBezTo>
                        <a:pt x="181570" y="13047"/>
                        <a:pt x="188814" y="16627"/>
                        <a:pt x="195803" y="20676"/>
                      </a:cubicBezTo>
                      <a:cubicBezTo>
                        <a:pt x="195803" y="20676"/>
                        <a:pt x="204754" y="26642"/>
                        <a:pt x="212851" y="33887"/>
                      </a:cubicBezTo>
                      <a:cubicBezTo>
                        <a:pt x="231220" y="47865"/>
                        <a:pt x="245282" y="66787"/>
                        <a:pt x="253337" y="88436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7" name="Freeform: Shape 46"/>
                <p:cNvSpPr/>
                <p:nvPr/>
              </p:nvSpPr>
              <p:spPr bwMode="auto">
                <a:xfrm>
                  <a:off x="6438183" y="3009448"/>
                  <a:ext cx="365224" cy="654165"/>
                </a:xfrm>
                <a:custGeom>
                  <a:avLst/>
                  <a:gdLst>
                    <a:gd name="connsiteX0" fmla="*/ 364566 w 365224"/>
                    <a:gd name="connsiteY0" fmla="*/ 596479 h 654165"/>
                    <a:gd name="connsiteX1" fmla="*/ 263565 w 365224"/>
                    <a:gd name="connsiteY1" fmla="*/ 621196 h 654165"/>
                    <a:gd name="connsiteX2" fmla="*/ 127191 w 365224"/>
                    <a:gd name="connsiteY2" fmla="*/ 654011 h 654165"/>
                    <a:gd name="connsiteX3" fmla="*/ 127191 w 365224"/>
                    <a:gd name="connsiteY3" fmla="*/ 651028 h 654165"/>
                    <a:gd name="connsiteX4" fmla="*/ 117388 w 365224"/>
                    <a:gd name="connsiteY4" fmla="*/ 611821 h 654165"/>
                    <a:gd name="connsiteX5" fmla="*/ 78608 w 365224"/>
                    <a:gd name="connsiteY5" fmla="*/ 447746 h 654165"/>
                    <a:gd name="connsiteX6" fmla="*/ 73494 w 365224"/>
                    <a:gd name="connsiteY6" fmla="*/ 427291 h 654165"/>
                    <a:gd name="connsiteX7" fmla="*/ 70937 w 365224"/>
                    <a:gd name="connsiteY7" fmla="*/ 416636 h 654165"/>
                    <a:gd name="connsiteX8" fmla="*/ 64970 w 365224"/>
                    <a:gd name="connsiteY8" fmla="*/ 388936 h 654165"/>
                    <a:gd name="connsiteX9" fmla="*/ 59003 w 365224"/>
                    <a:gd name="connsiteY9" fmla="*/ 363792 h 654165"/>
                    <a:gd name="connsiteX10" fmla="*/ 50906 w 365224"/>
                    <a:gd name="connsiteY10" fmla="*/ 327994 h 654165"/>
                    <a:gd name="connsiteX11" fmla="*/ 14256 w 365224"/>
                    <a:gd name="connsiteY11" fmla="*/ 172443 h 654165"/>
                    <a:gd name="connsiteX12" fmla="*/ -659 w 365224"/>
                    <a:gd name="connsiteY12" fmla="*/ 53543 h 654165"/>
                    <a:gd name="connsiteX13" fmla="*/ 89688 w 365224"/>
                    <a:gd name="connsiteY13" fmla="*/ 32234 h 654165"/>
                    <a:gd name="connsiteX14" fmla="*/ 174922 w 365224"/>
                    <a:gd name="connsiteY14" fmla="*/ 11779 h 654165"/>
                    <a:gd name="connsiteX15" fmla="*/ 223929 w 365224"/>
                    <a:gd name="connsiteY15" fmla="*/ -154 h 654165"/>
                    <a:gd name="connsiteX16" fmla="*/ 227766 w 365224"/>
                    <a:gd name="connsiteY16" fmla="*/ 14762 h 654165"/>
                    <a:gd name="connsiteX17" fmla="*/ 296805 w 365224"/>
                    <a:gd name="connsiteY17" fmla="*/ 307538 h 654165"/>
                    <a:gd name="connsiteX18" fmla="*/ 296805 w 365224"/>
                    <a:gd name="connsiteY18" fmla="*/ 314783 h 654165"/>
                    <a:gd name="connsiteX19" fmla="*/ 301492 w 365224"/>
                    <a:gd name="connsiteY19" fmla="*/ 332256 h 654165"/>
                    <a:gd name="connsiteX20" fmla="*/ 314703 w 365224"/>
                    <a:gd name="connsiteY20" fmla="*/ 387657 h 654165"/>
                    <a:gd name="connsiteX21" fmla="*/ 323227 w 365224"/>
                    <a:gd name="connsiteY21" fmla="*/ 424734 h 654165"/>
                    <a:gd name="connsiteX22" fmla="*/ 328340 w 365224"/>
                    <a:gd name="connsiteY22" fmla="*/ 447320 h 654165"/>
                    <a:gd name="connsiteX23" fmla="*/ 333454 w 365224"/>
                    <a:gd name="connsiteY23" fmla="*/ 468203 h 654165"/>
                    <a:gd name="connsiteX24" fmla="*/ 338568 w 365224"/>
                    <a:gd name="connsiteY24" fmla="*/ 489511 h 654165"/>
                    <a:gd name="connsiteX25" fmla="*/ 349649 w 365224"/>
                    <a:gd name="connsiteY25" fmla="*/ 535111 h 654165"/>
                    <a:gd name="connsiteX26" fmla="*/ 356893 w 365224"/>
                    <a:gd name="connsiteY26" fmla="*/ 565369 h 654165"/>
                    <a:gd name="connsiteX27" fmla="*/ 363286 w 365224"/>
                    <a:gd name="connsiteY27" fmla="*/ 592217 h 654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365224" h="654165" fill="norm" stroke="1" extrusionOk="0">
                      <a:moveTo>
                        <a:pt x="364566" y="596479"/>
                      </a:moveTo>
                      <a:cubicBezTo>
                        <a:pt x="364566" y="596479"/>
                        <a:pt x="263565" y="621196"/>
                        <a:pt x="263565" y="621196"/>
                      </a:cubicBezTo>
                      <a:lnTo>
                        <a:pt x="127191" y="654011"/>
                      </a:lnTo>
                      <a:cubicBezTo>
                        <a:pt x="127064" y="653031"/>
                        <a:pt x="127064" y="652008"/>
                        <a:pt x="127191" y="651028"/>
                      </a:cubicBezTo>
                      <a:lnTo>
                        <a:pt x="117388" y="611821"/>
                      </a:lnTo>
                      <a:lnTo>
                        <a:pt x="78608" y="447746"/>
                      </a:lnTo>
                      <a:cubicBezTo>
                        <a:pt x="78608" y="447746"/>
                        <a:pt x="73494" y="427291"/>
                        <a:pt x="73494" y="427291"/>
                      </a:cubicBezTo>
                      <a:lnTo>
                        <a:pt x="70937" y="416636"/>
                      </a:lnTo>
                      <a:cubicBezTo>
                        <a:pt x="70937" y="416636"/>
                        <a:pt x="64970" y="388936"/>
                        <a:pt x="64970" y="388936"/>
                      </a:cubicBezTo>
                      <a:lnTo>
                        <a:pt x="59003" y="363792"/>
                      </a:lnTo>
                      <a:lnTo>
                        <a:pt x="50906" y="327994"/>
                      </a:lnTo>
                      <a:lnTo>
                        <a:pt x="14256" y="172443"/>
                      </a:lnTo>
                      <a:cubicBezTo>
                        <a:pt x="9142" y="132810"/>
                        <a:pt x="4455" y="93177"/>
                        <a:pt x="-659" y="53543"/>
                      </a:cubicBezTo>
                      <a:lnTo>
                        <a:pt x="89688" y="32234"/>
                      </a:lnTo>
                      <a:lnTo>
                        <a:pt x="174922" y="11779"/>
                      </a:lnTo>
                      <a:lnTo>
                        <a:pt x="223929" y="-154"/>
                      </a:lnTo>
                      <a:lnTo>
                        <a:pt x="227766" y="14762"/>
                      </a:lnTo>
                      <a:lnTo>
                        <a:pt x="296805" y="307538"/>
                      </a:lnTo>
                      <a:lnTo>
                        <a:pt x="296805" y="314783"/>
                      </a:lnTo>
                      <a:lnTo>
                        <a:pt x="301492" y="332256"/>
                      </a:lnTo>
                      <a:lnTo>
                        <a:pt x="314703" y="387657"/>
                      </a:lnTo>
                      <a:lnTo>
                        <a:pt x="323227" y="424734"/>
                      </a:lnTo>
                      <a:lnTo>
                        <a:pt x="328340" y="447320"/>
                      </a:lnTo>
                      <a:lnTo>
                        <a:pt x="333454" y="468203"/>
                      </a:lnTo>
                      <a:lnTo>
                        <a:pt x="338568" y="489511"/>
                      </a:lnTo>
                      <a:lnTo>
                        <a:pt x="349649" y="535111"/>
                      </a:lnTo>
                      <a:lnTo>
                        <a:pt x="356893" y="565369"/>
                      </a:lnTo>
                      <a:lnTo>
                        <a:pt x="363286" y="592217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8" name="Freeform: Shape 47"/>
                <p:cNvSpPr/>
                <p:nvPr/>
              </p:nvSpPr>
              <p:spPr bwMode="auto">
                <a:xfrm>
                  <a:off x="6563670" y="3553519"/>
                  <a:ext cx="259671" cy="246222"/>
                </a:xfrm>
                <a:custGeom>
                  <a:avLst/>
                  <a:gdLst>
                    <a:gd name="connsiteX0" fmla="*/ 239503 w 259671"/>
                    <a:gd name="connsiteY0" fmla="*/ 52408 h 246222"/>
                    <a:gd name="connsiteX1" fmla="*/ 257830 w 259671"/>
                    <a:gd name="connsiteY1" fmla="*/ 103122 h 246222"/>
                    <a:gd name="connsiteX2" fmla="*/ 257830 w 259671"/>
                    <a:gd name="connsiteY2" fmla="*/ 133379 h 246222"/>
                    <a:gd name="connsiteX3" fmla="*/ 257830 w 259671"/>
                    <a:gd name="connsiteY3" fmla="*/ 138919 h 246222"/>
                    <a:gd name="connsiteX4" fmla="*/ 119326 w 259671"/>
                    <a:gd name="connsiteY4" fmla="*/ 245461 h 246222"/>
                    <a:gd name="connsiteX5" fmla="*/ 8522 w 259671"/>
                    <a:gd name="connsiteY5" fmla="*/ 167046 h 246222"/>
                    <a:gd name="connsiteX6" fmla="*/ 3408 w 259671"/>
                    <a:gd name="connsiteY6" fmla="*/ 152130 h 246222"/>
                    <a:gd name="connsiteX7" fmla="*/ -426 w 259671"/>
                    <a:gd name="connsiteY7" fmla="*/ 112497 h 246222"/>
                    <a:gd name="connsiteX8" fmla="*/ 2131 w 259671"/>
                    <a:gd name="connsiteY8" fmla="*/ 95877 h 246222"/>
                    <a:gd name="connsiteX9" fmla="*/ 19602 w 259671"/>
                    <a:gd name="connsiteY9" fmla="*/ 55817 h 246222"/>
                    <a:gd name="connsiteX10" fmla="*/ 25996 w 259671"/>
                    <a:gd name="connsiteY10" fmla="*/ 47720 h 246222"/>
                    <a:gd name="connsiteX11" fmla="*/ 138928 w 259671"/>
                    <a:gd name="connsiteY11" fmla="*/ 415 h 246222"/>
                    <a:gd name="connsiteX12" fmla="*/ 162794 w 259671"/>
                    <a:gd name="connsiteY12" fmla="*/ 4251 h 246222"/>
                    <a:gd name="connsiteX13" fmla="*/ 183251 w 259671"/>
                    <a:gd name="connsiteY13" fmla="*/ 11496 h 246222"/>
                    <a:gd name="connsiteX14" fmla="*/ 239503 w 259671"/>
                    <a:gd name="connsiteY14" fmla="*/ 52408 h 24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59671" h="246222" fill="norm" stroke="1" extrusionOk="0">
                      <a:moveTo>
                        <a:pt x="239503" y="52408"/>
                      </a:moveTo>
                      <a:cubicBezTo>
                        <a:pt x="249221" y="67793"/>
                        <a:pt x="255484" y="85095"/>
                        <a:pt x="257830" y="103122"/>
                      </a:cubicBezTo>
                      <a:cubicBezTo>
                        <a:pt x="259407" y="113137"/>
                        <a:pt x="259407" y="123365"/>
                        <a:pt x="257830" y="133379"/>
                      </a:cubicBezTo>
                      <a:cubicBezTo>
                        <a:pt x="258041" y="135212"/>
                        <a:pt x="258041" y="137087"/>
                        <a:pt x="257830" y="138919"/>
                      </a:cubicBezTo>
                      <a:cubicBezTo>
                        <a:pt x="246919" y="205359"/>
                        <a:pt x="186362" y="251981"/>
                        <a:pt x="119326" y="245461"/>
                      </a:cubicBezTo>
                      <a:cubicBezTo>
                        <a:pt x="70402" y="242691"/>
                        <a:pt x="27401" y="212263"/>
                        <a:pt x="8522" y="167046"/>
                      </a:cubicBezTo>
                      <a:lnTo>
                        <a:pt x="3408" y="152130"/>
                      </a:lnTo>
                      <a:cubicBezTo>
                        <a:pt x="84" y="139218"/>
                        <a:pt x="-1238" y="125836"/>
                        <a:pt x="-426" y="112497"/>
                      </a:cubicBezTo>
                      <a:cubicBezTo>
                        <a:pt x="-2" y="106915"/>
                        <a:pt x="851" y="101331"/>
                        <a:pt x="2131" y="95877"/>
                      </a:cubicBezTo>
                      <a:cubicBezTo>
                        <a:pt x="5538" y="81600"/>
                        <a:pt x="11464" y="68048"/>
                        <a:pt x="19602" y="55817"/>
                      </a:cubicBezTo>
                      <a:cubicBezTo>
                        <a:pt x="21478" y="52919"/>
                        <a:pt x="23608" y="50192"/>
                        <a:pt x="25996" y="47720"/>
                      </a:cubicBezTo>
                      <a:cubicBezTo>
                        <a:pt x="53399" y="14095"/>
                        <a:pt x="95758" y="-3633"/>
                        <a:pt x="138928" y="415"/>
                      </a:cubicBezTo>
                      <a:cubicBezTo>
                        <a:pt x="146984" y="1012"/>
                        <a:pt x="154954" y="2291"/>
                        <a:pt x="162794" y="4251"/>
                      </a:cubicBezTo>
                      <a:cubicBezTo>
                        <a:pt x="169783" y="6169"/>
                        <a:pt x="176603" y="8598"/>
                        <a:pt x="183251" y="11496"/>
                      </a:cubicBezTo>
                      <a:cubicBezTo>
                        <a:pt x="205496" y="19550"/>
                        <a:pt x="224971" y="33742"/>
                        <a:pt x="239503" y="52408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49" name="Freeform: Shape 48"/>
                <p:cNvSpPr/>
                <p:nvPr/>
              </p:nvSpPr>
              <p:spPr bwMode="auto">
                <a:xfrm>
                  <a:off x="6248965" y="3728390"/>
                  <a:ext cx="244619" cy="621349"/>
                </a:xfrm>
                <a:custGeom>
                  <a:avLst/>
                  <a:gdLst>
                    <a:gd name="connsiteX0" fmla="*/ 0 w 244619"/>
                    <a:gd name="connsiteY0" fmla="*/ 0 h 621349"/>
                    <a:gd name="connsiteX1" fmla="*/ 244619 w 244619"/>
                    <a:gd name="connsiteY1" fmla="*/ 426 h 621349"/>
                    <a:gd name="connsiteX2" fmla="*/ 244619 w 244619"/>
                    <a:gd name="connsiteY2" fmla="*/ 9376 h 621349"/>
                    <a:gd name="connsiteX3" fmla="*/ 244619 w 244619"/>
                    <a:gd name="connsiteY3" fmla="*/ 49009 h 621349"/>
                    <a:gd name="connsiteX4" fmla="*/ 244193 w 244619"/>
                    <a:gd name="connsiteY4" fmla="*/ 403579 h 621349"/>
                    <a:gd name="connsiteX5" fmla="*/ 244193 w 244619"/>
                    <a:gd name="connsiteY5" fmla="*/ 485829 h 621349"/>
                    <a:gd name="connsiteX6" fmla="*/ 244193 w 244619"/>
                    <a:gd name="connsiteY6" fmla="*/ 614531 h 621349"/>
                    <a:gd name="connsiteX7" fmla="*/ 55828 w 244619"/>
                    <a:gd name="connsiteY7" fmla="*/ 621350 h 621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4619" h="621349" fill="norm" stroke="1" extrusionOk="0">
                      <a:moveTo>
                        <a:pt x="0" y="0"/>
                      </a:moveTo>
                      <a:lnTo>
                        <a:pt x="244619" y="426"/>
                      </a:lnTo>
                      <a:lnTo>
                        <a:pt x="244619" y="9376"/>
                      </a:lnTo>
                      <a:lnTo>
                        <a:pt x="244619" y="49009"/>
                      </a:lnTo>
                      <a:lnTo>
                        <a:pt x="244193" y="403579"/>
                      </a:lnTo>
                      <a:lnTo>
                        <a:pt x="244193" y="485829"/>
                      </a:lnTo>
                      <a:lnTo>
                        <a:pt x="244193" y="614531"/>
                      </a:lnTo>
                      <a:lnTo>
                        <a:pt x="55828" y="621350"/>
                      </a:lnTo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0" name="Freeform: Shape 49"/>
                <p:cNvSpPr/>
                <p:nvPr/>
              </p:nvSpPr>
              <p:spPr bwMode="auto">
                <a:xfrm>
                  <a:off x="6065352" y="4330563"/>
                  <a:ext cx="490453" cy="124440"/>
                </a:xfrm>
                <a:custGeom>
                  <a:avLst/>
                  <a:gdLst>
                    <a:gd name="connsiteX0" fmla="*/ 489795 w 490453"/>
                    <a:gd name="connsiteY0" fmla="*/ 98717 h 124440"/>
                    <a:gd name="connsiteX1" fmla="*/ 482549 w 490453"/>
                    <a:gd name="connsiteY1" fmla="*/ 111501 h 124440"/>
                    <a:gd name="connsiteX2" fmla="*/ 478715 w 490453"/>
                    <a:gd name="connsiteY2" fmla="*/ 114485 h 124440"/>
                    <a:gd name="connsiteX3" fmla="*/ 212361 w 490453"/>
                    <a:gd name="connsiteY3" fmla="*/ 124286 h 124440"/>
                    <a:gd name="connsiteX4" fmla="*/ 3538 w 490453"/>
                    <a:gd name="connsiteY4" fmla="*/ 124286 h 124440"/>
                    <a:gd name="connsiteX5" fmla="*/ 555 w 490453"/>
                    <a:gd name="connsiteY5" fmla="*/ 111928 h 124440"/>
                    <a:gd name="connsiteX6" fmla="*/ 555 w 490453"/>
                    <a:gd name="connsiteY6" fmla="*/ 109371 h 124440"/>
                    <a:gd name="connsiteX7" fmla="*/ 555 w 490453"/>
                    <a:gd name="connsiteY7" fmla="*/ 85079 h 124440"/>
                    <a:gd name="connsiteX8" fmla="*/ 202557 w 490453"/>
                    <a:gd name="connsiteY8" fmla="*/ -154 h 124440"/>
                    <a:gd name="connsiteX9" fmla="*/ 284810 w 490453"/>
                    <a:gd name="connsiteY9" fmla="*/ -154 h 124440"/>
                    <a:gd name="connsiteX10" fmla="*/ 417773 w 490453"/>
                    <a:gd name="connsiteY10" fmla="*/ -154 h 124440"/>
                    <a:gd name="connsiteX11" fmla="*/ 436525 w 490453"/>
                    <a:gd name="connsiteY11" fmla="*/ -154 h 124440"/>
                    <a:gd name="connsiteX12" fmla="*/ 436525 w 490453"/>
                    <a:gd name="connsiteY12" fmla="*/ 8369 h 124440"/>
                    <a:gd name="connsiteX13" fmla="*/ 457406 w 490453"/>
                    <a:gd name="connsiteY13" fmla="*/ 64624 h 124440"/>
                    <a:gd name="connsiteX14" fmla="*/ 459963 w 490453"/>
                    <a:gd name="connsiteY14" fmla="*/ 67606 h 124440"/>
                    <a:gd name="connsiteX15" fmla="*/ 463371 w 490453"/>
                    <a:gd name="connsiteY15" fmla="*/ 71442 h 124440"/>
                    <a:gd name="connsiteX16" fmla="*/ 471044 w 490453"/>
                    <a:gd name="connsiteY16" fmla="*/ 78260 h 124440"/>
                    <a:gd name="connsiteX17" fmla="*/ 485959 w 490453"/>
                    <a:gd name="connsiteY17" fmla="*/ 94455 h 124440"/>
                    <a:gd name="connsiteX18" fmla="*/ 489795 w 490453"/>
                    <a:gd name="connsiteY18" fmla="*/ 98717 h 124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90453" h="124440" fill="norm" stroke="1" extrusionOk="0">
                      <a:moveTo>
                        <a:pt x="489795" y="98717"/>
                      </a:moveTo>
                      <a:cubicBezTo>
                        <a:pt x="489325" y="103831"/>
                        <a:pt x="486684" y="108476"/>
                        <a:pt x="482549" y="111501"/>
                      </a:cubicBezTo>
                      <a:lnTo>
                        <a:pt x="478715" y="114485"/>
                      </a:lnTo>
                      <a:lnTo>
                        <a:pt x="212361" y="124286"/>
                      </a:lnTo>
                      <a:lnTo>
                        <a:pt x="3538" y="124286"/>
                      </a:lnTo>
                      <a:cubicBezTo>
                        <a:pt x="2048" y="120323"/>
                        <a:pt x="1023" y="116147"/>
                        <a:pt x="555" y="111928"/>
                      </a:cubicBezTo>
                      <a:cubicBezTo>
                        <a:pt x="555" y="111928"/>
                        <a:pt x="555" y="111928"/>
                        <a:pt x="555" y="109371"/>
                      </a:cubicBezTo>
                      <a:cubicBezTo>
                        <a:pt x="-1063" y="101359"/>
                        <a:pt x="-1063" y="93091"/>
                        <a:pt x="555" y="85079"/>
                      </a:cubicBezTo>
                      <a:cubicBezTo>
                        <a:pt x="15896" y="38201"/>
                        <a:pt x="95165" y="3255"/>
                        <a:pt x="202557" y="-154"/>
                      </a:cubicBezTo>
                      <a:lnTo>
                        <a:pt x="284810" y="-154"/>
                      </a:lnTo>
                      <a:lnTo>
                        <a:pt x="417773" y="-154"/>
                      </a:lnTo>
                      <a:lnTo>
                        <a:pt x="436525" y="-154"/>
                      </a:lnTo>
                      <a:cubicBezTo>
                        <a:pt x="436098" y="2659"/>
                        <a:pt x="436098" y="5557"/>
                        <a:pt x="436525" y="8369"/>
                      </a:cubicBezTo>
                      <a:cubicBezTo>
                        <a:pt x="439422" y="28399"/>
                        <a:pt x="446539" y="47576"/>
                        <a:pt x="457406" y="64624"/>
                      </a:cubicBezTo>
                      <a:lnTo>
                        <a:pt x="459963" y="67606"/>
                      </a:lnTo>
                      <a:lnTo>
                        <a:pt x="463371" y="71442"/>
                      </a:lnTo>
                      <a:cubicBezTo>
                        <a:pt x="465717" y="73956"/>
                        <a:pt x="468274" y="76215"/>
                        <a:pt x="471044" y="78260"/>
                      </a:cubicBezTo>
                      <a:cubicBezTo>
                        <a:pt x="477435" y="82139"/>
                        <a:pt x="482634" y="87764"/>
                        <a:pt x="485959" y="94455"/>
                      </a:cubicBezTo>
                      <a:cubicBezTo>
                        <a:pt x="487408" y="95691"/>
                        <a:pt x="488729" y="97140"/>
                        <a:pt x="489795" y="98717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1" name="Freeform: Shape 50"/>
                <p:cNvSpPr/>
                <p:nvPr/>
              </p:nvSpPr>
              <p:spPr bwMode="auto">
                <a:xfrm>
                  <a:off x="6065352" y="4319286"/>
                  <a:ext cx="490453" cy="135717"/>
                </a:xfrm>
                <a:custGeom>
                  <a:avLst/>
                  <a:gdLst>
                    <a:gd name="connsiteX0" fmla="*/ 489795 w 490453"/>
                    <a:gd name="connsiteY0" fmla="*/ 109994 h 135717"/>
                    <a:gd name="connsiteX1" fmla="*/ 482549 w 490453"/>
                    <a:gd name="connsiteY1" fmla="*/ 122778 h 135717"/>
                    <a:gd name="connsiteX2" fmla="*/ 478715 w 490453"/>
                    <a:gd name="connsiteY2" fmla="*/ 125762 h 135717"/>
                    <a:gd name="connsiteX3" fmla="*/ 212361 w 490453"/>
                    <a:gd name="connsiteY3" fmla="*/ 135563 h 135717"/>
                    <a:gd name="connsiteX4" fmla="*/ 3538 w 490453"/>
                    <a:gd name="connsiteY4" fmla="*/ 135563 h 135717"/>
                    <a:gd name="connsiteX5" fmla="*/ 555 w 490453"/>
                    <a:gd name="connsiteY5" fmla="*/ 123205 h 135717"/>
                    <a:gd name="connsiteX6" fmla="*/ 555 w 490453"/>
                    <a:gd name="connsiteY6" fmla="*/ 120648 h 135717"/>
                    <a:gd name="connsiteX7" fmla="*/ 555 w 490453"/>
                    <a:gd name="connsiteY7" fmla="*/ 96356 h 135717"/>
                    <a:gd name="connsiteX8" fmla="*/ 40188 w 490453"/>
                    <a:gd name="connsiteY8" fmla="*/ 33284 h 135717"/>
                    <a:gd name="connsiteX9" fmla="*/ 217048 w 490453"/>
                    <a:gd name="connsiteY9" fmla="*/ 11123 h 135717"/>
                    <a:gd name="connsiteX10" fmla="*/ 240060 w 490453"/>
                    <a:gd name="connsiteY10" fmla="*/ 11123 h 135717"/>
                    <a:gd name="connsiteX11" fmla="*/ 252847 w 490453"/>
                    <a:gd name="connsiteY11" fmla="*/ 26039 h 135717"/>
                    <a:gd name="connsiteX12" fmla="*/ 311232 w 490453"/>
                    <a:gd name="connsiteY12" fmla="*/ 55870 h 135717"/>
                    <a:gd name="connsiteX13" fmla="*/ 353848 w 490453"/>
                    <a:gd name="connsiteY13" fmla="*/ 41381 h 135717"/>
                    <a:gd name="connsiteX14" fmla="*/ 388368 w 490453"/>
                    <a:gd name="connsiteY14" fmla="*/ 53314 h 135717"/>
                    <a:gd name="connsiteX15" fmla="*/ 416493 w 490453"/>
                    <a:gd name="connsiteY15" fmla="*/ 10697 h 135717"/>
                    <a:gd name="connsiteX16" fmla="*/ 435245 w 490453"/>
                    <a:gd name="connsiteY16" fmla="*/ 10697 h 135717"/>
                    <a:gd name="connsiteX17" fmla="*/ 457833 w 490453"/>
                    <a:gd name="connsiteY17" fmla="*/ 75474 h 135717"/>
                    <a:gd name="connsiteX18" fmla="*/ 460390 w 490453"/>
                    <a:gd name="connsiteY18" fmla="*/ 78457 h 135717"/>
                    <a:gd name="connsiteX19" fmla="*/ 463797 w 490453"/>
                    <a:gd name="connsiteY19" fmla="*/ 82292 h 135717"/>
                    <a:gd name="connsiteX20" fmla="*/ 471468 w 490453"/>
                    <a:gd name="connsiteY20" fmla="*/ 89111 h 135717"/>
                    <a:gd name="connsiteX21" fmla="*/ 486385 w 490453"/>
                    <a:gd name="connsiteY21" fmla="*/ 105306 h 135717"/>
                    <a:gd name="connsiteX22" fmla="*/ 489795 w 490453"/>
                    <a:gd name="connsiteY22" fmla="*/ 109994 h 13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90453" h="135717" fill="norm" stroke="1" extrusionOk="0">
                      <a:moveTo>
                        <a:pt x="489795" y="109994"/>
                      </a:moveTo>
                      <a:cubicBezTo>
                        <a:pt x="489325" y="115107"/>
                        <a:pt x="486684" y="119752"/>
                        <a:pt x="482549" y="122778"/>
                      </a:cubicBezTo>
                      <a:lnTo>
                        <a:pt x="478715" y="125762"/>
                      </a:lnTo>
                      <a:lnTo>
                        <a:pt x="212361" y="135563"/>
                      </a:lnTo>
                      <a:lnTo>
                        <a:pt x="3538" y="135563"/>
                      </a:lnTo>
                      <a:cubicBezTo>
                        <a:pt x="2048" y="131600"/>
                        <a:pt x="1023" y="127424"/>
                        <a:pt x="555" y="123205"/>
                      </a:cubicBezTo>
                      <a:cubicBezTo>
                        <a:pt x="555" y="123205"/>
                        <a:pt x="555" y="123205"/>
                        <a:pt x="555" y="120648"/>
                      </a:cubicBezTo>
                      <a:cubicBezTo>
                        <a:pt x="-1063" y="112636"/>
                        <a:pt x="-1063" y="104368"/>
                        <a:pt x="555" y="96356"/>
                      </a:cubicBezTo>
                      <a:cubicBezTo>
                        <a:pt x="6139" y="71383"/>
                        <a:pt x="20115" y="49137"/>
                        <a:pt x="40188" y="33284"/>
                      </a:cubicBezTo>
                      <a:cubicBezTo>
                        <a:pt x="92395" y="-1449"/>
                        <a:pt x="157896" y="-9631"/>
                        <a:pt x="217048" y="11123"/>
                      </a:cubicBezTo>
                      <a:cubicBezTo>
                        <a:pt x="217048" y="3026"/>
                        <a:pt x="228555" y="3026"/>
                        <a:pt x="240060" y="11123"/>
                      </a:cubicBezTo>
                      <a:cubicBezTo>
                        <a:pt x="245431" y="15043"/>
                        <a:pt x="249819" y="20158"/>
                        <a:pt x="252847" y="26039"/>
                      </a:cubicBezTo>
                      <a:cubicBezTo>
                        <a:pt x="266141" y="45046"/>
                        <a:pt x="288004" y="56254"/>
                        <a:pt x="311232" y="55870"/>
                      </a:cubicBezTo>
                      <a:cubicBezTo>
                        <a:pt x="331687" y="55870"/>
                        <a:pt x="335097" y="40102"/>
                        <a:pt x="353848" y="41381"/>
                      </a:cubicBezTo>
                      <a:cubicBezTo>
                        <a:pt x="372600" y="42659"/>
                        <a:pt x="378137" y="55870"/>
                        <a:pt x="388368" y="53314"/>
                      </a:cubicBezTo>
                      <a:cubicBezTo>
                        <a:pt x="398595" y="50757"/>
                        <a:pt x="396465" y="19220"/>
                        <a:pt x="416493" y="10697"/>
                      </a:cubicBezTo>
                      <a:cubicBezTo>
                        <a:pt x="422588" y="8822"/>
                        <a:pt x="429150" y="8822"/>
                        <a:pt x="435245" y="10697"/>
                      </a:cubicBezTo>
                      <a:cubicBezTo>
                        <a:pt x="456127" y="17942"/>
                        <a:pt x="458683" y="50757"/>
                        <a:pt x="457833" y="75474"/>
                      </a:cubicBezTo>
                      <a:lnTo>
                        <a:pt x="460390" y="78457"/>
                      </a:lnTo>
                      <a:lnTo>
                        <a:pt x="463797" y="82292"/>
                      </a:lnTo>
                      <a:cubicBezTo>
                        <a:pt x="466141" y="84807"/>
                        <a:pt x="468698" y="87066"/>
                        <a:pt x="471468" y="89111"/>
                      </a:cubicBezTo>
                      <a:cubicBezTo>
                        <a:pt x="477861" y="92990"/>
                        <a:pt x="483061" y="98614"/>
                        <a:pt x="486385" y="105306"/>
                      </a:cubicBezTo>
                      <a:cubicBezTo>
                        <a:pt x="487748" y="106712"/>
                        <a:pt x="488856" y="108289"/>
                        <a:pt x="489795" y="109994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2" name="Freeform: Shape 51"/>
                <p:cNvSpPr/>
                <p:nvPr/>
              </p:nvSpPr>
              <p:spPr bwMode="auto">
                <a:xfrm>
                  <a:off x="6641463" y="3589886"/>
                  <a:ext cx="612827" cy="568079"/>
                </a:xfrm>
                <a:custGeom>
                  <a:avLst/>
                  <a:gdLst>
                    <a:gd name="connsiteX0" fmla="*/ 145519 w 612827"/>
                    <a:gd name="connsiteY0" fmla="*/ -154 h 568079"/>
                    <a:gd name="connsiteX1" fmla="*/ 152763 w 612827"/>
                    <a:gd name="connsiteY1" fmla="*/ 5386 h 568079"/>
                    <a:gd name="connsiteX2" fmla="*/ 183872 w 612827"/>
                    <a:gd name="connsiteY2" fmla="*/ 29678 h 568079"/>
                    <a:gd name="connsiteX3" fmla="*/ 612169 w 612827"/>
                    <a:gd name="connsiteY3" fmla="*/ 440076 h 568079"/>
                    <a:gd name="connsiteX4" fmla="*/ 484319 w 612827"/>
                    <a:gd name="connsiteY4" fmla="*/ 567925 h 568079"/>
                    <a:gd name="connsiteX5" fmla="*/ 373943 w 612827"/>
                    <a:gd name="connsiteY5" fmla="*/ 482692 h 568079"/>
                    <a:gd name="connsiteX6" fmla="*/ 344111 w 612827"/>
                    <a:gd name="connsiteY6" fmla="*/ 460532 h 568079"/>
                    <a:gd name="connsiteX7" fmla="*/ 337293 w 612827"/>
                    <a:gd name="connsiteY7" fmla="*/ 454566 h 568079"/>
                    <a:gd name="connsiteX8" fmla="*/ 315985 w 612827"/>
                    <a:gd name="connsiteY8" fmla="*/ 438371 h 568079"/>
                    <a:gd name="connsiteX9" fmla="*/ 308738 w 612827"/>
                    <a:gd name="connsiteY9" fmla="*/ 432831 h 568079"/>
                    <a:gd name="connsiteX10" fmla="*/ 300641 w 612827"/>
                    <a:gd name="connsiteY10" fmla="*/ 426439 h 568079"/>
                    <a:gd name="connsiteX11" fmla="*/ 271236 w 612827"/>
                    <a:gd name="connsiteY11" fmla="*/ 403852 h 568079"/>
                    <a:gd name="connsiteX12" fmla="*/ 262714 w 612827"/>
                    <a:gd name="connsiteY12" fmla="*/ 397459 h 568079"/>
                    <a:gd name="connsiteX13" fmla="*/ 234586 w 612827"/>
                    <a:gd name="connsiteY13" fmla="*/ 375725 h 568079"/>
                    <a:gd name="connsiteX14" fmla="*/ 226489 w 612827"/>
                    <a:gd name="connsiteY14" fmla="*/ 369333 h 568079"/>
                    <a:gd name="connsiteX15" fmla="*/ 198789 w 612827"/>
                    <a:gd name="connsiteY15" fmla="*/ 348450 h 568079"/>
                    <a:gd name="connsiteX16" fmla="*/ 189839 w 612827"/>
                    <a:gd name="connsiteY16" fmla="*/ 342057 h 568079"/>
                    <a:gd name="connsiteX17" fmla="*/ 160860 w 612827"/>
                    <a:gd name="connsiteY17" fmla="*/ 319045 h 568079"/>
                    <a:gd name="connsiteX18" fmla="*/ 157877 w 612827"/>
                    <a:gd name="connsiteY18" fmla="*/ 316062 h 568079"/>
                    <a:gd name="connsiteX19" fmla="*/ 157877 w 612827"/>
                    <a:gd name="connsiteY19" fmla="*/ 316062 h 568079"/>
                    <a:gd name="connsiteX20" fmla="*/ 124210 w 612827"/>
                    <a:gd name="connsiteY20" fmla="*/ 290918 h 568079"/>
                    <a:gd name="connsiteX21" fmla="*/ 120800 w 612827"/>
                    <a:gd name="connsiteY21" fmla="*/ 287935 h 568079"/>
                    <a:gd name="connsiteX22" fmla="*/ 47925 w 612827"/>
                    <a:gd name="connsiteY22" fmla="*/ 232107 h 568079"/>
                    <a:gd name="connsiteX23" fmla="*/ -659 w 612827"/>
                    <a:gd name="connsiteY23" fmla="*/ 194604 h 568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612827" h="568079" fill="norm" stroke="1" extrusionOk="0">
                      <a:moveTo>
                        <a:pt x="145519" y="-154"/>
                      </a:moveTo>
                      <a:lnTo>
                        <a:pt x="152763" y="5386"/>
                      </a:lnTo>
                      <a:lnTo>
                        <a:pt x="183872" y="29678"/>
                      </a:lnTo>
                      <a:lnTo>
                        <a:pt x="612169" y="440076"/>
                      </a:lnTo>
                      <a:lnTo>
                        <a:pt x="484319" y="567925"/>
                      </a:lnTo>
                      <a:lnTo>
                        <a:pt x="373943" y="482692"/>
                      </a:lnTo>
                      <a:lnTo>
                        <a:pt x="344111" y="460532"/>
                      </a:lnTo>
                      <a:lnTo>
                        <a:pt x="337293" y="454566"/>
                      </a:lnTo>
                      <a:lnTo>
                        <a:pt x="315985" y="438371"/>
                      </a:lnTo>
                      <a:lnTo>
                        <a:pt x="308738" y="432831"/>
                      </a:lnTo>
                      <a:lnTo>
                        <a:pt x="300641" y="426439"/>
                      </a:lnTo>
                      <a:lnTo>
                        <a:pt x="271236" y="403852"/>
                      </a:lnTo>
                      <a:lnTo>
                        <a:pt x="262714" y="397459"/>
                      </a:lnTo>
                      <a:lnTo>
                        <a:pt x="234586" y="375725"/>
                      </a:lnTo>
                      <a:lnTo>
                        <a:pt x="226489" y="369333"/>
                      </a:lnTo>
                      <a:lnTo>
                        <a:pt x="198789" y="348450"/>
                      </a:lnTo>
                      <a:lnTo>
                        <a:pt x="189839" y="342057"/>
                      </a:lnTo>
                      <a:lnTo>
                        <a:pt x="160860" y="319045"/>
                      </a:lnTo>
                      <a:cubicBezTo>
                        <a:pt x="160220" y="317723"/>
                        <a:pt x="159198" y="316701"/>
                        <a:pt x="157877" y="316062"/>
                      </a:cubicBezTo>
                      <a:lnTo>
                        <a:pt x="157877" y="316062"/>
                      </a:lnTo>
                      <a:lnTo>
                        <a:pt x="124210" y="290918"/>
                      </a:lnTo>
                      <a:lnTo>
                        <a:pt x="120800" y="287935"/>
                      </a:lnTo>
                      <a:lnTo>
                        <a:pt x="47925" y="232107"/>
                      </a:lnTo>
                      <a:lnTo>
                        <a:pt x="-659" y="19460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3" name="Freeform: Shape 52"/>
                <p:cNvSpPr/>
                <p:nvPr/>
              </p:nvSpPr>
              <p:spPr bwMode="auto">
                <a:xfrm>
                  <a:off x="7052664" y="4006250"/>
                  <a:ext cx="301776" cy="389515"/>
                </a:xfrm>
                <a:custGeom>
                  <a:avLst/>
                  <a:gdLst>
                    <a:gd name="connsiteX0" fmla="*/ 295151 w 301776"/>
                    <a:gd name="connsiteY0" fmla="*/ 21154 h 389515"/>
                    <a:gd name="connsiteX1" fmla="*/ 301118 w 301776"/>
                    <a:gd name="connsiteY1" fmla="*/ 34365 h 389515"/>
                    <a:gd name="connsiteX2" fmla="*/ 301118 w 301776"/>
                    <a:gd name="connsiteY2" fmla="*/ 38627 h 389515"/>
                    <a:gd name="connsiteX3" fmla="*/ 160483 w 301776"/>
                    <a:gd name="connsiteY3" fmla="*/ 238499 h 389515"/>
                    <a:gd name="connsiteX4" fmla="*/ 42434 w 301776"/>
                    <a:gd name="connsiteY4" fmla="*/ 389362 h 389515"/>
                    <a:gd name="connsiteX5" fmla="*/ 30927 w 301776"/>
                    <a:gd name="connsiteY5" fmla="*/ 384248 h 389515"/>
                    <a:gd name="connsiteX6" fmla="*/ 30927 w 301776"/>
                    <a:gd name="connsiteY6" fmla="*/ 384248 h 389515"/>
                    <a:gd name="connsiteX7" fmla="*/ 13029 w 301776"/>
                    <a:gd name="connsiteY7" fmla="*/ 368480 h 389515"/>
                    <a:gd name="connsiteX8" fmla="*/ 58202 w 301776"/>
                    <a:gd name="connsiteY8" fmla="*/ 169887 h 389515"/>
                    <a:gd name="connsiteX9" fmla="*/ 66300 w 301776"/>
                    <a:gd name="connsiteY9" fmla="*/ 159232 h 389515"/>
                    <a:gd name="connsiteX10" fmla="*/ 75250 w 301776"/>
                    <a:gd name="connsiteY10" fmla="*/ 148152 h 389515"/>
                    <a:gd name="connsiteX11" fmla="*/ 79511 w 301776"/>
                    <a:gd name="connsiteY11" fmla="*/ 142612 h 389515"/>
                    <a:gd name="connsiteX12" fmla="*/ 98262 w 301776"/>
                    <a:gd name="connsiteY12" fmla="*/ 117894 h 389515"/>
                    <a:gd name="connsiteX13" fmla="*/ 104653 w 301776"/>
                    <a:gd name="connsiteY13" fmla="*/ 110223 h 389515"/>
                    <a:gd name="connsiteX14" fmla="*/ 179232 w 301776"/>
                    <a:gd name="connsiteY14" fmla="*/ 13484 h 389515"/>
                    <a:gd name="connsiteX15" fmla="*/ 189886 w 301776"/>
                    <a:gd name="connsiteY15" fmla="*/ -154 h 389515"/>
                    <a:gd name="connsiteX16" fmla="*/ 197133 w 301776"/>
                    <a:gd name="connsiteY16" fmla="*/ 4108 h 389515"/>
                    <a:gd name="connsiteX17" fmla="*/ 253387 w 301776"/>
                    <a:gd name="connsiteY17" fmla="*/ 22433 h 389515"/>
                    <a:gd name="connsiteX18" fmla="*/ 261908 w 301776"/>
                    <a:gd name="connsiteY18" fmla="*/ 22433 h 389515"/>
                    <a:gd name="connsiteX19" fmla="*/ 271712 w 301776"/>
                    <a:gd name="connsiteY19" fmla="*/ 22433 h 389515"/>
                    <a:gd name="connsiteX20" fmla="*/ 292594 w 301776"/>
                    <a:gd name="connsiteY20" fmla="*/ 22433 h 389515"/>
                    <a:gd name="connsiteX21" fmla="*/ 295151 w 301776"/>
                    <a:gd name="connsiteY21" fmla="*/ 21154 h 389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01776" h="389515" fill="norm" stroke="1" extrusionOk="0">
                      <a:moveTo>
                        <a:pt x="295151" y="21154"/>
                      </a:moveTo>
                      <a:cubicBezTo>
                        <a:pt x="298774" y="24607"/>
                        <a:pt x="300946" y="29337"/>
                        <a:pt x="301118" y="34365"/>
                      </a:cubicBezTo>
                      <a:lnTo>
                        <a:pt x="301118" y="38627"/>
                      </a:lnTo>
                      <a:lnTo>
                        <a:pt x="160483" y="238499"/>
                      </a:lnTo>
                      <a:lnTo>
                        <a:pt x="42434" y="389362"/>
                      </a:lnTo>
                      <a:cubicBezTo>
                        <a:pt x="38385" y="388254"/>
                        <a:pt x="34506" y="386506"/>
                        <a:pt x="30927" y="384248"/>
                      </a:cubicBezTo>
                      <a:lnTo>
                        <a:pt x="30927" y="384248"/>
                      </a:lnTo>
                      <a:cubicBezTo>
                        <a:pt x="23896" y="380370"/>
                        <a:pt x="17760" y="374958"/>
                        <a:pt x="13029" y="368480"/>
                      </a:cubicBezTo>
                      <a:cubicBezTo>
                        <a:pt x="-15524" y="328846"/>
                        <a:pt x="1095" y="250005"/>
                        <a:pt x="58202" y="169887"/>
                      </a:cubicBezTo>
                      <a:lnTo>
                        <a:pt x="66300" y="159232"/>
                      </a:lnTo>
                      <a:cubicBezTo>
                        <a:pt x="69710" y="154545"/>
                        <a:pt x="72267" y="151561"/>
                        <a:pt x="75250" y="148152"/>
                      </a:cubicBezTo>
                      <a:lnTo>
                        <a:pt x="79511" y="142612"/>
                      </a:lnTo>
                      <a:lnTo>
                        <a:pt x="98262" y="117894"/>
                      </a:lnTo>
                      <a:lnTo>
                        <a:pt x="104653" y="110223"/>
                      </a:lnTo>
                      <a:lnTo>
                        <a:pt x="179232" y="13484"/>
                      </a:lnTo>
                      <a:lnTo>
                        <a:pt x="189886" y="-154"/>
                      </a:lnTo>
                      <a:cubicBezTo>
                        <a:pt x="192188" y="1423"/>
                        <a:pt x="194618" y="2830"/>
                        <a:pt x="197133" y="4108"/>
                      </a:cubicBezTo>
                      <a:cubicBezTo>
                        <a:pt x="214391" y="14080"/>
                        <a:pt x="233569" y="20345"/>
                        <a:pt x="253387" y="22433"/>
                      </a:cubicBezTo>
                      <a:lnTo>
                        <a:pt x="261908" y="22433"/>
                      </a:lnTo>
                      <a:cubicBezTo>
                        <a:pt x="265149" y="22859"/>
                        <a:pt x="268474" y="22859"/>
                        <a:pt x="271712" y="22433"/>
                      </a:cubicBezTo>
                      <a:cubicBezTo>
                        <a:pt x="278574" y="20686"/>
                        <a:pt x="285732" y="20686"/>
                        <a:pt x="292594" y="22433"/>
                      </a:cubicBezTo>
                      <a:cubicBezTo>
                        <a:pt x="293403" y="21922"/>
                        <a:pt x="294256" y="21495"/>
                        <a:pt x="295151" y="21154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4" name="Freeform: Shape 53"/>
                <p:cNvSpPr/>
                <p:nvPr/>
              </p:nvSpPr>
              <p:spPr bwMode="auto">
                <a:xfrm>
                  <a:off x="7038650" y="4003028"/>
                  <a:ext cx="315790" cy="392738"/>
                </a:xfrm>
                <a:custGeom>
                  <a:avLst/>
                  <a:gdLst>
                    <a:gd name="connsiteX0" fmla="*/ 309165 w 315790"/>
                    <a:gd name="connsiteY0" fmla="*/ 24377 h 392738"/>
                    <a:gd name="connsiteX1" fmla="*/ 315132 w 315790"/>
                    <a:gd name="connsiteY1" fmla="*/ 37588 h 392738"/>
                    <a:gd name="connsiteX2" fmla="*/ 315132 w 315790"/>
                    <a:gd name="connsiteY2" fmla="*/ 41850 h 392738"/>
                    <a:gd name="connsiteX3" fmla="*/ 174498 w 315790"/>
                    <a:gd name="connsiteY3" fmla="*/ 241722 h 392738"/>
                    <a:gd name="connsiteX4" fmla="*/ 56449 w 315790"/>
                    <a:gd name="connsiteY4" fmla="*/ 392584 h 392738"/>
                    <a:gd name="connsiteX5" fmla="*/ 44942 w 315790"/>
                    <a:gd name="connsiteY5" fmla="*/ 387471 h 392738"/>
                    <a:gd name="connsiteX6" fmla="*/ 44942 w 315790"/>
                    <a:gd name="connsiteY6" fmla="*/ 387471 h 392738"/>
                    <a:gd name="connsiteX7" fmla="*/ 27043 w 315790"/>
                    <a:gd name="connsiteY7" fmla="*/ 371703 h 392738"/>
                    <a:gd name="connsiteX8" fmla="*/ -659 w 315790"/>
                    <a:gd name="connsiteY8" fmla="*/ 304794 h 392738"/>
                    <a:gd name="connsiteX9" fmla="*/ 80314 w 315790"/>
                    <a:gd name="connsiteY9" fmla="*/ 162455 h 392738"/>
                    <a:gd name="connsiteX10" fmla="*/ 93525 w 315790"/>
                    <a:gd name="connsiteY10" fmla="*/ 145835 h 392738"/>
                    <a:gd name="connsiteX11" fmla="*/ 112276 w 315790"/>
                    <a:gd name="connsiteY11" fmla="*/ 145835 h 392738"/>
                    <a:gd name="connsiteX12" fmla="*/ 168104 w 315790"/>
                    <a:gd name="connsiteY12" fmla="*/ 121117 h 392738"/>
                    <a:gd name="connsiteX13" fmla="*/ 181315 w 315790"/>
                    <a:gd name="connsiteY13" fmla="*/ 80631 h 392738"/>
                    <a:gd name="connsiteX14" fmla="*/ 209868 w 315790"/>
                    <a:gd name="connsiteY14" fmla="*/ 62306 h 392738"/>
                    <a:gd name="connsiteX15" fmla="*/ 193246 w 315790"/>
                    <a:gd name="connsiteY15" fmla="*/ 16706 h 392738"/>
                    <a:gd name="connsiteX16" fmla="*/ 203901 w 315790"/>
                    <a:gd name="connsiteY16" fmla="*/ 3069 h 392738"/>
                    <a:gd name="connsiteX17" fmla="*/ 267402 w 315790"/>
                    <a:gd name="connsiteY17" fmla="*/ 25656 h 392738"/>
                    <a:gd name="connsiteX18" fmla="*/ 275923 w 315790"/>
                    <a:gd name="connsiteY18" fmla="*/ 25656 h 392738"/>
                    <a:gd name="connsiteX19" fmla="*/ 285726 w 315790"/>
                    <a:gd name="connsiteY19" fmla="*/ 23525 h 392738"/>
                    <a:gd name="connsiteX20" fmla="*/ 306608 w 315790"/>
                    <a:gd name="connsiteY20" fmla="*/ 23525 h 392738"/>
                    <a:gd name="connsiteX21" fmla="*/ 309165 w 315790"/>
                    <a:gd name="connsiteY21" fmla="*/ 24377 h 3927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15790" h="392738" fill="norm" stroke="1" extrusionOk="0">
                      <a:moveTo>
                        <a:pt x="309165" y="24377"/>
                      </a:moveTo>
                      <a:cubicBezTo>
                        <a:pt x="312788" y="27829"/>
                        <a:pt x="314960" y="32560"/>
                        <a:pt x="315132" y="37588"/>
                      </a:cubicBezTo>
                      <a:lnTo>
                        <a:pt x="315132" y="41850"/>
                      </a:lnTo>
                      <a:lnTo>
                        <a:pt x="174498" y="241722"/>
                      </a:lnTo>
                      <a:lnTo>
                        <a:pt x="56449" y="392584"/>
                      </a:lnTo>
                      <a:cubicBezTo>
                        <a:pt x="52399" y="391476"/>
                        <a:pt x="48521" y="389729"/>
                        <a:pt x="44942" y="387471"/>
                      </a:cubicBezTo>
                      <a:lnTo>
                        <a:pt x="44942" y="387471"/>
                      </a:lnTo>
                      <a:cubicBezTo>
                        <a:pt x="37911" y="383592"/>
                        <a:pt x="31775" y="378180"/>
                        <a:pt x="27043" y="371703"/>
                      </a:cubicBezTo>
                      <a:cubicBezTo>
                        <a:pt x="10466" y="353207"/>
                        <a:pt x="707" y="329597"/>
                        <a:pt x="-659" y="304794"/>
                      </a:cubicBezTo>
                      <a:cubicBezTo>
                        <a:pt x="280" y="246623"/>
                        <a:pt x="30794" y="192969"/>
                        <a:pt x="80314" y="162455"/>
                      </a:cubicBezTo>
                      <a:cubicBezTo>
                        <a:pt x="73070" y="158620"/>
                        <a:pt x="80314" y="149244"/>
                        <a:pt x="93525" y="145835"/>
                      </a:cubicBezTo>
                      <a:cubicBezTo>
                        <a:pt x="99705" y="144343"/>
                        <a:pt x="106096" y="144343"/>
                        <a:pt x="112276" y="145835"/>
                      </a:cubicBezTo>
                      <a:cubicBezTo>
                        <a:pt x="133926" y="147838"/>
                        <a:pt x="155021" y="138462"/>
                        <a:pt x="168104" y="121117"/>
                      </a:cubicBezTo>
                      <a:cubicBezTo>
                        <a:pt x="178758" y="105775"/>
                        <a:pt x="168104" y="94268"/>
                        <a:pt x="181315" y="80631"/>
                      </a:cubicBezTo>
                      <a:cubicBezTo>
                        <a:pt x="194526" y="66994"/>
                        <a:pt x="206034" y="71256"/>
                        <a:pt x="209868" y="62306"/>
                      </a:cubicBezTo>
                      <a:cubicBezTo>
                        <a:pt x="213704" y="53357"/>
                        <a:pt x="187709" y="35884"/>
                        <a:pt x="193246" y="16706"/>
                      </a:cubicBezTo>
                      <a:cubicBezTo>
                        <a:pt x="195208" y="11123"/>
                        <a:pt x="198959" y="6350"/>
                        <a:pt x="203901" y="3069"/>
                      </a:cubicBezTo>
                      <a:cubicBezTo>
                        <a:pt x="220948" y="-7585"/>
                        <a:pt x="246517" y="10314"/>
                        <a:pt x="267402" y="25656"/>
                      </a:cubicBezTo>
                      <a:lnTo>
                        <a:pt x="275923" y="25656"/>
                      </a:lnTo>
                      <a:lnTo>
                        <a:pt x="285726" y="23525"/>
                      </a:lnTo>
                      <a:cubicBezTo>
                        <a:pt x="292588" y="21777"/>
                        <a:pt x="299746" y="21777"/>
                        <a:pt x="306608" y="23525"/>
                      </a:cubicBezTo>
                      <a:cubicBezTo>
                        <a:pt x="307503" y="23738"/>
                        <a:pt x="308356" y="24036"/>
                        <a:pt x="309165" y="24377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5" name="Freeform: Shape 54"/>
                <p:cNvSpPr/>
                <p:nvPr/>
              </p:nvSpPr>
              <p:spPr bwMode="auto">
                <a:xfrm>
                  <a:off x="6328249" y="2044196"/>
                  <a:ext cx="226629" cy="250033"/>
                </a:xfrm>
                <a:custGeom>
                  <a:avLst/>
                  <a:gdLst>
                    <a:gd name="connsiteX0" fmla="*/ 218801 w 226629"/>
                    <a:gd name="connsiteY0" fmla="*/ 149842 h 250033"/>
                    <a:gd name="connsiteX1" fmla="*/ 76887 w 226629"/>
                    <a:gd name="connsiteY1" fmla="*/ 248713 h 250033"/>
                    <a:gd name="connsiteX2" fmla="*/ 177 w 226629"/>
                    <a:gd name="connsiteY2" fmla="*/ 133648 h 250033"/>
                    <a:gd name="connsiteX3" fmla="*/ 5291 w 226629"/>
                    <a:gd name="connsiteY3" fmla="*/ 102112 h 250033"/>
                    <a:gd name="connsiteX4" fmla="*/ 9125 w 226629"/>
                    <a:gd name="connsiteY4" fmla="*/ 90179 h 250033"/>
                    <a:gd name="connsiteX5" fmla="*/ 58988 w 226629"/>
                    <a:gd name="connsiteY5" fmla="*/ 23271 h 250033"/>
                    <a:gd name="connsiteX6" fmla="*/ 148056 w 226629"/>
                    <a:gd name="connsiteY6" fmla="*/ 1962 h 250033"/>
                    <a:gd name="connsiteX7" fmla="*/ 154023 w 226629"/>
                    <a:gd name="connsiteY7" fmla="*/ 1962 h 250033"/>
                    <a:gd name="connsiteX8" fmla="*/ 223061 w 226629"/>
                    <a:gd name="connsiteY8" fmla="*/ 129812 h 250033"/>
                    <a:gd name="connsiteX9" fmla="*/ 218801 w 226629"/>
                    <a:gd name="connsiteY9" fmla="*/ 149842 h 2500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6629" h="250033" fill="norm" stroke="1" extrusionOk="0">
                      <a:moveTo>
                        <a:pt x="218801" y="149842"/>
                      </a:moveTo>
                      <a:cubicBezTo>
                        <a:pt x="204352" y="214662"/>
                        <a:pt x="142687" y="257620"/>
                        <a:pt x="76887" y="248713"/>
                      </a:cubicBezTo>
                      <a:cubicBezTo>
                        <a:pt x="26300" y="234735"/>
                        <a:pt x="-6385" y="185726"/>
                        <a:pt x="177" y="133648"/>
                      </a:cubicBezTo>
                      <a:cubicBezTo>
                        <a:pt x="646" y="122994"/>
                        <a:pt x="2393" y="112382"/>
                        <a:pt x="5291" y="102112"/>
                      </a:cubicBezTo>
                      <a:lnTo>
                        <a:pt x="9125" y="90179"/>
                      </a:lnTo>
                      <a:cubicBezTo>
                        <a:pt x="19142" y="63629"/>
                        <a:pt x="36400" y="40445"/>
                        <a:pt x="58988" y="23271"/>
                      </a:cubicBezTo>
                      <a:cubicBezTo>
                        <a:pt x="84131" y="3497"/>
                        <a:pt x="116692" y="-4302"/>
                        <a:pt x="148056" y="1962"/>
                      </a:cubicBezTo>
                      <a:lnTo>
                        <a:pt x="154023" y="1962"/>
                      </a:lnTo>
                      <a:cubicBezTo>
                        <a:pt x="206058" y="20970"/>
                        <a:pt x="235718" y="75860"/>
                        <a:pt x="223061" y="129812"/>
                      </a:cubicBezTo>
                      <a:cubicBezTo>
                        <a:pt x="222125" y="136589"/>
                        <a:pt x="220674" y="143280"/>
                        <a:pt x="218801" y="149842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6" name="Freeform: Shape 55"/>
                <p:cNvSpPr/>
                <p:nvPr/>
              </p:nvSpPr>
              <p:spPr bwMode="auto">
                <a:xfrm>
                  <a:off x="6310332" y="2162070"/>
                  <a:ext cx="56679" cy="64084"/>
                </a:xfrm>
                <a:custGeom>
                  <a:avLst/>
                  <a:gdLst>
                    <a:gd name="connsiteX0" fmla="*/ 35566 w 56679"/>
                    <a:gd name="connsiteY0" fmla="*/ 63931 h 64084"/>
                    <a:gd name="connsiteX1" fmla="*/ 24485 w 56679"/>
                    <a:gd name="connsiteY1" fmla="*/ 50720 h 64084"/>
                    <a:gd name="connsiteX2" fmla="*/ -657 w 56679"/>
                    <a:gd name="connsiteY2" fmla="*/ 8103 h 64084"/>
                    <a:gd name="connsiteX3" fmla="*/ 2326 w 56679"/>
                    <a:gd name="connsiteY3" fmla="*/ 1284 h 64084"/>
                    <a:gd name="connsiteX4" fmla="*/ 16388 w 56679"/>
                    <a:gd name="connsiteY4" fmla="*/ 1284 h 64084"/>
                    <a:gd name="connsiteX5" fmla="*/ 56021 w 56679"/>
                    <a:gd name="connsiteY5" fmla="*/ 4694 h 64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6679" h="64084" fill="norm" stroke="1" extrusionOk="0">
                      <a:moveTo>
                        <a:pt x="35566" y="63931"/>
                      </a:moveTo>
                      <a:lnTo>
                        <a:pt x="24485" y="50720"/>
                      </a:lnTo>
                      <a:lnTo>
                        <a:pt x="-657" y="8103"/>
                      </a:lnTo>
                      <a:cubicBezTo>
                        <a:pt x="-702" y="5504"/>
                        <a:pt x="407" y="3032"/>
                        <a:pt x="2326" y="1284"/>
                      </a:cubicBezTo>
                      <a:cubicBezTo>
                        <a:pt x="6800" y="-633"/>
                        <a:pt x="11914" y="-633"/>
                        <a:pt x="16388" y="1284"/>
                      </a:cubicBezTo>
                      <a:cubicBezTo>
                        <a:pt x="29386" y="4268"/>
                        <a:pt x="42727" y="5418"/>
                        <a:pt x="56021" y="4694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7" name="Freeform: Shape 56"/>
                <p:cNvSpPr/>
                <p:nvPr/>
              </p:nvSpPr>
              <p:spPr bwMode="auto">
                <a:xfrm>
                  <a:off x="6464288" y="2159387"/>
                  <a:ext cx="57045" cy="54268"/>
                </a:xfrm>
                <a:custGeom>
                  <a:avLst/>
                  <a:gdLst>
                    <a:gd name="connsiteX0" fmla="*/ 1790 w 57045"/>
                    <a:gd name="connsiteY0" fmla="*/ 17605 h 54268"/>
                    <a:gd name="connsiteX1" fmla="*/ 39293 w 57045"/>
                    <a:gd name="connsiteY1" fmla="*/ 1410 h 54268"/>
                    <a:gd name="connsiteX2" fmla="*/ 55060 w 57045"/>
                    <a:gd name="connsiteY2" fmla="*/ 33288 h 54268"/>
                    <a:gd name="connsiteX3" fmla="*/ 53781 w 57045"/>
                    <a:gd name="connsiteY3" fmla="*/ 36356 h 54268"/>
                    <a:gd name="connsiteX4" fmla="*/ 16280 w 57045"/>
                    <a:gd name="connsiteY4" fmla="*/ 52551 h 54268"/>
                    <a:gd name="connsiteX5" fmla="*/ 853 w 57045"/>
                    <a:gd name="connsiteY5" fmla="*/ 19821 h 54268"/>
                    <a:gd name="connsiteX6" fmla="*/ 1790 w 57045"/>
                    <a:gd name="connsiteY6" fmla="*/ 17605 h 54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7045" h="54268" fill="norm" stroke="1" extrusionOk="0">
                      <a:moveTo>
                        <a:pt x="1790" y="17605"/>
                      </a:moveTo>
                      <a:cubicBezTo>
                        <a:pt x="8352" y="3456"/>
                        <a:pt x="24505" y="-3490"/>
                        <a:pt x="39293" y="1410"/>
                      </a:cubicBezTo>
                      <a:cubicBezTo>
                        <a:pt x="52462" y="5843"/>
                        <a:pt x="59493" y="20119"/>
                        <a:pt x="55060" y="33288"/>
                      </a:cubicBezTo>
                      <a:cubicBezTo>
                        <a:pt x="54678" y="34353"/>
                        <a:pt x="54293" y="35376"/>
                        <a:pt x="53781" y="36356"/>
                      </a:cubicBezTo>
                      <a:cubicBezTo>
                        <a:pt x="47218" y="50505"/>
                        <a:pt x="31068" y="57451"/>
                        <a:pt x="16280" y="52551"/>
                      </a:cubicBezTo>
                      <a:cubicBezTo>
                        <a:pt x="2984" y="47777"/>
                        <a:pt x="-3920" y="33117"/>
                        <a:pt x="853" y="19821"/>
                      </a:cubicBezTo>
                      <a:cubicBezTo>
                        <a:pt x="1150" y="19096"/>
                        <a:pt x="1449" y="18329"/>
                        <a:pt x="1790" y="17605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8" name="Freeform: Shape 57"/>
                <p:cNvSpPr/>
                <p:nvPr/>
              </p:nvSpPr>
              <p:spPr bwMode="auto">
                <a:xfrm>
                  <a:off x="6395993" y="2258544"/>
                  <a:ext cx="105261" cy="144896"/>
                </a:xfrm>
                <a:custGeom>
                  <a:avLst/>
                  <a:gdLst>
                    <a:gd name="connsiteX0" fmla="*/ 104603 w 105261"/>
                    <a:gd name="connsiteY0" fmla="*/ 131105 h 144896"/>
                    <a:gd name="connsiteX1" fmla="*/ -659 w 105261"/>
                    <a:gd name="connsiteY1" fmla="*/ 144742 h 144896"/>
                    <a:gd name="connsiteX2" fmla="*/ -659 w 105261"/>
                    <a:gd name="connsiteY2" fmla="*/ 5812 h 144896"/>
                    <a:gd name="connsiteX3" fmla="*/ 62840 w 105261"/>
                    <a:gd name="connsiteY3" fmla="*/ -154 h 144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5261" h="144896" fill="norm" stroke="1" extrusionOk="0">
                      <a:moveTo>
                        <a:pt x="104603" y="131105"/>
                      </a:moveTo>
                      <a:lnTo>
                        <a:pt x="-659" y="144742"/>
                      </a:lnTo>
                      <a:lnTo>
                        <a:pt x="-659" y="5812"/>
                      </a:lnTo>
                      <a:lnTo>
                        <a:pt x="62840" y="-15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59" name="Freeform: Shape 58"/>
                <p:cNvSpPr/>
                <p:nvPr/>
              </p:nvSpPr>
              <p:spPr bwMode="auto">
                <a:xfrm>
                  <a:off x="6270274" y="3317140"/>
                  <a:ext cx="484124" cy="139782"/>
                </a:xfrm>
                <a:custGeom>
                  <a:avLst/>
                  <a:gdLst>
                    <a:gd name="connsiteX0" fmla="*/ 483466 w 484124"/>
                    <a:gd name="connsiteY0" fmla="*/ 79966 h 139782"/>
                    <a:gd name="connsiteX1" fmla="*/ 303625 w 484124"/>
                    <a:gd name="connsiteY1" fmla="*/ 134941 h 139782"/>
                    <a:gd name="connsiteX2" fmla="*/ 245238 w 484124"/>
                    <a:gd name="connsiteY2" fmla="*/ 139203 h 139782"/>
                    <a:gd name="connsiteX3" fmla="*/ 240550 w 484124"/>
                    <a:gd name="connsiteY3" fmla="*/ 119599 h 139782"/>
                    <a:gd name="connsiteX4" fmla="*/ 240550 w 484124"/>
                    <a:gd name="connsiteY4" fmla="*/ 139628 h 139782"/>
                    <a:gd name="connsiteX5" fmla="*/ -659 w 484124"/>
                    <a:gd name="connsiteY5" fmla="*/ 85079 h 139782"/>
                    <a:gd name="connsiteX6" fmla="*/ 160004 w 484124"/>
                    <a:gd name="connsiteY6" fmla="*/ 106814 h 139782"/>
                    <a:gd name="connsiteX7" fmla="*/ 233306 w 484124"/>
                    <a:gd name="connsiteY7" fmla="*/ 81244 h 139782"/>
                    <a:gd name="connsiteX8" fmla="*/ 244814 w 484124"/>
                    <a:gd name="connsiteY8" fmla="*/ 76982 h 139782"/>
                    <a:gd name="connsiteX9" fmla="*/ 465567 w 484124"/>
                    <a:gd name="connsiteY9" fmla="*/ -154 h 139782"/>
                    <a:gd name="connsiteX10" fmla="*/ 465567 w 484124"/>
                    <a:gd name="connsiteY10" fmla="*/ 7091 h 139782"/>
                    <a:gd name="connsiteX11" fmla="*/ 470254 w 484124"/>
                    <a:gd name="connsiteY11" fmla="*/ 24564 h 139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4124" h="139782" fill="norm" stroke="1" extrusionOk="0">
                      <a:moveTo>
                        <a:pt x="483466" y="79966"/>
                      </a:moveTo>
                      <a:cubicBezTo>
                        <a:pt x="427125" y="108433"/>
                        <a:pt x="366270" y="127057"/>
                        <a:pt x="303625" y="134941"/>
                      </a:cubicBezTo>
                      <a:cubicBezTo>
                        <a:pt x="284275" y="137583"/>
                        <a:pt x="264756" y="138989"/>
                        <a:pt x="245238" y="139203"/>
                      </a:cubicBezTo>
                      <a:lnTo>
                        <a:pt x="240550" y="119599"/>
                      </a:lnTo>
                      <a:lnTo>
                        <a:pt x="240550" y="139628"/>
                      </a:lnTo>
                      <a:cubicBezTo>
                        <a:pt x="157107" y="139543"/>
                        <a:pt x="74729" y="120920"/>
                        <a:pt x="-659" y="85079"/>
                      </a:cubicBezTo>
                      <a:lnTo>
                        <a:pt x="160004" y="106814"/>
                      </a:lnTo>
                      <a:lnTo>
                        <a:pt x="233306" y="81244"/>
                      </a:lnTo>
                      <a:lnTo>
                        <a:pt x="244814" y="76982"/>
                      </a:lnTo>
                      <a:lnTo>
                        <a:pt x="465567" y="-154"/>
                      </a:lnTo>
                      <a:lnTo>
                        <a:pt x="465567" y="7091"/>
                      </a:lnTo>
                      <a:lnTo>
                        <a:pt x="470254" y="24564"/>
                      </a:ln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0" name="Freeform: Shape 59"/>
                <p:cNvSpPr/>
                <p:nvPr/>
              </p:nvSpPr>
              <p:spPr bwMode="auto">
                <a:xfrm>
                  <a:off x="6250243" y="2375313"/>
                  <a:ext cx="490517" cy="1055136"/>
                </a:xfrm>
                <a:custGeom>
                  <a:avLst/>
                  <a:gdLst>
                    <a:gd name="connsiteX0" fmla="*/ 489859 w 490517"/>
                    <a:gd name="connsiteY0" fmla="*/ 966391 h 1055136"/>
                    <a:gd name="connsiteX1" fmla="*/ 276776 w 490517"/>
                    <a:gd name="connsiteY1" fmla="*/ 1048215 h 1055136"/>
                    <a:gd name="connsiteX2" fmla="*/ -659 w 490517"/>
                    <a:gd name="connsiteY2" fmla="*/ 1021366 h 1055136"/>
                    <a:gd name="connsiteX3" fmla="*/ 67530 w 490517"/>
                    <a:gd name="connsiteY3" fmla="*/ 137924 h 1055136"/>
                    <a:gd name="connsiteX4" fmla="*/ 136995 w 490517"/>
                    <a:gd name="connsiteY4" fmla="*/ -154 h 1055136"/>
                    <a:gd name="connsiteX5" fmla="*/ 244814 w 490517"/>
                    <a:gd name="connsiteY5" fmla="*/ -154 h 1055136"/>
                    <a:gd name="connsiteX6" fmla="*/ 334310 w 490517"/>
                    <a:gd name="connsiteY6" fmla="*/ 222305 h 1055136"/>
                    <a:gd name="connsiteX7" fmla="*/ 489859 w 490517"/>
                    <a:gd name="connsiteY7" fmla="*/ 966391 h 1055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0517" h="1055136" fill="norm" stroke="1" extrusionOk="0">
                      <a:moveTo>
                        <a:pt x="489859" y="966391"/>
                      </a:moveTo>
                      <a:cubicBezTo>
                        <a:pt x="425338" y="1008240"/>
                        <a:pt x="352718" y="1036112"/>
                        <a:pt x="276776" y="1048215"/>
                      </a:cubicBezTo>
                      <a:cubicBezTo>
                        <a:pt x="183531" y="1062875"/>
                        <a:pt x="88071" y="1053627"/>
                        <a:pt x="-659" y="1021366"/>
                      </a:cubicBezTo>
                      <a:cubicBezTo>
                        <a:pt x="21802" y="726758"/>
                        <a:pt x="44515" y="432277"/>
                        <a:pt x="67530" y="137924"/>
                      </a:cubicBezTo>
                      <a:cubicBezTo>
                        <a:pt x="90542" y="91898"/>
                        <a:pt x="113554" y="45872"/>
                        <a:pt x="136995" y="-154"/>
                      </a:cubicBezTo>
                      <a:lnTo>
                        <a:pt x="244814" y="-154"/>
                      </a:lnTo>
                      <a:cubicBezTo>
                        <a:pt x="275923" y="69311"/>
                        <a:pt x="306182" y="143464"/>
                        <a:pt x="334310" y="222305"/>
                      </a:cubicBezTo>
                      <a:cubicBezTo>
                        <a:pt x="419372" y="462236"/>
                        <a:pt x="471662" y="712481"/>
                        <a:pt x="489859" y="966391"/>
                      </a:cubicBezTo>
                      <a:close/>
                    </a:path>
                  </a:pathLst>
                </a:custGeom>
                <a:solidFill>
                  <a:srgbClr val="17137A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1" name="Freeform: Shape 60"/>
                <p:cNvSpPr/>
                <p:nvPr/>
              </p:nvSpPr>
              <p:spPr bwMode="auto">
                <a:xfrm>
                  <a:off x="6318857" y="2350169"/>
                  <a:ext cx="624331" cy="1223522"/>
                </a:xfrm>
                <a:custGeom>
                  <a:avLst/>
                  <a:gdLst>
                    <a:gd name="connsiteX0" fmla="*/ 623673 w 624331"/>
                    <a:gd name="connsiteY0" fmla="*/ 1142397 h 1223522"/>
                    <a:gd name="connsiteX1" fmla="*/ 97359 w 624331"/>
                    <a:gd name="connsiteY1" fmla="*/ 1223369 h 1223522"/>
                    <a:gd name="connsiteX2" fmla="*/ -659 w 624331"/>
                    <a:gd name="connsiteY2" fmla="*/ 138350 h 1223522"/>
                    <a:gd name="connsiteX3" fmla="*/ 169808 w 624331"/>
                    <a:gd name="connsiteY3" fmla="*/ -154 h 1223522"/>
                    <a:gd name="connsiteX4" fmla="*/ 328340 w 624331"/>
                    <a:gd name="connsiteY4" fmla="*/ 326715 h 1223522"/>
                    <a:gd name="connsiteX5" fmla="*/ 623673 w 624331"/>
                    <a:gd name="connsiteY5" fmla="*/ 1142397 h 12235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24331" h="1223522" fill="norm" stroke="1" extrusionOk="0">
                      <a:moveTo>
                        <a:pt x="623673" y="1142397"/>
                      </a:moveTo>
                      <a:lnTo>
                        <a:pt x="97359" y="1223369"/>
                      </a:lnTo>
                      <a:cubicBezTo>
                        <a:pt x="64970" y="861426"/>
                        <a:pt x="32282" y="499739"/>
                        <a:pt x="-659" y="138350"/>
                      </a:cubicBezTo>
                      <a:cubicBezTo>
                        <a:pt x="56147" y="92324"/>
                        <a:pt x="113000" y="46171"/>
                        <a:pt x="169808" y="-154"/>
                      </a:cubicBezTo>
                      <a:cubicBezTo>
                        <a:pt x="223802" y="102978"/>
                        <a:pt x="276646" y="211949"/>
                        <a:pt x="328340" y="326715"/>
                      </a:cubicBezTo>
                      <a:cubicBezTo>
                        <a:pt x="446090" y="591237"/>
                        <a:pt x="544789" y="863812"/>
                        <a:pt x="623673" y="1142397"/>
                      </a:cubicBez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/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2" name="Freeform: Shape 61"/>
                <p:cNvSpPr/>
                <p:nvPr/>
              </p:nvSpPr>
              <p:spPr bwMode="auto">
                <a:xfrm>
                  <a:off x="6136884" y="2279000"/>
                  <a:ext cx="333262" cy="246323"/>
                </a:xfrm>
                <a:custGeom>
                  <a:avLst/>
                  <a:gdLst>
                    <a:gd name="connsiteX0" fmla="*/ 332604 w 333262"/>
                    <a:gd name="connsiteY0" fmla="*/ 143890 h 246323"/>
                    <a:gd name="connsiteX1" fmla="*/ 276776 w 333262"/>
                    <a:gd name="connsiteY1" fmla="*/ 246170 h 246323"/>
                    <a:gd name="connsiteX2" fmla="*/ 181315 w 333262"/>
                    <a:gd name="connsiteY2" fmla="*/ 209520 h 246323"/>
                    <a:gd name="connsiteX3" fmla="*/ 164268 w 333262"/>
                    <a:gd name="connsiteY3" fmla="*/ 202275 h 246323"/>
                    <a:gd name="connsiteX4" fmla="*/ 116111 w 333262"/>
                    <a:gd name="connsiteY4" fmla="*/ 181393 h 246323"/>
                    <a:gd name="connsiteX5" fmla="*/ 90966 w 333262"/>
                    <a:gd name="connsiteY5" fmla="*/ 170312 h 246323"/>
                    <a:gd name="connsiteX6" fmla="*/ 50906 w 333262"/>
                    <a:gd name="connsiteY6" fmla="*/ 151561 h 246323"/>
                    <a:gd name="connsiteX7" fmla="*/ 1898 w 333262"/>
                    <a:gd name="connsiteY7" fmla="*/ 127696 h 246323"/>
                    <a:gd name="connsiteX8" fmla="*/ -659 w 333262"/>
                    <a:gd name="connsiteY8" fmla="*/ 127696 h 246323"/>
                    <a:gd name="connsiteX9" fmla="*/ 41958 w 333262"/>
                    <a:gd name="connsiteY9" fmla="*/ -154 h 246323"/>
                    <a:gd name="connsiteX10" fmla="*/ 50055 w 333262"/>
                    <a:gd name="connsiteY10" fmla="*/ 2830 h 246323"/>
                    <a:gd name="connsiteX11" fmla="*/ 73494 w 333262"/>
                    <a:gd name="connsiteY11" fmla="*/ 11779 h 246323"/>
                    <a:gd name="connsiteX12" fmla="*/ 92245 w 333262"/>
                    <a:gd name="connsiteY12" fmla="*/ 18597 h 246323"/>
                    <a:gd name="connsiteX13" fmla="*/ 116964 w 333262"/>
                    <a:gd name="connsiteY13" fmla="*/ 27121 h 246323"/>
                    <a:gd name="connsiteX14" fmla="*/ 150630 w 333262"/>
                    <a:gd name="connsiteY14" fmla="*/ 39053 h 246323"/>
                    <a:gd name="connsiteX15" fmla="*/ 176625 w 333262"/>
                    <a:gd name="connsiteY15" fmla="*/ 48855 h 246323"/>
                    <a:gd name="connsiteX16" fmla="*/ 219242 w 333262"/>
                    <a:gd name="connsiteY16" fmla="*/ 65475 h 246323"/>
                    <a:gd name="connsiteX17" fmla="*/ 222652 w 333262"/>
                    <a:gd name="connsiteY17" fmla="*/ 65475 h 246323"/>
                    <a:gd name="connsiteX18" fmla="*/ 234586 w 333262"/>
                    <a:gd name="connsiteY18" fmla="*/ 69311 h 246323"/>
                    <a:gd name="connsiteX19" fmla="*/ 274643 w 333262"/>
                    <a:gd name="connsiteY19" fmla="*/ 84653 h 246323"/>
                    <a:gd name="connsiteX20" fmla="*/ 317260 w 333262"/>
                    <a:gd name="connsiteY20" fmla="*/ 100421 h 246323"/>
                    <a:gd name="connsiteX21" fmla="*/ 332604 w 333262"/>
                    <a:gd name="connsiteY21" fmla="*/ 143890 h 246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3262" h="246323" fill="norm" stroke="1" extrusionOk="0">
                      <a:moveTo>
                        <a:pt x="332604" y="143890"/>
                      </a:moveTo>
                      <a:lnTo>
                        <a:pt x="276776" y="246170"/>
                      </a:lnTo>
                      <a:cubicBezTo>
                        <a:pt x="269956" y="243613"/>
                        <a:pt x="241830" y="234663"/>
                        <a:pt x="181315" y="209520"/>
                      </a:cubicBezTo>
                      <a:lnTo>
                        <a:pt x="164268" y="202275"/>
                      </a:lnTo>
                      <a:lnTo>
                        <a:pt x="116111" y="181393"/>
                      </a:lnTo>
                      <a:cubicBezTo>
                        <a:pt x="107927" y="177259"/>
                        <a:pt x="99534" y="173552"/>
                        <a:pt x="90966" y="170312"/>
                      </a:cubicBezTo>
                      <a:lnTo>
                        <a:pt x="50906" y="151561"/>
                      </a:lnTo>
                      <a:cubicBezTo>
                        <a:pt x="34287" y="143890"/>
                        <a:pt x="18093" y="136219"/>
                        <a:pt x="1898" y="127696"/>
                      </a:cubicBezTo>
                      <a:lnTo>
                        <a:pt x="-659" y="127696"/>
                      </a:lnTo>
                      <a:cubicBezTo>
                        <a:pt x="14256" y="85079"/>
                        <a:pt x="29174" y="42463"/>
                        <a:pt x="41958" y="-154"/>
                      </a:cubicBezTo>
                      <a:cubicBezTo>
                        <a:pt x="44942" y="-154"/>
                        <a:pt x="47498" y="2403"/>
                        <a:pt x="50055" y="2830"/>
                      </a:cubicBezTo>
                      <a:lnTo>
                        <a:pt x="73494" y="11779"/>
                      </a:lnTo>
                      <a:cubicBezTo>
                        <a:pt x="79887" y="13654"/>
                        <a:pt x="86151" y="15955"/>
                        <a:pt x="92245" y="18597"/>
                      </a:cubicBezTo>
                      <a:cubicBezTo>
                        <a:pt x="99916" y="21154"/>
                        <a:pt x="108440" y="23711"/>
                        <a:pt x="116964" y="27121"/>
                      </a:cubicBezTo>
                      <a:cubicBezTo>
                        <a:pt x="125485" y="30530"/>
                        <a:pt x="139123" y="35218"/>
                        <a:pt x="150630" y="39053"/>
                      </a:cubicBezTo>
                      <a:lnTo>
                        <a:pt x="176625" y="48855"/>
                      </a:lnTo>
                      <a:cubicBezTo>
                        <a:pt x="191670" y="53969"/>
                        <a:pt x="205903" y="59509"/>
                        <a:pt x="219242" y="65475"/>
                      </a:cubicBezTo>
                      <a:lnTo>
                        <a:pt x="222652" y="65475"/>
                      </a:lnTo>
                      <a:lnTo>
                        <a:pt x="234586" y="69311"/>
                      </a:lnTo>
                      <a:lnTo>
                        <a:pt x="274643" y="84653"/>
                      </a:lnTo>
                      <a:cubicBezTo>
                        <a:pt x="289134" y="89341"/>
                        <a:pt x="304475" y="94881"/>
                        <a:pt x="317260" y="100421"/>
                      </a:cubicBezTo>
                      <a:cubicBezTo>
                        <a:pt x="320969" y="115380"/>
                        <a:pt x="326124" y="129912"/>
                        <a:pt x="332604" y="143890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3" name="Freeform: Shape 62"/>
                <p:cNvSpPr/>
                <p:nvPr/>
              </p:nvSpPr>
              <p:spPr bwMode="auto">
                <a:xfrm>
                  <a:off x="5912720" y="2028414"/>
                  <a:ext cx="324280" cy="380733"/>
                </a:xfrm>
                <a:custGeom>
                  <a:avLst/>
                  <a:gdLst>
                    <a:gd name="connsiteX0" fmla="*/ -659 w 324281"/>
                    <a:gd name="connsiteY0" fmla="*/ 81244 h 380733"/>
                    <a:gd name="connsiteX1" fmla="*/ 212424 w 324281"/>
                    <a:gd name="connsiteY1" fmla="*/ 371037 h 380733"/>
                    <a:gd name="connsiteX2" fmla="*/ 284020 w 324281"/>
                    <a:gd name="connsiteY2" fmla="*/ 368054 h 380733"/>
                    <a:gd name="connsiteX3" fmla="*/ 321950 w 324281"/>
                    <a:gd name="connsiteY3" fmla="*/ 288361 h 380733"/>
                    <a:gd name="connsiteX4" fmla="*/ 108866 w 324281"/>
                    <a:gd name="connsiteY4" fmla="*/ -154 h 380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4281" h="380733" fill="norm" stroke="1" extrusionOk="0">
                      <a:moveTo>
                        <a:pt x="-659" y="81244"/>
                      </a:moveTo>
                      <a:cubicBezTo>
                        <a:pt x="24143" y="204534"/>
                        <a:pt x="102132" y="310607"/>
                        <a:pt x="212424" y="371037"/>
                      </a:cubicBezTo>
                      <a:cubicBezTo>
                        <a:pt x="234669" y="384760"/>
                        <a:pt x="263011" y="383609"/>
                        <a:pt x="284020" y="368054"/>
                      </a:cubicBezTo>
                      <a:cubicBezTo>
                        <a:pt x="313384" y="353266"/>
                        <a:pt x="328980" y="320451"/>
                        <a:pt x="321950" y="288361"/>
                      </a:cubicBezTo>
                      <a:lnTo>
                        <a:pt x="108866" y="-154"/>
                      </a:ln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4" name="Freeform: Shape 63"/>
                <p:cNvSpPr/>
                <p:nvPr/>
              </p:nvSpPr>
              <p:spPr bwMode="auto">
                <a:xfrm>
                  <a:off x="5924227" y="2058246"/>
                  <a:ext cx="585125" cy="477305"/>
                </a:xfrm>
                <a:custGeom>
                  <a:avLst/>
                  <a:gdLst>
                    <a:gd name="connsiteX0" fmla="*/ 584467 w 585125"/>
                    <a:gd name="connsiteY0" fmla="*/ 320749 h 477305"/>
                    <a:gd name="connsiteX1" fmla="*/ 569125 w 585125"/>
                    <a:gd name="connsiteY1" fmla="*/ 320749 h 477305"/>
                    <a:gd name="connsiteX2" fmla="*/ 546111 w 585125"/>
                    <a:gd name="connsiteY2" fmla="*/ 363366 h 477305"/>
                    <a:gd name="connsiteX3" fmla="*/ 490283 w 585125"/>
                    <a:gd name="connsiteY3" fmla="*/ 465645 h 477305"/>
                    <a:gd name="connsiteX4" fmla="*/ 483892 w 585125"/>
                    <a:gd name="connsiteY4" fmla="*/ 477152 h 477305"/>
                    <a:gd name="connsiteX5" fmla="*/ 238420 w 585125"/>
                    <a:gd name="connsiteY5" fmla="*/ 377003 h 477305"/>
                    <a:gd name="connsiteX6" fmla="*/ 38548 w 585125"/>
                    <a:gd name="connsiteY6" fmla="*/ 206536 h 477305"/>
                    <a:gd name="connsiteX7" fmla="*/ -659 w 585125"/>
                    <a:gd name="connsiteY7" fmla="*/ 92750 h 477305"/>
                    <a:gd name="connsiteX8" fmla="*/ 118667 w 585125"/>
                    <a:gd name="connsiteY8" fmla="*/ 10500 h 477305"/>
                    <a:gd name="connsiteX9" fmla="*/ 125485 w 585125"/>
                    <a:gd name="connsiteY9" fmla="*/ 5386 h 477305"/>
                    <a:gd name="connsiteX10" fmla="*/ 129322 w 585125"/>
                    <a:gd name="connsiteY10" fmla="*/ 3255 h 477305"/>
                    <a:gd name="connsiteX11" fmla="*/ 133582 w 585125"/>
                    <a:gd name="connsiteY11" fmla="*/ -154 h 477305"/>
                    <a:gd name="connsiteX12" fmla="*/ 289134 w 585125"/>
                    <a:gd name="connsiteY12" fmla="*/ 224435 h 477305"/>
                    <a:gd name="connsiteX13" fmla="*/ 440849 w 585125"/>
                    <a:gd name="connsiteY13" fmla="*/ 251710 h 477305"/>
                    <a:gd name="connsiteX14" fmla="*/ 575516 w 585125"/>
                    <a:gd name="connsiteY14" fmla="*/ 294326 h 477305"/>
                    <a:gd name="connsiteX15" fmla="*/ 584467 w 585125"/>
                    <a:gd name="connsiteY15" fmla="*/ 320749 h 477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5125" h="477305" fill="norm" stroke="1" extrusionOk="0">
                      <a:moveTo>
                        <a:pt x="584467" y="320749"/>
                      </a:moveTo>
                      <a:cubicBezTo>
                        <a:pt x="579439" y="319300"/>
                        <a:pt x="574153" y="319300"/>
                        <a:pt x="569125" y="320749"/>
                      </a:cubicBezTo>
                      <a:cubicBezTo>
                        <a:pt x="553357" y="328803"/>
                        <a:pt x="544194" y="345765"/>
                        <a:pt x="546111" y="363366"/>
                      </a:cubicBezTo>
                      <a:lnTo>
                        <a:pt x="490283" y="465645"/>
                      </a:lnTo>
                      <a:cubicBezTo>
                        <a:pt x="487898" y="469353"/>
                        <a:pt x="485768" y="473188"/>
                        <a:pt x="483892" y="477152"/>
                      </a:cubicBezTo>
                      <a:lnTo>
                        <a:pt x="238420" y="377003"/>
                      </a:lnTo>
                      <a:cubicBezTo>
                        <a:pt x="154209" y="344785"/>
                        <a:pt x="83680" y="284568"/>
                        <a:pt x="38548" y="206536"/>
                      </a:cubicBezTo>
                      <a:cubicBezTo>
                        <a:pt x="19542" y="170909"/>
                        <a:pt x="6286" y="132511"/>
                        <a:pt x="-659" y="92750"/>
                      </a:cubicBezTo>
                      <a:lnTo>
                        <a:pt x="118667" y="10500"/>
                      </a:lnTo>
                      <a:cubicBezTo>
                        <a:pt x="121651" y="10500"/>
                        <a:pt x="122928" y="7091"/>
                        <a:pt x="125485" y="5386"/>
                      </a:cubicBezTo>
                      <a:lnTo>
                        <a:pt x="129322" y="3255"/>
                      </a:lnTo>
                      <a:lnTo>
                        <a:pt x="133582" y="-154"/>
                      </a:lnTo>
                      <a:lnTo>
                        <a:pt x="289134" y="224435"/>
                      </a:lnTo>
                      <a:cubicBezTo>
                        <a:pt x="339039" y="236837"/>
                        <a:pt x="389753" y="245957"/>
                        <a:pt x="440849" y="251710"/>
                      </a:cubicBezTo>
                      <a:cubicBezTo>
                        <a:pt x="502644" y="258954"/>
                        <a:pt x="553784" y="259381"/>
                        <a:pt x="575516" y="294326"/>
                      </a:cubicBezTo>
                      <a:cubicBezTo>
                        <a:pt x="580419" y="302338"/>
                        <a:pt x="583486" y="311373"/>
                        <a:pt x="584467" y="320749"/>
                      </a:cubicBezTo>
                      <a:close/>
                    </a:path>
                  </a:pathLst>
                </a:custGeom>
                <a:solidFill>
                  <a:srgbClr val="E7E9ED"/>
                </a:solidFill>
                <a:ln w="52070" cap="flat">
                  <a:noFill/>
                  <a:prstDash val="solid"/>
                  <a:miter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/>
                  <a:noAutofit/>
                </a:bodyPr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5" name="Freeform: Shape 64"/>
                <p:cNvSpPr/>
                <p:nvPr/>
              </p:nvSpPr>
              <p:spPr bwMode="auto">
                <a:xfrm>
                  <a:off x="5857745" y="1942328"/>
                  <a:ext cx="196888" cy="165352"/>
                </a:xfrm>
                <a:custGeom>
                  <a:avLst/>
                  <a:gdLst>
                    <a:gd name="connsiteX0" fmla="*/ 196230 w 196888"/>
                    <a:gd name="connsiteY0" fmla="*/ 122582 h 165352"/>
                    <a:gd name="connsiteX1" fmla="*/ 54316 w 196888"/>
                    <a:gd name="connsiteY1" fmla="*/ 165199 h 165352"/>
                    <a:gd name="connsiteX2" fmla="*/ -659 w 196888"/>
                    <a:gd name="connsiteY2" fmla="*/ 64623 h 165352"/>
                    <a:gd name="connsiteX3" fmla="*/ 151483 w 196888"/>
                    <a:gd name="connsiteY3" fmla="*/ -153 h 165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6888" h="165352" fill="norm" stroke="1" extrusionOk="0">
                      <a:moveTo>
                        <a:pt x="196230" y="122582"/>
                      </a:moveTo>
                      <a:lnTo>
                        <a:pt x="54316" y="165199"/>
                      </a:lnTo>
                      <a:lnTo>
                        <a:pt x="-659" y="64623"/>
                      </a:lnTo>
                      <a:cubicBezTo>
                        <a:pt x="39060" y="23158"/>
                        <a:pt x="94035" y="-281"/>
                        <a:pt x="151483" y="-153"/>
                      </a:cubicBezTo>
                      <a:close/>
                    </a:path>
                  </a:pathLst>
                </a:custGeom>
                <a:solidFill>
                  <a:srgbClr val="FFBDB6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6" name="Freeform: Shape 65"/>
                <p:cNvSpPr/>
                <p:nvPr/>
              </p:nvSpPr>
              <p:spPr bwMode="auto">
                <a:xfrm>
                  <a:off x="5857002" y="2016453"/>
                  <a:ext cx="66378" cy="104014"/>
                </a:xfrm>
                <a:custGeom>
                  <a:avLst/>
                  <a:gdLst>
                    <a:gd name="connsiteX0" fmla="*/ 55060 w 66378"/>
                    <a:gd name="connsiteY0" fmla="*/ 103859 h 104014"/>
                    <a:gd name="connsiteX1" fmla="*/ 45685 w 66378"/>
                    <a:gd name="connsiteY1" fmla="*/ 97892 h 104014"/>
                    <a:gd name="connsiteX2" fmla="*/ 509 w 66378"/>
                    <a:gd name="connsiteY2" fmla="*/ 15643 h 104014"/>
                    <a:gd name="connsiteX3" fmla="*/ 4772 w 66378"/>
                    <a:gd name="connsiteY3" fmla="*/ 1152 h 104014"/>
                    <a:gd name="connsiteX4" fmla="*/ 19219 w 66378"/>
                    <a:gd name="connsiteY4" fmla="*/ 5371 h 104014"/>
                    <a:gd name="connsiteX5" fmla="*/ 19261 w 66378"/>
                    <a:gd name="connsiteY5" fmla="*/ 5414 h 104014"/>
                    <a:gd name="connsiteX6" fmla="*/ 64434 w 66378"/>
                    <a:gd name="connsiteY6" fmla="*/ 88091 h 104014"/>
                    <a:gd name="connsiteX7" fmla="*/ 60473 w 66378"/>
                    <a:gd name="connsiteY7" fmla="*/ 101984 h 104014"/>
                    <a:gd name="connsiteX8" fmla="*/ 60173 w 66378"/>
                    <a:gd name="connsiteY8" fmla="*/ 102154 h 104014"/>
                    <a:gd name="connsiteX9" fmla="*/ 55060 w 66378"/>
                    <a:gd name="connsiteY9" fmla="*/ 103859 h 104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6378" h="104014" fill="norm" stroke="1" extrusionOk="0">
                      <a:moveTo>
                        <a:pt x="55060" y="103859"/>
                      </a:moveTo>
                      <a:cubicBezTo>
                        <a:pt x="51054" y="103901"/>
                        <a:pt x="47345" y="101557"/>
                        <a:pt x="45685" y="97892"/>
                      </a:cubicBezTo>
                      <a:lnTo>
                        <a:pt x="509" y="15643"/>
                      </a:lnTo>
                      <a:cubicBezTo>
                        <a:pt x="-2089" y="10443"/>
                        <a:pt x="-214" y="4136"/>
                        <a:pt x="4772" y="1152"/>
                      </a:cubicBezTo>
                      <a:cubicBezTo>
                        <a:pt x="9928" y="-1660"/>
                        <a:pt x="16407" y="215"/>
                        <a:pt x="19219" y="5371"/>
                      </a:cubicBezTo>
                      <a:cubicBezTo>
                        <a:pt x="19261" y="5371"/>
                        <a:pt x="19261" y="5414"/>
                        <a:pt x="19261" y="5414"/>
                      </a:cubicBezTo>
                      <a:lnTo>
                        <a:pt x="64434" y="88091"/>
                      </a:lnTo>
                      <a:cubicBezTo>
                        <a:pt x="67163" y="93034"/>
                        <a:pt x="65415" y="99256"/>
                        <a:pt x="60473" y="101984"/>
                      </a:cubicBezTo>
                      <a:cubicBezTo>
                        <a:pt x="60387" y="102069"/>
                        <a:pt x="60259" y="102111"/>
                        <a:pt x="60173" y="102154"/>
                      </a:cubicBezTo>
                      <a:cubicBezTo>
                        <a:pt x="58725" y="103305"/>
                        <a:pt x="56893" y="103901"/>
                        <a:pt x="55060" y="103859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7" name="Freeform: Shape 66"/>
                <p:cNvSpPr/>
                <p:nvPr/>
              </p:nvSpPr>
              <p:spPr bwMode="auto">
                <a:xfrm>
                  <a:off x="5879433" y="1973858"/>
                  <a:ext cx="43788" cy="52851"/>
                </a:xfrm>
                <a:custGeom>
                  <a:avLst/>
                  <a:gdLst>
                    <a:gd name="connsiteX0" fmla="*/ 32628 w 43789"/>
                    <a:gd name="connsiteY0" fmla="*/ 52698 h 52851"/>
                    <a:gd name="connsiteX1" fmla="*/ 23677 w 43789"/>
                    <a:gd name="connsiteY1" fmla="*/ 48010 h 52851"/>
                    <a:gd name="connsiteX2" fmla="*/ 1519 w 43789"/>
                    <a:gd name="connsiteY2" fmla="*/ 16900 h 52851"/>
                    <a:gd name="connsiteX3" fmla="*/ 3264 w 43789"/>
                    <a:gd name="connsiteY3" fmla="*/ 2538 h 52851"/>
                    <a:gd name="connsiteX4" fmla="*/ 4075 w 43789"/>
                    <a:gd name="connsiteY4" fmla="*/ 1984 h 52851"/>
                    <a:gd name="connsiteX5" fmla="*/ 17841 w 43789"/>
                    <a:gd name="connsiteY5" fmla="*/ 3518 h 52851"/>
                    <a:gd name="connsiteX6" fmla="*/ 18564 w 43789"/>
                    <a:gd name="connsiteY6" fmla="*/ 4541 h 52851"/>
                    <a:gd name="connsiteX7" fmla="*/ 41152 w 43789"/>
                    <a:gd name="connsiteY7" fmla="*/ 35652 h 52851"/>
                    <a:gd name="connsiteX8" fmla="*/ 38681 w 43789"/>
                    <a:gd name="connsiteY8" fmla="*/ 50525 h 52851"/>
                    <a:gd name="connsiteX9" fmla="*/ 38595 w 43789"/>
                    <a:gd name="connsiteY9" fmla="*/ 50567 h 52851"/>
                    <a:gd name="connsiteX10" fmla="*/ 32628 w 43789"/>
                    <a:gd name="connsiteY10" fmla="*/ 52698 h 52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3789" h="52851" fill="norm" stroke="1" extrusionOk="0">
                      <a:moveTo>
                        <a:pt x="32628" y="52698"/>
                      </a:moveTo>
                      <a:cubicBezTo>
                        <a:pt x="29049" y="52655"/>
                        <a:pt x="25725" y="50908"/>
                        <a:pt x="23677" y="48010"/>
                      </a:cubicBezTo>
                      <a:lnTo>
                        <a:pt x="1519" y="16900"/>
                      </a:lnTo>
                      <a:cubicBezTo>
                        <a:pt x="-1977" y="12468"/>
                        <a:pt x="-1168" y="6033"/>
                        <a:pt x="3264" y="2538"/>
                      </a:cubicBezTo>
                      <a:cubicBezTo>
                        <a:pt x="3521" y="2325"/>
                        <a:pt x="3818" y="2154"/>
                        <a:pt x="4075" y="1984"/>
                      </a:cubicBezTo>
                      <a:cubicBezTo>
                        <a:pt x="8295" y="-1382"/>
                        <a:pt x="14472" y="-701"/>
                        <a:pt x="17841" y="3518"/>
                      </a:cubicBezTo>
                      <a:cubicBezTo>
                        <a:pt x="18095" y="3860"/>
                        <a:pt x="18350" y="4200"/>
                        <a:pt x="18564" y="4541"/>
                      </a:cubicBezTo>
                      <a:lnTo>
                        <a:pt x="41152" y="35652"/>
                      </a:lnTo>
                      <a:cubicBezTo>
                        <a:pt x="44562" y="40425"/>
                        <a:pt x="43454" y="47115"/>
                        <a:pt x="38681" y="50525"/>
                      </a:cubicBezTo>
                      <a:cubicBezTo>
                        <a:pt x="38636" y="50525"/>
                        <a:pt x="38636" y="50567"/>
                        <a:pt x="38595" y="50567"/>
                      </a:cubicBezTo>
                      <a:cubicBezTo>
                        <a:pt x="36889" y="51888"/>
                        <a:pt x="34802" y="52655"/>
                        <a:pt x="32628" y="52698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8" name="Freeform: Shape 67"/>
                <p:cNvSpPr/>
                <p:nvPr/>
              </p:nvSpPr>
              <p:spPr bwMode="auto">
                <a:xfrm>
                  <a:off x="5904728" y="1958032"/>
                  <a:ext cx="33844" cy="48234"/>
                </a:xfrm>
                <a:custGeom>
                  <a:avLst/>
                  <a:gdLst>
                    <a:gd name="connsiteX0" fmla="*/ 22674 w 33844"/>
                    <a:gd name="connsiteY0" fmla="*/ 48068 h 48234"/>
                    <a:gd name="connsiteX1" fmla="*/ 12873 w 33844"/>
                    <a:gd name="connsiteY1" fmla="*/ 42101 h 48234"/>
                    <a:gd name="connsiteX2" fmla="*/ 939 w 33844"/>
                    <a:gd name="connsiteY2" fmla="*/ 16105 h 48234"/>
                    <a:gd name="connsiteX3" fmla="*/ 4394 w 33844"/>
                    <a:gd name="connsiteY3" fmla="*/ 1445 h 48234"/>
                    <a:gd name="connsiteX4" fmla="*/ 19054 w 33844"/>
                    <a:gd name="connsiteY4" fmla="*/ 4897 h 48234"/>
                    <a:gd name="connsiteX5" fmla="*/ 20117 w 33844"/>
                    <a:gd name="connsiteY5" fmla="*/ 7155 h 48234"/>
                    <a:gd name="connsiteX6" fmla="*/ 32051 w 33844"/>
                    <a:gd name="connsiteY6" fmla="*/ 32726 h 48234"/>
                    <a:gd name="connsiteX7" fmla="*/ 27320 w 33844"/>
                    <a:gd name="connsiteY7" fmla="*/ 47045 h 48234"/>
                    <a:gd name="connsiteX8" fmla="*/ 26938 w 33844"/>
                    <a:gd name="connsiteY8" fmla="*/ 47215 h 48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3844" h="48234" fill="norm" stroke="1" extrusionOk="0">
                      <a:moveTo>
                        <a:pt x="22674" y="48068"/>
                      </a:moveTo>
                      <a:cubicBezTo>
                        <a:pt x="18500" y="48280"/>
                        <a:pt x="14621" y="45894"/>
                        <a:pt x="12873" y="42101"/>
                      </a:cubicBezTo>
                      <a:lnTo>
                        <a:pt x="939" y="16105"/>
                      </a:lnTo>
                      <a:cubicBezTo>
                        <a:pt x="-2172" y="11119"/>
                        <a:pt x="-593" y="4513"/>
                        <a:pt x="4394" y="1445"/>
                      </a:cubicBezTo>
                      <a:cubicBezTo>
                        <a:pt x="9422" y="-1666"/>
                        <a:pt x="15984" y="-89"/>
                        <a:pt x="19054" y="4897"/>
                      </a:cubicBezTo>
                      <a:cubicBezTo>
                        <a:pt x="19522" y="5621"/>
                        <a:pt x="19862" y="6346"/>
                        <a:pt x="20117" y="7155"/>
                      </a:cubicBezTo>
                      <a:lnTo>
                        <a:pt x="32051" y="32726"/>
                      </a:lnTo>
                      <a:cubicBezTo>
                        <a:pt x="34694" y="37967"/>
                        <a:pt x="32561" y="44403"/>
                        <a:pt x="27320" y="47045"/>
                      </a:cubicBezTo>
                      <a:cubicBezTo>
                        <a:pt x="27192" y="47087"/>
                        <a:pt x="27065" y="47172"/>
                        <a:pt x="26938" y="47215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69" name="Freeform: Shape 68"/>
                <p:cNvSpPr/>
                <p:nvPr/>
              </p:nvSpPr>
              <p:spPr bwMode="auto">
                <a:xfrm>
                  <a:off x="5938379" y="1942843"/>
                  <a:ext cx="32034" cy="53608"/>
                </a:xfrm>
                <a:custGeom>
                  <a:avLst/>
                  <a:gdLst>
                    <a:gd name="connsiteX0" fmla="*/ 20559 w 32034"/>
                    <a:gd name="connsiteY0" fmla="*/ 53455 h 53608"/>
                    <a:gd name="connsiteX1" fmla="*/ 10758 w 32034"/>
                    <a:gd name="connsiteY1" fmla="*/ 46210 h 53608"/>
                    <a:gd name="connsiteX2" fmla="*/ 104 w 32034"/>
                    <a:gd name="connsiteY2" fmla="*/ 13822 h 53608"/>
                    <a:gd name="connsiteX3" fmla="*/ 5390 w 32034"/>
                    <a:gd name="connsiteY3" fmla="*/ 994 h 53608"/>
                    <a:gd name="connsiteX4" fmla="*/ 6498 w 32034"/>
                    <a:gd name="connsiteY4" fmla="*/ 611 h 53608"/>
                    <a:gd name="connsiteX5" fmla="*/ 19836 w 32034"/>
                    <a:gd name="connsiteY5" fmla="*/ 6193 h 53608"/>
                    <a:gd name="connsiteX6" fmla="*/ 20135 w 32034"/>
                    <a:gd name="connsiteY6" fmla="*/ 7003 h 53608"/>
                    <a:gd name="connsiteX7" fmla="*/ 30790 w 32034"/>
                    <a:gd name="connsiteY7" fmla="*/ 39391 h 53608"/>
                    <a:gd name="connsiteX8" fmla="*/ 24224 w 32034"/>
                    <a:gd name="connsiteY8" fmla="*/ 52944 h 53608"/>
                    <a:gd name="connsiteX9" fmla="*/ 23969 w 32034"/>
                    <a:gd name="connsiteY9" fmla="*/ 53029 h 536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034" h="53608" fill="norm" stroke="1" extrusionOk="0">
                      <a:moveTo>
                        <a:pt x="20559" y="53455"/>
                      </a:moveTo>
                      <a:cubicBezTo>
                        <a:pt x="16085" y="53327"/>
                        <a:pt x="12166" y="50429"/>
                        <a:pt x="10758" y="46210"/>
                      </a:cubicBezTo>
                      <a:lnTo>
                        <a:pt x="104" y="13822"/>
                      </a:lnTo>
                      <a:cubicBezTo>
                        <a:pt x="-1984" y="8835"/>
                        <a:pt x="359" y="3082"/>
                        <a:pt x="5390" y="994"/>
                      </a:cubicBezTo>
                      <a:cubicBezTo>
                        <a:pt x="5730" y="866"/>
                        <a:pt x="6113" y="738"/>
                        <a:pt x="6498" y="611"/>
                      </a:cubicBezTo>
                      <a:cubicBezTo>
                        <a:pt x="11739" y="-1520"/>
                        <a:pt x="17706" y="951"/>
                        <a:pt x="19836" y="6193"/>
                      </a:cubicBezTo>
                      <a:cubicBezTo>
                        <a:pt x="19964" y="6449"/>
                        <a:pt x="20050" y="6747"/>
                        <a:pt x="20135" y="7003"/>
                      </a:cubicBezTo>
                      <a:lnTo>
                        <a:pt x="30790" y="39391"/>
                      </a:lnTo>
                      <a:cubicBezTo>
                        <a:pt x="32707" y="44931"/>
                        <a:pt x="29765" y="51026"/>
                        <a:pt x="24224" y="52944"/>
                      </a:cubicBezTo>
                      <a:cubicBezTo>
                        <a:pt x="24141" y="52986"/>
                        <a:pt x="24055" y="52986"/>
                        <a:pt x="23969" y="53029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0" name="Freeform: Shape 69"/>
                <p:cNvSpPr/>
                <p:nvPr/>
              </p:nvSpPr>
              <p:spPr bwMode="auto">
                <a:xfrm>
                  <a:off x="5973814" y="1930122"/>
                  <a:ext cx="28666" cy="55249"/>
                </a:xfrm>
                <a:custGeom>
                  <a:avLst/>
                  <a:gdLst>
                    <a:gd name="connsiteX0" fmla="*/ 17087 w 28666"/>
                    <a:gd name="connsiteY0" fmla="*/ 55095 h 55249"/>
                    <a:gd name="connsiteX1" fmla="*/ 6860 w 28666"/>
                    <a:gd name="connsiteY1" fmla="*/ 46572 h 55249"/>
                    <a:gd name="connsiteX2" fmla="*/ -384 w 28666"/>
                    <a:gd name="connsiteY2" fmla="*/ 12905 h 55249"/>
                    <a:gd name="connsiteX3" fmla="*/ 7627 w 28666"/>
                    <a:gd name="connsiteY3" fmla="*/ 120 h 55249"/>
                    <a:gd name="connsiteX4" fmla="*/ 7713 w 28666"/>
                    <a:gd name="connsiteY4" fmla="*/ 120 h 55249"/>
                    <a:gd name="connsiteX5" fmla="*/ 20497 w 28666"/>
                    <a:gd name="connsiteY5" fmla="*/ 8132 h 55249"/>
                    <a:gd name="connsiteX6" fmla="*/ 20497 w 28666"/>
                    <a:gd name="connsiteY6" fmla="*/ 8217 h 55249"/>
                    <a:gd name="connsiteX7" fmla="*/ 27742 w 28666"/>
                    <a:gd name="connsiteY7" fmla="*/ 42310 h 55249"/>
                    <a:gd name="connsiteX8" fmla="*/ 20071 w 28666"/>
                    <a:gd name="connsiteY8" fmla="*/ 54584 h 55249"/>
                    <a:gd name="connsiteX9" fmla="*/ 19644 w 28666"/>
                    <a:gd name="connsiteY9" fmla="*/ 54670 h 55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666" h="55249" fill="norm" stroke="1" extrusionOk="0">
                      <a:moveTo>
                        <a:pt x="17087" y="55095"/>
                      </a:moveTo>
                      <a:cubicBezTo>
                        <a:pt x="12101" y="55010"/>
                        <a:pt x="7840" y="51473"/>
                        <a:pt x="6860" y="46572"/>
                      </a:cubicBezTo>
                      <a:lnTo>
                        <a:pt x="-384" y="12905"/>
                      </a:lnTo>
                      <a:cubicBezTo>
                        <a:pt x="-1706" y="7152"/>
                        <a:pt x="1873" y="1441"/>
                        <a:pt x="7627" y="120"/>
                      </a:cubicBezTo>
                      <a:cubicBezTo>
                        <a:pt x="7671" y="120"/>
                        <a:pt x="7671" y="120"/>
                        <a:pt x="7713" y="120"/>
                      </a:cubicBezTo>
                      <a:cubicBezTo>
                        <a:pt x="13467" y="-1201"/>
                        <a:pt x="19176" y="2379"/>
                        <a:pt x="20497" y="8132"/>
                      </a:cubicBezTo>
                      <a:cubicBezTo>
                        <a:pt x="20497" y="8175"/>
                        <a:pt x="20497" y="8175"/>
                        <a:pt x="20497" y="8217"/>
                      </a:cubicBezTo>
                      <a:lnTo>
                        <a:pt x="27742" y="42310"/>
                      </a:lnTo>
                      <a:cubicBezTo>
                        <a:pt x="29021" y="47808"/>
                        <a:pt x="25570" y="53305"/>
                        <a:pt x="20071" y="54584"/>
                      </a:cubicBezTo>
                      <a:cubicBezTo>
                        <a:pt x="19943" y="54627"/>
                        <a:pt x="19774" y="54627"/>
                        <a:pt x="19644" y="54670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1" name="Freeform: Shape 70"/>
                <p:cNvSpPr/>
                <p:nvPr/>
              </p:nvSpPr>
              <p:spPr bwMode="auto">
                <a:xfrm>
                  <a:off x="6260136" y="3716883"/>
                  <a:ext cx="59231" cy="37929"/>
                </a:xfrm>
                <a:custGeom>
                  <a:avLst/>
                  <a:gdLst>
                    <a:gd name="connsiteX0" fmla="*/ 25674 w 59231"/>
                    <a:gd name="connsiteY0" fmla="*/ 37776 h 37929"/>
                    <a:gd name="connsiteX1" fmla="*/ 102 w 59231"/>
                    <a:gd name="connsiteY1" fmla="*/ 25843 h 37929"/>
                    <a:gd name="connsiteX2" fmla="*/ 2064 w 59231"/>
                    <a:gd name="connsiteY2" fmla="*/ 18257 h 37929"/>
                    <a:gd name="connsiteX3" fmla="*/ 8200 w 59231"/>
                    <a:gd name="connsiteY3" fmla="*/ 18598 h 37929"/>
                    <a:gd name="connsiteX4" fmla="*/ 29081 w 59231"/>
                    <a:gd name="connsiteY4" fmla="*/ 26695 h 37929"/>
                    <a:gd name="connsiteX5" fmla="*/ 47833 w 59231"/>
                    <a:gd name="connsiteY5" fmla="*/ 4535 h 37929"/>
                    <a:gd name="connsiteX6" fmla="*/ 53800 w 59231"/>
                    <a:gd name="connsiteY6" fmla="*/ -153 h 37929"/>
                    <a:gd name="connsiteX7" fmla="*/ 58573 w 59231"/>
                    <a:gd name="connsiteY7" fmla="*/ 4449 h 37929"/>
                    <a:gd name="connsiteX8" fmla="*/ 58487 w 59231"/>
                    <a:gd name="connsiteY8" fmla="*/ 5386 h 37929"/>
                    <a:gd name="connsiteX9" fmla="*/ 30788 w 59231"/>
                    <a:gd name="connsiteY9" fmla="*/ 37349 h 37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9231" h="37929" fill="norm" stroke="1" extrusionOk="0">
                      <a:moveTo>
                        <a:pt x="25674" y="37776"/>
                      </a:moveTo>
                      <a:cubicBezTo>
                        <a:pt x="15914" y="37307"/>
                        <a:pt x="6709" y="33045"/>
                        <a:pt x="102" y="25843"/>
                      </a:cubicBezTo>
                      <a:cubicBezTo>
                        <a:pt x="-1432" y="23200"/>
                        <a:pt x="-579" y="19791"/>
                        <a:pt x="2064" y="18257"/>
                      </a:cubicBezTo>
                      <a:cubicBezTo>
                        <a:pt x="3981" y="17106"/>
                        <a:pt x="6410" y="17277"/>
                        <a:pt x="8200" y="18598"/>
                      </a:cubicBezTo>
                      <a:cubicBezTo>
                        <a:pt x="13441" y="24522"/>
                        <a:pt x="21242" y="27547"/>
                        <a:pt x="29081" y="26695"/>
                      </a:cubicBezTo>
                      <a:cubicBezTo>
                        <a:pt x="39780" y="24692"/>
                        <a:pt x="47619" y="15444"/>
                        <a:pt x="47833" y="4535"/>
                      </a:cubicBezTo>
                      <a:cubicBezTo>
                        <a:pt x="48600" y="1850"/>
                        <a:pt x="50988" y="-68"/>
                        <a:pt x="53800" y="-153"/>
                      </a:cubicBezTo>
                      <a:cubicBezTo>
                        <a:pt x="56401" y="-196"/>
                        <a:pt x="58531" y="1850"/>
                        <a:pt x="58573" y="4449"/>
                      </a:cubicBezTo>
                      <a:cubicBezTo>
                        <a:pt x="58573" y="4747"/>
                        <a:pt x="58531" y="5089"/>
                        <a:pt x="58487" y="5386"/>
                      </a:cubicBezTo>
                      <a:cubicBezTo>
                        <a:pt x="57636" y="21112"/>
                        <a:pt x="46215" y="34281"/>
                        <a:pt x="30788" y="37349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2" name="Freeform: Shape 71"/>
                <p:cNvSpPr/>
                <p:nvPr/>
              </p:nvSpPr>
              <p:spPr bwMode="auto">
                <a:xfrm>
                  <a:off x="6664325" y="3732753"/>
                  <a:ext cx="35705" cy="59136"/>
                </a:xfrm>
                <a:custGeom>
                  <a:avLst/>
                  <a:gdLst>
                    <a:gd name="connsiteX0" fmla="*/ 4607 w 35705"/>
                    <a:gd name="connsiteY0" fmla="*/ 58982 h 59136"/>
                    <a:gd name="connsiteX1" fmla="*/ -80 w 35705"/>
                    <a:gd name="connsiteY1" fmla="*/ 55573 h 59136"/>
                    <a:gd name="connsiteX2" fmla="*/ 1751 w 35705"/>
                    <a:gd name="connsiteY2" fmla="*/ 49223 h 59136"/>
                    <a:gd name="connsiteX3" fmla="*/ 2901 w 35705"/>
                    <a:gd name="connsiteY3" fmla="*/ 48754 h 59136"/>
                    <a:gd name="connsiteX4" fmla="*/ 18245 w 35705"/>
                    <a:gd name="connsiteY4" fmla="*/ 35970 h 59136"/>
                    <a:gd name="connsiteX5" fmla="*/ 23359 w 35705"/>
                    <a:gd name="connsiteY5" fmla="*/ 6564 h 59136"/>
                    <a:gd name="connsiteX6" fmla="*/ 26896 w 35705"/>
                    <a:gd name="connsiteY6" fmla="*/ 257 h 59136"/>
                    <a:gd name="connsiteX7" fmla="*/ 27193 w 35705"/>
                    <a:gd name="connsiteY7" fmla="*/ 171 h 59136"/>
                    <a:gd name="connsiteX8" fmla="*/ 33287 w 35705"/>
                    <a:gd name="connsiteY8" fmla="*/ 2814 h 59136"/>
                    <a:gd name="connsiteX9" fmla="*/ 33586 w 35705"/>
                    <a:gd name="connsiteY9" fmla="*/ 4007 h 59136"/>
                    <a:gd name="connsiteX10" fmla="*/ 27193 w 35705"/>
                    <a:gd name="connsiteY10" fmla="*/ 41936 h 59136"/>
                    <a:gd name="connsiteX11" fmla="*/ 6738 w 35705"/>
                    <a:gd name="connsiteY11" fmla="*/ 58557 h 591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705" h="59136" fill="norm" stroke="1" extrusionOk="0">
                      <a:moveTo>
                        <a:pt x="4607" y="58982"/>
                      </a:moveTo>
                      <a:cubicBezTo>
                        <a:pt x="2519" y="58812"/>
                        <a:pt x="729" y="57491"/>
                        <a:pt x="-80" y="55573"/>
                      </a:cubicBezTo>
                      <a:cubicBezTo>
                        <a:pt x="-1318" y="53315"/>
                        <a:pt x="-506" y="50459"/>
                        <a:pt x="1751" y="49223"/>
                      </a:cubicBezTo>
                      <a:cubicBezTo>
                        <a:pt x="2136" y="49010"/>
                        <a:pt x="2519" y="48839"/>
                        <a:pt x="2901" y="48754"/>
                      </a:cubicBezTo>
                      <a:cubicBezTo>
                        <a:pt x="8995" y="45857"/>
                        <a:pt x="14281" y="41467"/>
                        <a:pt x="18245" y="35970"/>
                      </a:cubicBezTo>
                      <a:cubicBezTo>
                        <a:pt x="23741" y="27233"/>
                        <a:pt x="25617" y="16664"/>
                        <a:pt x="23359" y="6564"/>
                      </a:cubicBezTo>
                      <a:cubicBezTo>
                        <a:pt x="22591" y="3836"/>
                        <a:pt x="24168" y="1024"/>
                        <a:pt x="26896" y="257"/>
                      </a:cubicBezTo>
                      <a:cubicBezTo>
                        <a:pt x="26980" y="214"/>
                        <a:pt x="27110" y="214"/>
                        <a:pt x="27193" y="171"/>
                      </a:cubicBezTo>
                      <a:cubicBezTo>
                        <a:pt x="29581" y="-766"/>
                        <a:pt x="32307" y="385"/>
                        <a:pt x="33287" y="2814"/>
                      </a:cubicBezTo>
                      <a:cubicBezTo>
                        <a:pt x="33459" y="3197"/>
                        <a:pt x="33545" y="3581"/>
                        <a:pt x="33586" y="4007"/>
                      </a:cubicBezTo>
                      <a:cubicBezTo>
                        <a:pt x="36869" y="17005"/>
                        <a:pt x="34567" y="30728"/>
                        <a:pt x="27193" y="41936"/>
                      </a:cubicBezTo>
                      <a:cubicBezTo>
                        <a:pt x="21996" y="49223"/>
                        <a:pt x="14921" y="54977"/>
                        <a:pt x="6738" y="58557"/>
                      </a:cubicBezTo>
                      <a:close/>
                    </a:path>
                  </a:pathLst>
                </a:custGeom>
                <a:solidFill>
                  <a:srgbClr val="FF7A6C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  <p:sp>
              <p:nvSpPr>
                <p:cNvPr id="73" name="Freeform: Shape 72"/>
                <p:cNvSpPr/>
                <p:nvPr/>
              </p:nvSpPr>
              <p:spPr bwMode="auto">
                <a:xfrm>
                  <a:off x="6336924" y="2018181"/>
                  <a:ext cx="235607" cy="237425"/>
                </a:xfrm>
                <a:custGeom>
                  <a:avLst/>
                  <a:gdLst>
                    <a:gd name="connsiteX0" fmla="*/ 218648 w 235607"/>
                    <a:gd name="connsiteY0" fmla="*/ 84232 h 237425"/>
                    <a:gd name="connsiteX1" fmla="*/ 222058 w 235607"/>
                    <a:gd name="connsiteY1" fmla="*/ 201427 h 237425"/>
                    <a:gd name="connsiteX2" fmla="*/ 176458 w 235607"/>
                    <a:gd name="connsiteY2" fmla="*/ 236799 h 237425"/>
                    <a:gd name="connsiteX3" fmla="*/ 157280 w 235607"/>
                    <a:gd name="connsiteY3" fmla="*/ 194182 h 237425"/>
                    <a:gd name="connsiteX4" fmla="*/ 179995 w 235607"/>
                    <a:gd name="connsiteY4" fmla="*/ 164521 h 237425"/>
                    <a:gd name="connsiteX5" fmla="*/ 178588 w 235607"/>
                    <a:gd name="connsiteY5" fmla="*/ 158811 h 237425"/>
                    <a:gd name="connsiteX6" fmla="*/ 138104 w 235607"/>
                    <a:gd name="connsiteY6" fmla="*/ 147731 h 237425"/>
                    <a:gd name="connsiteX7" fmla="*/ 99748 w 235607"/>
                    <a:gd name="connsiteY7" fmla="*/ 114063 h 237425"/>
                    <a:gd name="connsiteX8" fmla="*/ 4287 w 235607"/>
                    <a:gd name="connsiteY8" fmla="*/ 58235 h 237425"/>
                    <a:gd name="connsiteX9" fmla="*/ 6844 w 235607"/>
                    <a:gd name="connsiteY9" fmla="*/ 15619 h 237425"/>
                    <a:gd name="connsiteX10" fmla="*/ 84407 w 235607"/>
                    <a:gd name="connsiteY10" fmla="*/ 1982 h 237425"/>
                    <a:gd name="connsiteX11" fmla="*/ 218648 w 235607"/>
                    <a:gd name="connsiteY11" fmla="*/ 84232 h 237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35607" h="237425" fill="norm" stroke="1" extrusionOk="0">
                      <a:moveTo>
                        <a:pt x="218648" y="84232"/>
                      </a:moveTo>
                      <a:cubicBezTo>
                        <a:pt x="239105" y="120328"/>
                        <a:pt x="240382" y="164223"/>
                        <a:pt x="222058" y="201427"/>
                      </a:cubicBezTo>
                      <a:cubicBezTo>
                        <a:pt x="213107" y="215491"/>
                        <a:pt x="192652" y="241060"/>
                        <a:pt x="176458" y="236799"/>
                      </a:cubicBezTo>
                      <a:cubicBezTo>
                        <a:pt x="160263" y="232537"/>
                        <a:pt x="157706" y="216769"/>
                        <a:pt x="157280" y="194182"/>
                      </a:cubicBezTo>
                      <a:cubicBezTo>
                        <a:pt x="171729" y="192265"/>
                        <a:pt x="181912" y="178969"/>
                        <a:pt x="179995" y="164521"/>
                      </a:cubicBezTo>
                      <a:cubicBezTo>
                        <a:pt x="179740" y="162561"/>
                        <a:pt x="179272" y="160643"/>
                        <a:pt x="178588" y="158811"/>
                      </a:cubicBezTo>
                      <a:cubicBezTo>
                        <a:pt x="169640" y="145685"/>
                        <a:pt x="152506" y="140997"/>
                        <a:pt x="138104" y="147731"/>
                      </a:cubicBezTo>
                      <a:cubicBezTo>
                        <a:pt x="126469" y="135286"/>
                        <a:pt x="113599" y="123993"/>
                        <a:pt x="99748" y="114063"/>
                      </a:cubicBezTo>
                      <a:cubicBezTo>
                        <a:pt x="54148" y="81675"/>
                        <a:pt x="17925" y="85936"/>
                        <a:pt x="4287" y="58235"/>
                      </a:cubicBezTo>
                      <a:cubicBezTo>
                        <a:pt x="-3128" y="44726"/>
                        <a:pt x="-2148" y="28148"/>
                        <a:pt x="6844" y="15619"/>
                      </a:cubicBezTo>
                      <a:cubicBezTo>
                        <a:pt x="23465" y="-5264"/>
                        <a:pt x="66933" y="-149"/>
                        <a:pt x="84407" y="1982"/>
                      </a:cubicBezTo>
                      <a:cubicBezTo>
                        <a:pt x="139340" y="7479"/>
                        <a:pt x="188774" y="37780"/>
                        <a:pt x="218648" y="84232"/>
                      </a:cubicBezTo>
                      <a:close/>
                    </a:path>
                  </a:pathLst>
                </a:custGeom>
                <a:solidFill>
                  <a:srgbClr val="020010"/>
                </a:solidFill>
                <a:ln w="4243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>
                    <a:defRPr/>
                  </a:pPr>
                  <a:endParaRPr lang="zh-CN"/>
                </a:p>
              </p:txBody>
            </p:sp>
          </p:grpSp>
        </p:grpSp>
      </p:grpSp>
      <p:sp>
        <p:nvSpPr>
          <p:cNvPr id="844720203" name="Title 90"/>
          <p:cNvSpPr>
            <a:spLocks noGrp="1"/>
          </p:cNvSpPr>
          <p:nvPr>
            <p:ph type="title"/>
          </p:nvPr>
        </p:nvSpPr>
        <p:spPr bwMode="auto">
          <a:xfrm>
            <a:off x="660400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成员分工</a:t>
            </a:r>
            <a:endParaRPr lang="en-US"/>
          </a:p>
        </p:txBody>
      </p:sp>
      <p:grpSp>
        <p:nvGrpSpPr>
          <p:cNvPr id="532061247" name="组合 8"/>
          <p:cNvGrpSpPr/>
          <p:nvPr/>
        </p:nvGrpSpPr>
        <p:grpSpPr bwMode="auto">
          <a:xfrm>
            <a:off x="4244747" y="4637405"/>
            <a:ext cx="1080000" cy="1080000"/>
            <a:chOff x="4170838" y="1877815"/>
            <a:chExt cx="3286601" cy="3280315"/>
          </a:xfrm>
        </p:grpSpPr>
        <p:sp>
          <p:nvSpPr>
            <p:cNvPr id="11" name="椭圆 10"/>
            <p:cNvSpPr/>
            <p:nvPr/>
          </p:nvSpPr>
          <p:spPr bwMode="auto">
            <a:xfrm>
              <a:off x="4170838" y="1877815"/>
              <a:ext cx="3286601" cy="3280315"/>
            </a:xfrm>
            <a:prstGeom prst="ellipse">
              <a:avLst/>
            </a:prstGeom>
            <a:solidFill>
              <a:srgbClr val="579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" name="任意多边形 54"/>
            <p:cNvSpPr/>
            <p:nvPr/>
          </p:nvSpPr>
          <p:spPr bwMode="auto">
            <a:xfrm>
              <a:off x="5826979" y="4257181"/>
              <a:ext cx="665259" cy="831149"/>
            </a:xfrm>
            <a:custGeom>
              <a:avLst/>
              <a:gdLst>
                <a:gd name="connsiteX0" fmla="*/ 99080 w 449290"/>
                <a:gd name="connsiteY0" fmla="*/ 1693 h 561326"/>
                <a:gd name="connsiteX1" fmla="*/ 214067 w 449290"/>
                <a:gd name="connsiteY1" fmla="*/ 65371 h 561326"/>
                <a:gd name="connsiteX2" fmla="*/ 399560 w 449290"/>
                <a:gd name="connsiteY2" fmla="*/ 364891 h 561326"/>
                <a:gd name="connsiteX3" fmla="*/ 449290 w 449290"/>
                <a:gd name="connsiteY3" fmla="*/ 488450 h 561326"/>
                <a:gd name="connsiteX4" fmla="*/ 345002 w 449290"/>
                <a:gd name="connsiteY4" fmla="*/ 526547 h 561326"/>
                <a:gd name="connsiteX5" fmla="*/ 225651 w 449290"/>
                <a:gd name="connsiteY5" fmla="*/ 557176 h 561326"/>
                <a:gd name="connsiteX6" fmla="*/ 198409 w 449290"/>
                <a:gd name="connsiteY6" fmla="*/ 561326 h 561326"/>
                <a:gd name="connsiteX7" fmla="*/ 172485 w 449290"/>
                <a:gd name="connsiteY7" fmla="*/ 516597 h 561326"/>
                <a:gd name="connsiteX8" fmla="*/ 92928 w 449290"/>
                <a:gd name="connsiteY8" fmla="*/ 401211 h 561326"/>
                <a:gd name="connsiteX9" fmla="*/ 2074 w 449290"/>
                <a:gd name="connsiteY9" fmla="*/ 201216 h 561326"/>
                <a:gd name="connsiteX10" fmla="*/ 66429 w 449290"/>
                <a:gd name="connsiteY10" fmla="*/ 4995 h 561326"/>
                <a:gd name="connsiteX11" fmla="*/ 99080 w 449290"/>
                <a:gd name="connsiteY11" fmla="*/ 1693 h 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49290" h="561326" fill="norm" stroke="1" extrusionOk="0">
                  <a:moveTo>
                    <a:pt x="99080" y="1693"/>
                  </a:moveTo>
                  <a:cubicBezTo>
                    <a:pt x="139538" y="10184"/>
                    <a:pt x="197032" y="48390"/>
                    <a:pt x="214067" y="65371"/>
                  </a:cubicBezTo>
                  <a:cubicBezTo>
                    <a:pt x="238673" y="95558"/>
                    <a:pt x="319117" y="188952"/>
                    <a:pt x="399560" y="364891"/>
                  </a:cubicBezTo>
                  <a:lnTo>
                    <a:pt x="449290" y="488450"/>
                  </a:lnTo>
                  <a:lnTo>
                    <a:pt x="345002" y="526547"/>
                  </a:lnTo>
                  <a:cubicBezTo>
                    <a:pt x="306005" y="538653"/>
                    <a:pt x="266187" y="548897"/>
                    <a:pt x="225651" y="557176"/>
                  </a:cubicBezTo>
                  <a:lnTo>
                    <a:pt x="198409" y="561326"/>
                  </a:lnTo>
                  <a:lnTo>
                    <a:pt x="172485" y="516597"/>
                  </a:lnTo>
                  <a:cubicBezTo>
                    <a:pt x="142141" y="467011"/>
                    <a:pt x="114695" y="427625"/>
                    <a:pt x="92928" y="401211"/>
                  </a:cubicBezTo>
                  <a:cubicBezTo>
                    <a:pt x="43716" y="344608"/>
                    <a:pt x="9646" y="272912"/>
                    <a:pt x="2074" y="201216"/>
                  </a:cubicBezTo>
                  <a:cubicBezTo>
                    <a:pt x="-5497" y="129520"/>
                    <a:pt x="5860" y="54050"/>
                    <a:pt x="66429" y="4995"/>
                  </a:cubicBezTo>
                  <a:cubicBezTo>
                    <a:pt x="74000" y="-665"/>
                    <a:pt x="85594" y="-1137"/>
                    <a:pt x="99080" y="1693"/>
                  </a:cubicBezTo>
                  <a:close/>
                </a:path>
              </a:pathLst>
            </a:custGeom>
            <a:solidFill>
              <a:srgbClr val="2157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4" name="任意多边形 52"/>
            <p:cNvSpPr/>
            <p:nvPr/>
          </p:nvSpPr>
          <p:spPr bwMode="auto">
            <a:xfrm>
              <a:off x="5260027" y="4091498"/>
              <a:ext cx="1029384" cy="1028083"/>
            </a:xfrm>
            <a:custGeom>
              <a:avLst/>
              <a:gdLst>
                <a:gd name="connsiteX0" fmla="*/ 297156 w 695206"/>
                <a:gd name="connsiteY0" fmla="*/ 74 h 694327"/>
                <a:gd name="connsiteX1" fmla="*/ 351453 w 695206"/>
                <a:gd name="connsiteY1" fmla="*/ 10929 h 694327"/>
                <a:gd name="connsiteX2" fmla="*/ 593191 w 695206"/>
                <a:gd name="connsiteY2" fmla="*/ 177059 h 694327"/>
                <a:gd name="connsiteX3" fmla="*/ 664957 w 695206"/>
                <a:gd name="connsiteY3" fmla="*/ 414926 h 694327"/>
                <a:gd name="connsiteX4" fmla="*/ 693050 w 695206"/>
                <a:gd name="connsiteY4" fmla="*/ 628960 h 694327"/>
                <a:gd name="connsiteX5" fmla="*/ 695206 w 695206"/>
                <a:gd name="connsiteY5" fmla="*/ 646834 h 694327"/>
                <a:gd name="connsiteX6" fmla="*/ 608548 w 695206"/>
                <a:gd name="connsiteY6" fmla="*/ 669074 h 694327"/>
                <a:gd name="connsiteX7" fmla="*/ 357557 w 695206"/>
                <a:gd name="connsiteY7" fmla="*/ 694327 h 694327"/>
                <a:gd name="connsiteX8" fmla="*/ 106567 w 695206"/>
                <a:gd name="connsiteY8" fmla="*/ 669074 h 694327"/>
                <a:gd name="connsiteX9" fmla="*/ 48021 w 695206"/>
                <a:gd name="connsiteY9" fmla="*/ 654049 h 694327"/>
                <a:gd name="connsiteX10" fmla="*/ 38775 w 695206"/>
                <a:gd name="connsiteY10" fmla="*/ 582885 h 694327"/>
                <a:gd name="connsiteX11" fmla="*/ 22840 w 695206"/>
                <a:gd name="connsiteY11" fmla="*/ 460234 h 694327"/>
                <a:gd name="connsiteX12" fmla="*/ 177 w 695206"/>
                <a:gd name="connsiteY12" fmla="*/ 177059 h 694327"/>
                <a:gd name="connsiteX13" fmla="*/ 173927 w 695206"/>
                <a:gd name="connsiteY13" fmla="*/ 41134 h 694327"/>
                <a:gd name="connsiteX14" fmla="*/ 257024 w 695206"/>
                <a:gd name="connsiteY14" fmla="*/ 3377 h 694327"/>
                <a:gd name="connsiteX15" fmla="*/ 297156 w 695206"/>
                <a:gd name="connsiteY15" fmla="*/ 74 h 69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95206" h="694327" fill="norm" stroke="1" extrusionOk="0">
                  <a:moveTo>
                    <a:pt x="297156" y="74"/>
                  </a:moveTo>
                  <a:cubicBezTo>
                    <a:pt x="316514" y="546"/>
                    <a:pt x="338233" y="3378"/>
                    <a:pt x="351453" y="10929"/>
                  </a:cubicBezTo>
                  <a:cubicBezTo>
                    <a:pt x="445882" y="56237"/>
                    <a:pt x="532757" y="105321"/>
                    <a:pt x="593191" y="177059"/>
                  </a:cubicBezTo>
                  <a:cubicBezTo>
                    <a:pt x="653626" y="245021"/>
                    <a:pt x="653626" y="339413"/>
                    <a:pt x="664957" y="414926"/>
                  </a:cubicBezTo>
                  <a:cubicBezTo>
                    <a:pt x="672511" y="465898"/>
                    <a:pt x="682426" y="542591"/>
                    <a:pt x="693050" y="628960"/>
                  </a:cubicBezTo>
                  <a:lnTo>
                    <a:pt x="695206" y="646834"/>
                  </a:lnTo>
                  <a:lnTo>
                    <a:pt x="608548" y="669074"/>
                  </a:lnTo>
                  <a:cubicBezTo>
                    <a:pt x="527475" y="685632"/>
                    <a:pt x="443534" y="694327"/>
                    <a:pt x="357557" y="694327"/>
                  </a:cubicBezTo>
                  <a:cubicBezTo>
                    <a:pt x="271581" y="694327"/>
                    <a:pt x="187639" y="685632"/>
                    <a:pt x="106567" y="669074"/>
                  </a:cubicBezTo>
                  <a:lnTo>
                    <a:pt x="48021" y="654049"/>
                  </a:lnTo>
                  <a:lnTo>
                    <a:pt x="38775" y="582885"/>
                  </a:lnTo>
                  <a:cubicBezTo>
                    <a:pt x="22840" y="460234"/>
                    <a:pt x="22840" y="460234"/>
                    <a:pt x="22840" y="460234"/>
                  </a:cubicBezTo>
                  <a:cubicBezTo>
                    <a:pt x="177" y="177059"/>
                    <a:pt x="177" y="177059"/>
                    <a:pt x="177" y="177059"/>
                  </a:cubicBezTo>
                  <a:cubicBezTo>
                    <a:pt x="-3600" y="135526"/>
                    <a:pt x="53058" y="127975"/>
                    <a:pt x="173927" y="41134"/>
                  </a:cubicBezTo>
                  <a:cubicBezTo>
                    <a:pt x="196590" y="26032"/>
                    <a:pt x="249470" y="3377"/>
                    <a:pt x="257024" y="3377"/>
                  </a:cubicBezTo>
                  <a:cubicBezTo>
                    <a:pt x="260801" y="1490"/>
                    <a:pt x="277798" y="-398"/>
                    <a:pt x="297156" y="74"/>
                  </a:cubicBezTo>
                  <a:close/>
                </a:path>
              </a:pathLst>
            </a:custGeom>
            <a:solidFill>
              <a:srgbClr val="2A72BA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5" name="任意多边形 5"/>
            <p:cNvSpPr/>
            <p:nvPr/>
          </p:nvSpPr>
          <p:spPr bwMode="auto">
            <a:xfrm>
              <a:off x="4930315" y="2562130"/>
              <a:ext cx="1264620" cy="1335138"/>
            </a:xfrm>
            <a:custGeom>
              <a:avLst/>
              <a:gdLst>
                <a:gd name="T0" fmla="*/ 218 w 226"/>
                <a:gd name="T1" fmla="*/ 82 h 239"/>
                <a:gd name="T2" fmla="*/ 221 w 226"/>
                <a:gd name="T3" fmla="*/ 5 h 239"/>
                <a:gd name="T4" fmla="*/ 0 w 226"/>
                <a:gd name="T5" fmla="*/ 62 h 239"/>
                <a:gd name="T6" fmla="*/ 98 w 226"/>
                <a:gd name="T7" fmla="*/ 238 h 239"/>
                <a:gd name="T8" fmla="*/ 218 w 226"/>
                <a:gd name="T9" fmla="*/ 8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239" fill="norm" stroke="1" extrusionOk="0">
                  <a:moveTo>
                    <a:pt x="218" y="82"/>
                  </a:moveTo>
                  <a:cubicBezTo>
                    <a:pt x="218" y="82"/>
                    <a:pt x="226" y="45"/>
                    <a:pt x="221" y="5"/>
                  </a:cubicBezTo>
                  <a:cubicBezTo>
                    <a:pt x="221" y="5"/>
                    <a:pt x="75" y="0"/>
                    <a:pt x="0" y="62"/>
                  </a:cubicBezTo>
                  <a:cubicBezTo>
                    <a:pt x="0" y="62"/>
                    <a:pt x="46" y="239"/>
                    <a:pt x="98" y="238"/>
                  </a:cubicBezTo>
                  <a:lnTo>
                    <a:pt x="218" y="82"/>
                  </a:ln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6" name="任意多边形 20"/>
            <p:cNvSpPr/>
            <p:nvPr/>
          </p:nvSpPr>
          <p:spPr bwMode="auto">
            <a:xfrm>
              <a:off x="5557924" y="4035954"/>
              <a:ext cx="267968" cy="251514"/>
            </a:xfrm>
            <a:custGeom>
              <a:avLst/>
              <a:gdLst>
                <a:gd name="T0" fmla="*/ 16 w 48"/>
                <a:gd name="T1" fmla="*/ 7 h 45"/>
                <a:gd name="T2" fmla="*/ 47 w 48"/>
                <a:gd name="T3" fmla="*/ 9 h 45"/>
                <a:gd name="T4" fmla="*/ 48 w 48"/>
                <a:gd name="T5" fmla="*/ 22 h 45"/>
                <a:gd name="T6" fmla="*/ 1 w 48"/>
                <a:gd name="T7" fmla="*/ 23 h 45"/>
                <a:gd name="T8" fmla="*/ 0 w 48"/>
                <a:gd name="T9" fmla="*/ 0 h 45"/>
                <a:gd name="T10" fmla="*/ 16 w 48"/>
                <a:gd name="T11" fmla="*/ 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45" fill="norm" stroke="1" extrusionOk="0">
                  <a:moveTo>
                    <a:pt x="16" y="7"/>
                  </a:moveTo>
                  <a:cubicBezTo>
                    <a:pt x="26" y="10"/>
                    <a:pt x="39" y="9"/>
                    <a:pt x="47" y="9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8" y="44"/>
                    <a:pt x="1" y="45"/>
                    <a:pt x="1" y="2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" y="3"/>
                    <a:pt x="12" y="5"/>
                    <a:pt x="16" y="7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7" name="任意多边形 21"/>
            <p:cNvSpPr/>
            <p:nvPr/>
          </p:nvSpPr>
          <p:spPr bwMode="auto">
            <a:xfrm>
              <a:off x="5550872" y="3751531"/>
              <a:ext cx="267968" cy="173944"/>
            </a:xfrm>
            <a:custGeom>
              <a:avLst/>
              <a:gdLst>
                <a:gd name="T0" fmla="*/ 0 w 48"/>
                <a:gd name="T1" fmla="*/ 1 h 31"/>
                <a:gd name="T2" fmla="*/ 47 w 48"/>
                <a:gd name="T3" fmla="*/ 0 h 31"/>
                <a:gd name="T4" fmla="*/ 48 w 48"/>
                <a:gd name="T5" fmla="*/ 31 h 31"/>
                <a:gd name="T6" fmla="*/ 0 w 48"/>
                <a:gd name="T7" fmla="*/ 25 h 31"/>
                <a:gd name="T8" fmla="*/ 0 w 48"/>
                <a:gd name="T9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31" fill="norm" stroke="1" extrusionOk="0">
                  <a:moveTo>
                    <a:pt x="0" y="1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33" y="29"/>
                    <a:pt x="12" y="27"/>
                    <a:pt x="0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9CBA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9" name="任意多边形 22"/>
            <p:cNvSpPr/>
            <p:nvPr/>
          </p:nvSpPr>
          <p:spPr bwMode="auto">
            <a:xfrm>
              <a:off x="5550872" y="3890217"/>
              <a:ext cx="267968" cy="202151"/>
            </a:xfrm>
            <a:custGeom>
              <a:avLst/>
              <a:gdLst>
                <a:gd name="T0" fmla="*/ 17 w 48"/>
                <a:gd name="T1" fmla="*/ 33 h 36"/>
                <a:gd name="T2" fmla="*/ 1 w 48"/>
                <a:gd name="T3" fmla="*/ 26 h 36"/>
                <a:gd name="T4" fmla="*/ 0 w 48"/>
                <a:gd name="T5" fmla="*/ 0 h 36"/>
                <a:gd name="T6" fmla="*/ 48 w 48"/>
                <a:gd name="T7" fmla="*/ 6 h 36"/>
                <a:gd name="T8" fmla="*/ 48 w 48"/>
                <a:gd name="T9" fmla="*/ 35 h 36"/>
                <a:gd name="T10" fmla="*/ 17 w 48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" h="36" fill="norm" stroke="1" extrusionOk="0">
                  <a:moveTo>
                    <a:pt x="17" y="33"/>
                  </a:moveTo>
                  <a:cubicBezTo>
                    <a:pt x="13" y="31"/>
                    <a:pt x="7" y="29"/>
                    <a:pt x="1" y="2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33" y="4"/>
                    <a:pt x="48" y="6"/>
                  </a:cubicBezTo>
                  <a:cubicBezTo>
                    <a:pt x="48" y="35"/>
                    <a:pt x="48" y="35"/>
                    <a:pt x="48" y="35"/>
                  </a:cubicBezTo>
                  <a:cubicBezTo>
                    <a:pt x="40" y="35"/>
                    <a:pt x="27" y="36"/>
                    <a:pt x="17" y="33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22" name="任意多边形 23"/>
            <p:cNvSpPr/>
            <p:nvPr/>
          </p:nvSpPr>
          <p:spPr bwMode="auto">
            <a:xfrm>
              <a:off x="5231191" y="2667908"/>
              <a:ext cx="1020158" cy="1396253"/>
            </a:xfrm>
            <a:custGeom>
              <a:avLst/>
              <a:gdLst>
                <a:gd name="T0" fmla="*/ 111 w 182"/>
                <a:gd name="T1" fmla="*/ 242 h 250"/>
                <a:gd name="T2" fmla="*/ 111 w 182"/>
                <a:gd name="T3" fmla="*/ 242 h 250"/>
                <a:gd name="T4" fmla="*/ 174 w 182"/>
                <a:gd name="T5" fmla="*/ 153 h 250"/>
                <a:gd name="T6" fmla="*/ 160 w 182"/>
                <a:gd name="T7" fmla="*/ 70 h 250"/>
                <a:gd name="T8" fmla="*/ 70 w 182"/>
                <a:gd name="T9" fmla="*/ 7 h 250"/>
                <a:gd name="T10" fmla="*/ 70 w 182"/>
                <a:gd name="T11" fmla="*/ 7 h 250"/>
                <a:gd name="T12" fmla="*/ 7 w 182"/>
                <a:gd name="T13" fmla="*/ 97 h 250"/>
                <a:gd name="T14" fmla="*/ 22 w 182"/>
                <a:gd name="T15" fmla="*/ 179 h 250"/>
                <a:gd name="T16" fmla="*/ 111 w 182"/>
                <a:gd name="T17" fmla="*/ 24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2" h="250" fill="norm" stroke="1" extrusionOk="0">
                  <a:moveTo>
                    <a:pt x="111" y="242"/>
                  </a:moveTo>
                  <a:cubicBezTo>
                    <a:pt x="111" y="242"/>
                    <a:pt x="111" y="242"/>
                    <a:pt x="111" y="242"/>
                  </a:cubicBezTo>
                  <a:cubicBezTo>
                    <a:pt x="153" y="235"/>
                    <a:pt x="182" y="195"/>
                    <a:pt x="174" y="153"/>
                  </a:cubicBezTo>
                  <a:cubicBezTo>
                    <a:pt x="160" y="70"/>
                    <a:pt x="160" y="70"/>
                    <a:pt x="160" y="70"/>
                  </a:cubicBezTo>
                  <a:cubicBezTo>
                    <a:pt x="153" y="28"/>
                    <a:pt x="113" y="0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28" y="14"/>
                    <a:pt x="0" y="54"/>
                    <a:pt x="7" y="97"/>
                  </a:cubicBezTo>
                  <a:cubicBezTo>
                    <a:pt x="22" y="179"/>
                    <a:pt x="22" y="179"/>
                    <a:pt x="22" y="179"/>
                  </a:cubicBezTo>
                  <a:cubicBezTo>
                    <a:pt x="29" y="221"/>
                    <a:pt x="69" y="250"/>
                    <a:pt x="111" y="242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2" name="任意多边形 24"/>
            <p:cNvSpPr/>
            <p:nvPr/>
          </p:nvSpPr>
          <p:spPr bwMode="auto">
            <a:xfrm>
              <a:off x="5322865" y="2656154"/>
              <a:ext cx="928486" cy="1391552"/>
            </a:xfrm>
            <a:custGeom>
              <a:avLst/>
              <a:gdLst>
                <a:gd name="T0" fmla="*/ 106 w 166"/>
                <a:gd name="T1" fmla="*/ 242 h 249"/>
                <a:gd name="T2" fmla="*/ 106 w 166"/>
                <a:gd name="T3" fmla="*/ 242 h 249"/>
                <a:gd name="T4" fmla="*/ 159 w 166"/>
                <a:gd name="T5" fmla="*/ 161 h 249"/>
                <a:gd name="T6" fmla="*/ 148 w 166"/>
                <a:gd name="T7" fmla="*/ 65 h 249"/>
                <a:gd name="T8" fmla="*/ 65 w 166"/>
                <a:gd name="T9" fmla="*/ 7 h 249"/>
                <a:gd name="T10" fmla="*/ 65 w 166"/>
                <a:gd name="T11" fmla="*/ 7 h 249"/>
                <a:gd name="T12" fmla="*/ 7 w 166"/>
                <a:gd name="T13" fmla="*/ 90 h 249"/>
                <a:gd name="T14" fmla="*/ 24 w 166"/>
                <a:gd name="T15" fmla="*/ 184 h 249"/>
                <a:gd name="T16" fmla="*/ 106 w 166"/>
                <a:gd name="T17" fmla="*/ 242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249" fill="norm" stroke="1" extrusionOk="0">
                  <a:moveTo>
                    <a:pt x="106" y="242"/>
                  </a:moveTo>
                  <a:cubicBezTo>
                    <a:pt x="106" y="242"/>
                    <a:pt x="106" y="242"/>
                    <a:pt x="106" y="242"/>
                  </a:cubicBezTo>
                  <a:cubicBezTo>
                    <a:pt x="145" y="236"/>
                    <a:pt x="166" y="200"/>
                    <a:pt x="159" y="161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1" y="26"/>
                    <a:pt x="104" y="0"/>
                    <a:pt x="65" y="7"/>
                  </a:cubicBezTo>
                  <a:cubicBezTo>
                    <a:pt x="65" y="7"/>
                    <a:pt x="65" y="7"/>
                    <a:pt x="65" y="7"/>
                  </a:cubicBezTo>
                  <a:cubicBezTo>
                    <a:pt x="26" y="14"/>
                    <a:pt x="0" y="51"/>
                    <a:pt x="7" y="90"/>
                  </a:cubicBezTo>
                  <a:cubicBezTo>
                    <a:pt x="24" y="184"/>
                    <a:pt x="24" y="184"/>
                    <a:pt x="24" y="184"/>
                  </a:cubicBezTo>
                  <a:cubicBezTo>
                    <a:pt x="30" y="223"/>
                    <a:pt x="67" y="249"/>
                    <a:pt x="106" y="242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4" name="任意多边形 25"/>
            <p:cNvSpPr/>
            <p:nvPr/>
          </p:nvSpPr>
          <p:spPr bwMode="auto">
            <a:xfrm>
              <a:off x="5120714" y="3415397"/>
              <a:ext cx="300876" cy="376095"/>
            </a:xfrm>
            <a:custGeom>
              <a:avLst/>
              <a:gdLst>
                <a:gd name="T0" fmla="*/ 49 w 54"/>
                <a:gd name="T1" fmla="*/ 29 h 67"/>
                <a:gd name="T2" fmla="*/ 37 w 54"/>
                <a:gd name="T3" fmla="*/ 64 h 67"/>
                <a:gd name="T4" fmla="*/ 6 w 54"/>
                <a:gd name="T5" fmla="*/ 38 h 67"/>
                <a:gd name="T6" fmla="*/ 17 w 54"/>
                <a:gd name="T7" fmla="*/ 3 h 67"/>
                <a:gd name="T8" fmla="*/ 49 w 54"/>
                <a:gd name="T9" fmla="*/ 29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67" fill="norm" stroke="1" extrusionOk="0">
                  <a:moveTo>
                    <a:pt x="49" y="29"/>
                  </a:moveTo>
                  <a:cubicBezTo>
                    <a:pt x="54" y="46"/>
                    <a:pt x="49" y="62"/>
                    <a:pt x="37" y="64"/>
                  </a:cubicBezTo>
                  <a:cubicBezTo>
                    <a:pt x="25" y="67"/>
                    <a:pt x="11" y="55"/>
                    <a:pt x="6" y="38"/>
                  </a:cubicBezTo>
                  <a:cubicBezTo>
                    <a:pt x="0" y="21"/>
                    <a:pt x="5" y="5"/>
                    <a:pt x="17" y="3"/>
                  </a:cubicBezTo>
                  <a:cubicBezTo>
                    <a:pt x="29" y="0"/>
                    <a:pt x="43" y="12"/>
                    <a:pt x="49" y="29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35" name="任意多边形 26"/>
            <p:cNvSpPr/>
            <p:nvPr/>
          </p:nvSpPr>
          <p:spPr bwMode="auto">
            <a:xfrm>
              <a:off x="5802386" y="3706871"/>
              <a:ext cx="235059" cy="65817"/>
            </a:xfrm>
            <a:custGeom>
              <a:avLst/>
              <a:gdLst>
                <a:gd name="T0" fmla="*/ 22 w 42"/>
                <a:gd name="T1" fmla="*/ 11 h 12"/>
                <a:gd name="T2" fmla="*/ 42 w 42"/>
                <a:gd name="T3" fmla="*/ 6 h 12"/>
                <a:gd name="T4" fmla="*/ 42 w 42"/>
                <a:gd name="T5" fmla="*/ 0 h 12"/>
                <a:gd name="T6" fmla="*/ 24 w 42"/>
                <a:gd name="T7" fmla="*/ 4 h 12"/>
                <a:gd name="T8" fmla="*/ 0 w 42"/>
                <a:gd name="T9" fmla="*/ 5 h 12"/>
                <a:gd name="T10" fmla="*/ 2 w 42"/>
                <a:gd name="T11" fmla="*/ 11 h 12"/>
                <a:gd name="T12" fmla="*/ 22 w 42"/>
                <a:gd name="T1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12" fill="norm" stroke="1" extrusionOk="0">
                  <a:moveTo>
                    <a:pt x="22" y="11"/>
                  </a:moveTo>
                  <a:cubicBezTo>
                    <a:pt x="29" y="10"/>
                    <a:pt x="36" y="8"/>
                    <a:pt x="42" y="6"/>
                  </a:cubicBezTo>
                  <a:cubicBezTo>
                    <a:pt x="42" y="3"/>
                    <a:pt x="42" y="0"/>
                    <a:pt x="42" y="0"/>
                  </a:cubicBezTo>
                  <a:cubicBezTo>
                    <a:pt x="42" y="0"/>
                    <a:pt x="34" y="2"/>
                    <a:pt x="24" y="4"/>
                  </a:cubicBezTo>
                  <a:cubicBezTo>
                    <a:pt x="15" y="6"/>
                    <a:pt x="0" y="5"/>
                    <a:pt x="0" y="5"/>
                  </a:cubicBezTo>
                  <a:cubicBezTo>
                    <a:pt x="0" y="5"/>
                    <a:pt x="0" y="8"/>
                    <a:pt x="2" y="11"/>
                  </a:cubicBezTo>
                  <a:cubicBezTo>
                    <a:pt x="6" y="11"/>
                    <a:pt x="13" y="12"/>
                    <a:pt x="22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1" name="任意多边形 27"/>
            <p:cNvSpPr/>
            <p:nvPr/>
          </p:nvSpPr>
          <p:spPr bwMode="auto">
            <a:xfrm>
              <a:off x="5814138" y="3739779"/>
              <a:ext cx="223307" cy="105777"/>
            </a:xfrm>
            <a:custGeom>
              <a:avLst/>
              <a:gdLst>
                <a:gd name="T0" fmla="*/ 20 w 40"/>
                <a:gd name="T1" fmla="*/ 5 h 19"/>
                <a:gd name="T2" fmla="*/ 0 w 40"/>
                <a:gd name="T3" fmla="*/ 5 h 19"/>
                <a:gd name="T4" fmla="*/ 3 w 40"/>
                <a:gd name="T5" fmla="*/ 11 h 19"/>
                <a:gd name="T6" fmla="*/ 4 w 40"/>
                <a:gd name="T7" fmla="*/ 13 h 19"/>
                <a:gd name="T8" fmla="*/ 11 w 40"/>
                <a:gd name="T9" fmla="*/ 11 h 19"/>
                <a:gd name="T10" fmla="*/ 24 w 40"/>
                <a:gd name="T11" fmla="*/ 19 h 19"/>
                <a:gd name="T12" fmla="*/ 32 w 40"/>
                <a:gd name="T13" fmla="*/ 15 h 19"/>
                <a:gd name="T14" fmla="*/ 40 w 40"/>
                <a:gd name="T15" fmla="*/ 0 h 19"/>
                <a:gd name="T16" fmla="*/ 20 w 40"/>
                <a:gd name="T17" fmla="*/ 5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19" fill="norm" stroke="1" extrusionOk="0">
                  <a:moveTo>
                    <a:pt x="20" y="5"/>
                  </a:moveTo>
                  <a:cubicBezTo>
                    <a:pt x="11" y="6"/>
                    <a:pt x="4" y="5"/>
                    <a:pt x="0" y="5"/>
                  </a:cubicBezTo>
                  <a:cubicBezTo>
                    <a:pt x="0" y="7"/>
                    <a:pt x="1" y="9"/>
                    <a:pt x="3" y="11"/>
                  </a:cubicBezTo>
                  <a:cubicBezTo>
                    <a:pt x="3" y="12"/>
                    <a:pt x="4" y="12"/>
                    <a:pt x="4" y="13"/>
                  </a:cubicBezTo>
                  <a:cubicBezTo>
                    <a:pt x="6" y="12"/>
                    <a:pt x="8" y="11"/>
                    <a:pt x="11" y="11"/>
                  </a:cubicBezTo>
                  <a:cubicBezTo>
                    <a:pt x="18" y="11"/>
                    <a:pt x="22" y="15"/>
                    <a:pt x="24" y="19"/>
                  </a:cubicBezTo>
                  <a:cubicBezTo>
                    <a:pt x="27" y="18"/>
                    <a:pt x="30" y="17"/>
                    <a:pt x="32" y="15"/>
                  </a:cubicBezTo>
                  <a:cubicBezTo>
                    <a:pt x="37" y="11"/>
                    <a:pt x="39" y="5"/>
                    <a:pt x="40" y="0"/>
                  </a:cubicBezTo>
                  <a:cubicBezTo>
                    <a:pt x="34" y="2"/>
                    <a:pt x="27" y="4"/>
                    <a:pt x="20" y="5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2" name="任意多边形 28"/>
            <p:cNvSpPr/>
            <p:nvPr/>
          </p:nvSpPr>
          <p:spPr bwMode="auto">
            <a:xfrm>
              <a:off x="5837644" y="3800894"/>
              <a:ext cx="110479" cy="51713"/>
            </a:xfrm>
            <a:custGeom>
              <a:avLst/>
              <a:gdLst>
                <a:gd name="T0" fmla="*/ 18 w 20"/>
                <a:gd name="T1" fmla="*/ 8 h 9"/>
                <a:gd name="T2" fmla="*/ 20 w 20"/>
                <a:gd name="T3" fmla="*/ 8 h 9"/>
                <a:gd name="T4" fmla="*/ 7 w 20"/>
                <a:gd name="T5" fmla="*/ 0 h 9"/>
                <a:gd name="T6" fmla="*/ 0 w 20"/>
                <a:gd name="T7" fmla="*/ 2 h 9"/>
                <a:gd name="T8" fmla="*/ 18 w 20"/>
                <a:gd name="T9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9" fill="norm" stroke="1" extrusionOk="0">
                  <a:moveTo>
                    <a:pt x="18" y="8"/>
                  </a:moveTo>
                  <a:cubicBezTo>
                    <a:pt x="19" y="8"/>
                    <a:pt x="19" y="8"/>
                    <a:pt x="20" y="8"/>
                  </a:cubicBezTo>
                  <a:cubicBezTo>
                    <a:pt x="18" y="4"/>
                    <a:pt x="14" y="0"/>
                    <a:pt x="7" y="0"/>
                  </a:cubicBezTo>
                  <a:cubicBezTo>
                    <a:pt x="4" y="0"/>
                    <a:pt x="2" y="1"/>
                    <a:pt x="0" y="2"/>
                  </a:cubicBezTo>
                  <a:cubicBezTo>
                    <a:pt x="4" y="6"/>
                    <a:pt x="9" y="9"/>
                    <a:pt x="18" y="8"/>
                  </a:cubicBezTo>
                  <a:close/>
                </a:path>
              </a:pathLst>
            </a:custGeom>
            <a:solidFill>
              <a:srgbClr val="FF76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3" name="任意多边形 36"/>
            <p:cNvSpPr/>
            <p:nvPr/>
          </p:nvSpPr>
          <p:spPr bwMode="auto">
            <a:xfrm>
              <a:off x="5583780" y="3342528"/>
              <a:ext cx="101076" cy="157491"/>
            </a:xfrm>
            <a:custGeom>
              <a:avLst/>
              <a:gdLst>
                <a:gd name="T0" fmla="*/ 16 w 18"/>
                <a:gd name="T1" fmla="*/ 12 h 28"/>
                <a:gd name="T2" fmla="*/ 12 w 18"/>
                <a:gd name="T3" fmla="*/ 27 h 28"/>
                <a:gd name="T4" fmla="*/ 1 w 18"/>
                <a:gd name="T5" fmla="*/ 16 h 28"/>
                <a:gd name="T6" fmla="*/ 6 w 18"/>
                <a:gd name="T7" fmla="*/ 1 h 28"/>
                <a:gd name="T8" fmla="*/ 16 w 1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 fill="norm" stroke="1" extrusionOk="0">
                  <a:moveTo>
                    <a:pt x="16" y="12"/>
                  </a:moveTo>
                  <a:cubicBezTo>
                    <a:pt x="18" y="19"/>
                    <a:pt x="16" y="26"/>
                    <a:pt x="12" y="27"/>
                  </a:cubicBezTo>
                  <a:cubicBezTo>
                    <a:pt x="8" y="28"/>
                    <a:pt x="3" y="23"/>
                    <a:pt x="1" y="16"/>
                  </a:cubicBezTo>
                  <a:cubicBezTo>
                    <a:pt x="0" y="9"/>
                    <a:pt x="2" y="2"/>
                    <a:pt x="6" y="1"/>
                  </a:cubicBezTo>
                  <a:cubicBezTo>
                    <a:pt x="10" y="0"/>
                    <a:pt x="15" y="5"/>
                    <a:pt x="16" y="12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4" name="任意多边形 37"/>
            <p:cNvSpPr/>
            <p:nvPr/>
          </p:nvSpPr>
          <p:spPr bwMode="auto">
            <a:xfrm>
              <a:off x="5981031" y="3276711"/>
              <a:ext cx="101076" cy="157491"/>
            </a:xfrm>
            <a:custGeom>
              <a:avLst/>
              <a:gdLst>
                <a:gd name="T0" fmla="*/ 16 w 18"/>
                <a:gd name="T1" fmla="*/ 12 h 28"/>
                <a:gd name="T2" fmla="*/ 12 w 18"/>
                <a:gd name="T3" fmla="*/ 27 h 28"/>
                <a:gd name="T4" fmla="*/ 1 w 18"/>
                <a:gd name="T5" fmla="*/ 15 h 28"/>
                <a:gd name="T6" fmla="*/ 6 w 18"/>
                <a:gd name="T7" fmla="*/ 1 h 28"/>
                <a:gd name="T8" fmla="*/ 16 w 18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8" fill="norm" stroke="1" extrusionOk="0">
                  <a:moveTo>
                    <a:pt x="16" y="12"/>
                  </a:moveTo>
                  <a:cubicBezTo>
                    <a:pt x="18" y="19"/>
                    <a:pt x="16" y="26"/>
                    <a:pt x="12" y="27"/>
                  </a:cubicBezTo>
                  <a:cubicBezTo>
                    <a:pt x="7" y="28"/>
                    <a:pt x="3" y="23"/>
                    <a:pt x="1" y="15"/>
                  </a:cubicBezTo>
                  <a:cubicBezTo>
                    <a:pt x="0" y="8"/>
                    <a:pt x="2" y="2"/>
                    <a:pt x="6" y="1"/>
                  </a:cubicBezTo>
                  <a:cubicBezTo>
                    <a:pt x="10" y="0"/>
                    <a:pt x="15" y="5"/>
                    <a:pt x="16" y="12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5" name="任意多边形 56"/>
            <p:cNvSpPr/>
            <p:nvPr/>
          </p:nvSpPr>
          <p:spPr bwMode="auto">
            <a:xfrm>
              <a:off x="4876261" y="4257181"/>
              <a:ext cx="621832" cy="777774"/>
            </a:xfrm>
            <a:custGeom>
              <a:avLst/>
              <a:gdLst>
                <a:gd name="connsiteX0" fmla="*/ 321149 w 419961"/>
                <a:gd name="connsiteY0" fmla="*/ 1693 h 525278"/>
                <a:gd name="connsiteX1" fmla="*/ 353712 w 419961"/>
                <a:gd name="connsiteY1" fmla="*/ 4995 h 525278"/>
                <a:gd name="connsiteX2" fmla="*/ 417893 w 419961"/>
                <a:gd name="connsiteY2" fmla="*/ 201216 h 525278"/>
                <a:gd name="connsiteX3" fmla="*/ 327284 w 419961"/>
                <a:gd name="connsiteY3" fmla="*/ 401211 h 525278"/>
                <a:gd name="connsiteX4" fmla="*/ 247941 w 419961"/>
                <a:gd name="connsiteY4" fmla="*/ 516597 h 525278"/>
                <a:gd name="connsiteX5" fmla="*/ 242923 w 419961"/>
                <a:gd name="connsiteY5" fmla="*/ 525278 h 525278"/>
                <a:gd name="connsiteX6" fmla="*/ 131975 w 419961"/>
                <a:gd name="connsiteY6" fmla="*/ 484748 h 525278"/>
                <a:gd name="connsiteX7" fmla="*/ 23110 w 419961"/>
                <a:gd name="connsiteY7" fmla="*/ 432405 h 525278"/>
                <a:gd name="connsiteX8" fmla="*/ 0 w 419961"/>
                <a:gd name="connsiteY8" fmla="*/ 418393 h 525278"/>
                <a:gd name="connsiteX9" fmla="*/ 21476 w 419961"/>
                <a:gd name="connsiteY9" fmla="*/ 364891 h 525278"/>
                <a:gd name="connsiteX10" fmla="*/ 206471 w 419961"/>
                <a:gd name="connsiteY10" fmla="*/ 65371 h 525278"/>
                <a:gd name="connsiteX11" fmla="*/ 321149 w 419961"/>
                <a:gd name="connsiteY11" fmla="*/ 1693 h 52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9961" h="525278" fill="norm" stroke="1" extrusionOk="0">
                  <a:moveTo>
                    <a:pt x="321149" y="1693"/>
                  </a:moveTo>
                  <a:cubicBezTo>
                    <a:pt x="334599" y="-1137"/>
                    <a:pt x="346161" y="-665"/>
                    <a:pt x="353712" y="4995"/>
                  </a:cubicBezTo>
                  <a:cubicBezTo>
                    <a:pt x="414118" y="54050"/>
                    <a:pt x="425444" y="129520"/>
                    <a:pt x="417893" y="201216"/>
                  </a:cubicBezTo>
                  <a:cubicBezTo>
                    <a:pt x="410343" y="272912"/>
                    <a:pt x="376364" y="344608"/>
                    <a:pt x="327284" y="401211"/>
                  </a:cubicBezTo>
                  <a:cubicBezTo>
                    <a:pt x="305575" y="427625"/>
                    <a:pt x="278203" y="467011"/>
                    <a:pt x="247941" y="516597"/>
                  </a:cubicBezTo>
                  <a:lnTo>
                    <a:pt x="242923" y="525278"/>
                  </a:lnTo>
                  <a:lnTo>
                    <a:pt x="131975" y="484748"/>
                  </a:lnTo>
                  <a:cubicBezTo>
                    <a:pt x="94726" y="469023"/>
                    <a:pt x="58402" y="451541"/>
                    <a:pt x="23110" y="432405"/>
                  </a:cubicBezTo>
                  <a:lnTo>
                    <a:pt x="0" y="418393"/>
                  </a:lnTo>
                  <a:lnTo>
                    <a:pt x="21476" y="364891"/>
                  </a:lnTo>
                  <a:cubicBezTo>
                    <a:pt x="101703" y="188952"/>
                    <a:pt x="181931" y="95558"/>
                    <a:pt x="206471" y="65371"/>
                  </a:cubicBezTo>
                  <a:cubicBezTo>
                    <a:pt x="223460" y="48390"/>
                    <a:pt x="280799" y="10184"/>
                    <a:pt x="321149" y="1693"/>
                  </a:cubicBezTo>
                  <a:close/>
                </a:path>
              </a:pathLst>
            </a:custGeom>
            <a:solidFill>
              <a:srgbClr val="21578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86" name="任意多边形 39"/>
            <p:cNvSpPr/>
            <p:nvPr/>
          </p:nvSpPr>
          <p:spPr bwMode="auto">
            <a:xfrm>
              <a:off x="6020991" y="3304918"/>
              <a:ext cx="32908" cy="49363"/>
            </a:xfrm>
            <a:custGeom>
              <a:avLst/>
              <a:gdLst>
                <a:gd name="T0" fmla="*/ 1 w 6"/>
                <a:gd name="T1" fmla="*/ 5 h 9"/>
                <a:gd name="T2" fmla="*/ 2 w 6"/>
                <a:gd name="T3" fmla="*/ 0 h 9"/>
                <a:gd name="T4" fmla="*/ 6 w 6"/>
                <a:gd name="T5" fmla="*/ 4 h 9"/>
                <a:gd name="T6" fmla="*/ 4 w 6"/>
                <a:gd name="T7" fmla="*/ 8 h 9"/>
                <a:gd name="T8" fmla="*/ 1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 fill="norm" stroke="1" extrusionOk="0">
                  <a:moveTo>
                    <a:pt x="1" y="5"/>
                  </a:moveTo>
                  <a:cubicBezTo>
                    <a:pt x="0" y="3"/>
                    <a:pt x="1" y="1"/>
                    <a:pt x="2" y="0"/>
                  </a:cubicBezTo>
                  <a:cubicBezTo>
                    <a:pt x="3" y="0"/>
                    <a:pt x="5" y="1"/>
                    <a:pt x="6" y="4"/>
                  </a:cubicBezTo>
                  <a:cubicBezTo>
                    <a:pt x="6" y="6"/>
                    <a:pt x="6" y="8"/>
                    <a:pt x="4" y="8"/>
                  </a:cubicBezTo>
                  <a:cubicBezTo>
                    <a:pt x="3" y="9"/>
                    <a:pt x="1" y="7"/>
                    <a:pt x="1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0" name="任意多边形 40"/>
            <p:cNvSpPr/>
            <p:nvPr/>
          </p:nvSpPr>
          <p:spPr bwMode="auto">
            <a:xfrm>
              <a:off x="6020991" y="3333125"/>
              <a:ext cx="28207" cy="37610"/>
            </a:xfrm>
            <a:custGeom>
              <a:avLst/>
              <a:gdLst>
                <a:gd name="T0" fmla="*/ 1 w 5"/>
                <a:gd name="T1" fmla="*/ 4 h 7"/>
                <a:gd name="T2" fmla="*/ 2 w 5"/>
                <a:gd name="T3" fmla="*/ 1 h 7"/>
                <a:gd name="T4" fmla="*/ 4 w 5"/>
                <a:gd name="T5" fmla="*/ 3 h 7"/>
                <a:gd name="T6" fmla="*/ 3 w 5"/>
                <a:gd name="T7" fmla="*/ 6 h 7"/>
                <a:gd name="T8" fmla="*/ 1 w 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 fill="norm" stroke="1" extrusionOk="0">
                  <a:moveTo>
                    <a:pt x="1" y="4"/>
                  </a:moveTo>
                  <a:cubicBezTo>
                    <a:pt x="0" y="2"/>
                    <a:pt x="1" y="1"/>
                    <a:pt x="2" y="1"/>
                  </a:cubicBezTo>
                  <a:cubicBezTo>
                    <a:pt x="3" y="0"/>
                    <a:pt x="4" y="1"/>
                    <a:pt x="4" y="3"/>
                  </a:cubicBezTo>
                  <a:cubicBezTo>
                    <a:pt x="5" y="5"/>
                    <a:pt x="4" y="6"/>
                    <a:pt x="3" y="6"/>
                  </a:cubicBezTo>
                  <a:cubicBezTo>
                    <a:pt x="2" y="7"/>
                    <a:pt x="1" y="6"/>
                    <a:pt x="1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2" name="任意多边形 41"/>
            <p:cNvSpPr/>
            <p:nvPr/>
          </p:nvSpPr>
          <p:spPr bwMode="auto">
            <a:xfrm>
              <a:off x="5623741" y="3370735"/>
              <a:ext cx="32908" cy="51713"/>
            </a:xfrm>
            <a:custGeom>
              <a:avLst/>
              <a:gdLst>
                <a:gd name="T0" fmla="*/ 0 w 6"/>
                <a:gd name="T1" fmla="*/ 5 h 9"/>
                <a:gd name="T2" fmla="*/ 2 w 6"/>
                <a:gd name="T3" fmla="*/ 0 h 9"/>
                <a:gd name="T4" fmla="*/ 5 w 6"/>
                <a:gd name="T5" fmla="*/ 4 h 9"/>
                <a:gd name="T6" fmla="*/ 4 w 6"/>
                <a:gd name="T7" fmla="*/ 8 h 9"/>
                <a:gd name="T8" fmla="*/ 0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 fill="norm" stroke="1" extrusionOk="0">
                  <a:moveTo>
                    <a:pt x="0" y="5"/>
                  </a:moveTo>
                  <a:cubicBezTo>
                    <a:pt x="0" y="3"/>
                    <a:pt x="0" y="1"/>
                    <a:pt x="2" y="0"/>
                  </a:cubicBezTo>
                  <a:cubicBezTo>
                    <a:pt x="3" y="0"/>
                    <a:pt x="5" y="1"/>
                    <a:pt x="5" y="4"/>
                  </a:cubicBezTo>
                  <a:cubicBezTo>
                    <a:pt x="6" y="6"/>
                    <a:pt x="5" y="8"/>
                    <a:pt x="4" y="8"/>
                  </a:cubicBezTo>
                  <a:cubicBezTo>
                    <a:pt x="3" y="9"/>
                    <a:pt x="1" y="7"/>
                    <a:pt x="0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3" name="任意多边形 42"/>
            <p:cNvSpPr/>
            <p:nvPr/>
          </p:nvSpPr>
          <p:spPr bwMode="auto">
            <a:xfrm>
              <a:off x="5623741" y="3398942"/>
              <a:ext cx="23506" cy="39961"/>
            </a:xfrm>
            <a:custGeom>
              <a:avLst/>
              <a:gdLst>
                <a:gd name="T0" fmla="*/ 0 w 4"/>
                <a:gd name="T1" fmla="*/ 4 h 7"/>
                <a:gd name="T2" fmla="*/ 1 w 4"/>
                <a:gd name="T3" fmla="*/ 1 h 7"/>
                <a:gd name="T4" fmla="*/ 4 w 4"/>
                <a:gd name="T5" fmla="*/ 3 h 7"/>
                <a:gd name="T6" fmla="*/ 3 w 4"/>
                <a:gd name="T7" fmla="*/ 6 h 7"/>
                <a:gd name="T8" fmla="*/ 0 w 4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 fill="norm" stroke="1" extrusionOk="0">
                  <a:moveTo>
                    <a:pt x="0" y="4"/>
                  </a:moveTo>
                  <a:cubicBezTo>
                    <a:pt x="0" y="2"/>
                    <a:pt x="0" y="1"/>
                    <a:pt x="1" y="1"/>
                  </a:cubicBezTo>
                  <a:cubicBezTo>
                    <a:pt x="2" y="0"/>
                    <a:pt x="3" y="1"/>
                    <a:pt x="4" y="3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1" y="6"/>
                    <a:pt x="0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4" name="任意多边形 43"/>
            <p:cNvSpPr/>
            <p:nvPr/>
          </p:nvSpPr>
          <p:spPr bwMode="auto">
            <a:xfrm>
              <a:off x="5137167" y="2550378"/>
              <a:ext cx="1013107" cy="1017808"/>
            </a:xfrm>
            <a:custGeom>
              <a:avLst/>
              <a:gdLst>
                <a:gd name="T0" fmla="*/ 181 w 181"/>
                <a:gd name="T1" fmla="*/ 84 h 182"/>
                <a:gd name="T2" fmla="*/ 42 w 181"/>
                <a:gd name="T3" fmla="*/ 119 h 182"/>
                <a:gd name="T4" fmla="*/ 48 w 181"/>
                <a:gd name="T5" fmla="*/ 180 h 182"/>
                <a:gd name="T6" fmla="*/ 41 w 181"/>
                <a:gd name="T7" fmla="*/ 182 h 182"/>
                <a:gd name="T8" fmla="*/ 32 w 181"/>
                <a:gd name="T9" fmla="*/ 164 h 182"/>
                <a:gd name="T10" fmla="*/ 0 w 181"/>
                <a:gd name="T11" fmla="*/ 113 h 182"/>
                <a:gd name="T12" fmla="*/ 84 w 181"/>
                <a:gd name="T13" fmla="*/ 15 h 182"/>
                <a:gd name="T14" fmla="*/ 181 w 181"/>
                <a:gd name="T15" fmla="*/ 8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1" h="182" fill="norm" stroke="1" extrusionOk="0">
                  <a:moveTo>
                    <a:pt x="181" y="84"/>
                  </a:moveTo>
                  <a:cubicBezTo>
                    <a:pt x="181" y="84"/>
                    <a:pt x="131" y="108"/>
                    <a:pt x="42" y="119"/>
                  </a:cubicBezTo>
                  <a:cubicBezTo>
                    <a:pt x="48" y="180"/>
                    <a:pt x="48" y="180"/>
                    <a:pt x="48" y="180"/>
                  </a:cubicBezTo>
                  <a:cubicBezTo>
                    <a:pt x="41" y="182"/>
                    <a:pt x="41" y="182"/>
                    <a:pt x="41" y="182"/>
                  </a:cubicBezTo>
                  <a:cubicBezTo>
                    <a:pt x="41" y="182"/>
                    <a:pt x="39" y="172"/>
                    <a:pt x="32" y="164"/>
                  </a:cubicBezTo>
                  <a:cubicBezTo>
                    <a:pt x="25" y="155"/>
                    <a:pt x="0" y="113"/>
                    <a:pt x="0" y="113"/>
                  </a:cubicBezTo>
                  <a:cubicBezTo>
                    <a:pt x="0" y="113"/>
                    <a:pt x="11" y="30"/>
                    <a:pt x="84" y="15"/>
                  </a:cubicBezTo>
                  <a:cubicBezTo>
                    <a:pt x="158" y="0"/>
                    <a:pt x="181" y="55"/>
                    <a:pt x="181" y="8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5" name="任意多边形 44"/>
            <p:cNvSpPr/>
            <p:nvPr/>
          </p:nvSpPr>
          <p:spPr bwMode="auto">
            <a:xfrm>
              <a:off x="5489756" y="3272010"/>
              <a:ext cx="141036" cy="65817"/>
            </a:xfrm>
            <a:custGeom>
              <a:avLst/>
              <a:gdLst>
                <a:gd name="T0" fmla="*/ 2 w 25"/>
                <a:gd name="T1" fmla="*/ 12 h 12"/>
                <a:gd name="T2" fmla="*/ 4 w 25"/>
                <a:gd name="T3" fmla="*/ 12 h 12"/>
                <a:gd name="T4" fmla="*/ 23 w 25"/>
                <a:gd name="T5" fmla="*/ 4 h 12"/>
                <a:gd name="T6" fmla="*/ 25 w 25"/>
                <a:gd name="T7" fmla="*/ 2 h 12"/>
                <a:gd name="T8" fmla="*/ 23 w 25"/>
                <a:gd name="T9" fmla="*/ 0 h 12"/>
                <a:gd name="T10" fmla="*/ 1 w 25"/>
                <a:gd name="T11" fmla="*/ 8 h 12"/>
                <a:gd name="T12" fmla="*/ 1 w 25"/>
                <a:gd name="T13" fmla="*/ 11 h 12"/>
                <a:gd name="T14" fmla="*/ 2 w 25"/>
                <a:gd name="T15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2" fill="norm" stroke="1" extrusionOk="0">
                  <a:moveTo>
                    <a:pt x="2" y="12"/>
                  </a:moveTo>
                  <a:cubicBezTo>
                    <a:pt x="3" y="12"/>
                    <a:pt x="3" y="12"/>
                    <a:pt x="4" y="12"/>
                  </a:cubicBezTo>
                  <a:cubicBezTo>
                    <a:pt x="12" y="4"/>
                    <a:pt x="23" y="4"/>
                    <a:pt x="23" y="4"/>
                  </a:cubicBezTo>
                  <a:cubicBezTo>
                    <a:pt x="24" y="4"/>
                    <a:pt x="25" y="3"/>
                    <a:pt x="25" y="2"/>
                  </a:cubicBezTo>
                  <a:cubicBezTo>
                    <a:pt x="25" y="1"/>
                    <a:pt x="24" y="0"/>
                    <a:pt x="23" y="0"/>
                  </a:cubicBezTo>
                  <a:cubicBezTo>
                    <a:pt x="23" y="0"/>
                    <a:pt x="11" y="0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1" y="12"/>
                    <a:pt x="2" y="12"/>
                    <a:pt x="2" y="12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6" name="任意多边形 45"/>
            <p:cNvSpPr/>
            <p:nvPr/>
          </p:nvSpPr>
          <p:spPr bwMode="auto">
            <a:xfrm>
              <a:off x="5959875" y="3187389"/>
              <a:ext cx="150438" cy="56414"/>
            </a:xfrm>
            <a:custGeom>
              <a:avLst/>
              <a:gdLst>
                <a:gd name="T0" fmla="*/ 26 w 27"/>
                <a:gd name="T1" fmla="*/ 9 h 10"/>
                <a:gd name="T2" fmla="*/ 26 w 27"/>
                <a:gd name="T3" fmla="*/ 8 h 10"/>
                <a:gd name="T4" fmla="*/ 25 w 27"/>
                <a:gd name="T5" fmla="*/ 5 h 10"/>
                <a:gd name="T6" fmla="*/ 2 w 27"/>
                <a:gd name="T7" fmla="*/ 4 h 10"/>
                <a:gd name="T8" fmla="*/ 0 w 27"/>
                <a:gd name="T9" fmla="*/ 7 h 10"/>
                <a:gd name="T10" fmla="*/ 3 w 27"/>
                <a:gd name="T11" fmla="*/ 8 h 10"/>
                <a:gd name="T12" fmla="*/ 24 w 27"/>
                <a:gd name="T13" fmla="*/ 9 h 10"/>
                <a:gd name="T14" fmla="*/ 26 w 27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10" fill="norm" stroke="1" extrusionOk="0">
                  <a:moveTo>
                    <a:pt x="26" y="9"/>
                  </a:moveTo>
                  <a:cubicBezTo>
                    <a:pt x="26" y="9"/>
                    <a:pt x="26" y="9"/>
                    <a:pt x="26" y="8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14" y="0"/>
                    <a:pt x="2" y="4"/>
                    <a:pt x="2" y="4"/>
                  </a:cubicBezTo>
                  <a:cubicBezTo>
                    <a:pt x="1" y="4"/>
                    <a:pt x="0" y="5"/>
                    <a:pt x="0" y="7"/>
                  </a:cubicBezTo>
                  <a:cubicBezTo>
                    <a:pt x="1" y="8"/>
                    <a:pt x="2" y="8"/>
                    <a:pt x="3" y="8"/>
                  </a:cubicBezTo>
                  <a:cubicBezTo>
                    <a:pt x="3" y="8"/>
                    <a:pt x="13" y="5"/>
                    <a:pt x="24" y="9"/>
                  </a:cubicBezTo>
                  <a:cubicBezTo>
                    <a:pt x="24" y="10"/>
                    <a:pt x="25" y="10"/>
                    <a:pt x="26" y="9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97" name="任意多边形 46"/>
            <p:cNvSpPr/>
            <p:nvPr/>
          </p:nvSpPr>
          <p:spPr bwMode="auto">
            <a:xfrm>
              <a:off x="5842346" y="3326074"/>
              <a:ext cx="157491" cy="263267"/>
            </a:xfrm>
            <a:custGeom>
              <a:avLst/>
              <a:gdLst>
                <a:gd name="T0" fmla="*/ 15 w 28"/>
                <a:gd name="T1" fmla="*/ 47 h 47"/>
                <a:gd name="T2" fmla="*/ 13 w 28"/>
                <a:gd name="T3" fmla="*/ 45 h 47"/>
                <a:gd name="T4" fmla="*/ 14 w 28"/>
                <a:gd name="T5" fmla="*/ 43 h 47"/>
                <a:gd name="T6" fmla="*/ 23 w 28"/>
                <a:gd name="T7" fmla="*/ 39 h 47"/>
                <a:gd name="T8" fmla="*/ 23 w 28"/>
                <a:gd name="T9" fmla="*/ 34 h 47"/>
                <a:gd name="T10" fmla="*/ 20 w 28"/>
                <a:gd name="T11" fmla="*/ 31 h 47"/>
                <a:gd name="T12" fmla="*/ 12 w 28"/>
                <a:gd name="T13" fmla="*/ 32 h 47"/>
                <a:gd name="T14" fmla="*/ 11 w 28"/>
                <a:gd name="T15" fmla="*/ 32 h 47"/>
                <a:gd name="T16" fmla="*/ 9 w 28"/>
                <a:gd name="T17" fmla="*/ 31 h 47"/>
                <a:gd name="T18" fmla="*/ 0 w 28"/>
                <a:gd name="T19" fmla="*/ 3 h 47"/>
                <a:gd name="T20" fmla="*/ 2 w 28"/>
                <a:gd name="T21" fmla="*/ 0 h 47"/>
                <a:gd name="T22" fmla="*/ 4 w 28"/>
                <a:gd name="T23" fmla="*/ 2 h 47"/>
                <a:gd name="T24" fmla="*/ 13 w 28"/>
                <a:gd name="T25" fmla="*/ 27 h 47"/>
                <a:gd name="T26" fmla="*/ 22 w 28"/>
                <a:gd name="T27" fmla="*/ 27 h 47"/>
                <a:gd name="T28" fmla="*/ 27 w 28"/>
                <a:gd name="T29" fmla="*/ 33 h 47"/>
                <a:gd name="T30" fmla="*/ 26 w 28"/>
                <a:gd name="T31" fmla="*/ 41 h 47"/>
                <a:gd name="T32" fmla="*/ 15 w 28"/>
                <a:gd name="T33" fmla="*/ 47 h 47"/>
                <a:gd name="T34" fmla="*/ 15 w 28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7" fill="norm" stroke="1" extrusionOk="0">
                  <a:moveTo>
                    <a:pt x="15" y="47"/>
                  </a:moveTo>
                  <a:cubicBezTo>
                    <a:pt x="14" y="47"/>
                    <a:pt x="13" y="46"/>
                    <a:pt x="13" y="45"/>
                  </a:cubicBezTo>
                  <a:cubicBezTo>
                    <a:pt x="12" y="44"/>
                    <a:pt x="13" y="43"/>
                    <a:pt x="14" y="43"/>
                  </a:cubicBezTo>
                  <a:cubicBezTo>
                    <a:pt x="16" y="43"/>
                    <a:pt x="21" y="42"/>
                    <a:pt x="23" y="39"/>
                  </a:cubicBezTo>
                  <a:cubicBezTo>
                    <a:pt x="24" y="38"/>
                    <a:pt x="24" y="36"/>
                    <a:pt x="23" y="34"/>
                  </a:cubicBezTo>
                  <a:cubicBezTo>
                    <a:pt x="23" y="32"/>
                    <a:pt x="22" y="31"/>
                    <a:pt x="20" y="31"/>
                  </a:cubicBezTo>
                  <a:cubicBezTo>
                    <a:pt x="18" y="29"/>
                    <a:pt x="14" y="31"/>
                    <a:pt x="12" y="32"/>
                  </a:cubicBezTo>
                  <a:cubicBezTo>
                    <a:pt x="12" y="32"/>
                    <a:pt x="11" y="32"/>
                    <a:pt x="11" y="32"/>
                  </a:cubicBezTo>
                  <a:cubicBezTo>
                    <a:pt x="10" y="32"/>
                    <a:pt x="10" y="31"/>
                    <a:pt x="9" y="31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1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5" y="26"/>
                    <a:pt x="19" y="25"/>
                    <a:pt x="22" y="27"/>
                  </a:cubicBezTo>
                  <a:cubicBezTo>
                    <a:pt x="24" y="28"/>
                    <a:pt x="26" y="30"/>
                    <a:pt x="27" y="33"/>
                  </a:cubicBezTo>
                  <a:cubicBezTo>
                    <a:pt x="28" y="36"/>
                    <a:pt x="28" y="39"/>
                    <a:pt x="26" y="41"/>
                  </a:cubicBezTo>
                  <a:cubicBezTo>
                    <a:pt x="23" y="46"/>
                    <a:pt x="15" y="47"/>
                    <a:pt x="15" y="47"/>
                  </a:cubicBezTo>
                  <a:cubicBezTo>
                    <a:pt x="15" y="47"/>
                    <a:pt x="15" y="47"/>
                    <a:pt x="15" y="47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</p:grpSp>
      <p:grpSp>
        <p:nvGrpSpPr>
          <p:cNvPr id="1910812502" name="组合 97"/>
          <p:cNvGrpSpPr/>
          <p:nvPr/>
        </p:nvGrpSpPr>
        <p:grpSpPr bwMode="auto">
          <a:xfrm>
            <a:off x="4974988" y="3082694"/>
            <a:ext cx="1080000" cy="1080000"/>
            <a:chOff x="4516660" y="1853683"/>
            <a:chExt cx="3158681" cy="3150634"/>
          </a:xfrm>
        </p:grpSpPr>
        <p:sp>
          <p:nvSpPr>
            <p:cNvPr id="99" name="椭圆 98"/>
            <p:cNvSpPr/>
            <p:nvPr/>
          </p:nvSpPr>
          <p:spPr bwMode="auto">
            <a:xfrm>
              <a:off x="4516660" y="1853683"/>
              <a:ext cx="3158681" cy="3150634"/>
            </a:xfrm>
            <a:prstGeom prst="ellipse">
              <a:avLst/>
            </a:prstGeom>
            <a:solidFill>
              <a:srgbClr val="579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0" name="任意多边形 47"/>
            <p:cNvSpPr/>
            <p:nvPr/>
          </p:nvSpPr>
          <p:spPr bwMode="auto">
            <a:xfrm>
              <a:off x="5419636" y="2361811"/>
              <a:ext cx="1618475" cy="1416166"/>
            </a:xfrm>
            <a:custGeom>
              <a:avLst/>
              <a:gdLst>
                <a:gd name="T0" fmla="*/ 47 w 242"/>
                <a:gd name="T1" fmla="*/ 105 h 212"/>
                <a:gd name="T2" fmla="*/ 21 w 242"/>
                <a:gd name="T3" fmla="*/ 127 h 212"/>
                <a:gd name="T4" fmla="*/ 7 w 242"/>
                <a:gd name="T5" fmla="*/ 115 h 212"/>
                <a:gd name="T6" fmla="*/ 11 w 242"/>
                <a:gd name="T7" fmla="*/ 83 h 212"/>
                <a:gd name="T8" fmla="*/ 1 w 242"/>
                <a:gd name="T9" fmla="*/ 70 h 212"/>
                <a:gd name="T10" fmla="*/ 9 w 242"/>
                <a:gd name="T11" fmla="*/ 55 h 212"/>
                <a:gd name="T12" fmla="*/ 15 w 242"/>
                <a:gd name="T13" fmla="*/ 51 h 212"/>
                <a:gd name="T14" fmla="*/ 16 w 242"/>
                <a:gd name="T15" fmla="*/ 45 h 212"/>
                <a:gd name="T16" fmla="*/ 31 w 242"/>
                <a:gd name="T17" fmla="*/ 21 h 212"/>
                <a:gd name="T18" fmla="*/ 41 w 242"/>
                <a:gd name="T19" fmla="*/ 22 h 212"/>
                <a:gd name="T20" fmla="*/ 67 w 242"/>
                <a:gd name="T21" fmla="*/ 5 h 212"/>
                <a:gd name="T22" fmla="*/ 87 w 242"/>
                <a:gd name="T23" fmla="*/ 12 h 212"/>
                <a:gd name="T24" fmla="*/ 109 w 242"/>
                <a:gd name="T25" fmla="*/ 0 h 212"/>
                <a:gd name="T26" fmla="*/ 132 w 242"/>
                <a:gd name="T27" fmla="*/ 11 h 212"/>
                <a:gd name="T28" fmla="*/ 136 w 242"/>
                <a:gd name="T29" fmla="*/ 14 h 212"/>
                <a:gd name="T30" fmla="*/ 141 w 242"/>
                <a:gd name="T31" fmla="*/ 12 h 212"/>
                <a:gd name="T32" fmla="*/ 166 w 242"/>
                <a:gd name="T33" fmla="*/ 11 h 212"/>
                <a:gd name="T34" fmla="*/ 180 w 242"/>
                <a:gd name="T35" fmla="*/ 33 h 212"/>
                <a:gd name="T36" fmla="*/ 199 w 242"/>
                <a:gd name="T37" fmla="*/ 32 h 212"/>
                <a:gd name="T38" fmla="*/ 212 w 242"/>
                <a:gd name="T39" fmla="*/ 43 h 212"/>
                <a:gd name="T40" fmla="*/ 214 w 242"/>
                <a:gd name="T41" fmla="*/ 52 h 212"/>
                <a:gd name="T42" fmla="*/ 219 w 242"/>
                <a:gd name="T43" fmla="*/ 54 h 212"/>
                <a:gd name="T44" fmla="*/ 235 w 242"/>
                <a:gd name="T45" fmla="*/ 86 h 212"/>
                <a:gd name="T46" fmla="*/ 234 w 242"/>
                <a:gd name="T47" fmla="*/ 93 h 212"/>
                <a:gd name="T48" fmla="*/ 236 w 242"/>
                <a:gd name="T49" fmla="*/ 96 h 212"/>
                <a:gd name="T50" fmla="*/ 239 w 242"/>
                <a:gd name="T51" fmla="*/ 128 h 212"/>
                <a:gd name="T52" fmla="*/ 237 w 242"/>
                <a:gd name="T53" fmla="*/ 133 h 212"/>
                <a:gd name="T54" fmla="*/ 239 w 242"/>
                <a:gd name="T55" fmla="*/ 140 h 212"/>
                <a:gd name="T56" fmla="*/ 235 w 242"/>
                <a:gd name="T57" fmla="*/ 167 h 212"/>
                <a:gd name="T58" fmla="*/ 227 w 242"/>
                <a:gd name="T59" fmla="*/ 177 h 212"/>
                <a:gd name="T60" fmla="*/ 218 w 242"/>
                <a:gd name="T61" fmla="*/ 192 h 212"/>
                <a:gd name="T62" fmla="*/ 196 w 242"/>
                <a:gd name="T63" fmla="*/ 212 h 212"/>
                <a:gd name="T64" fmla="*/ 192 w 242"/>
                <a:gd name="T65" fmla="*/ 212 h 212"/>
                <a:gd name="T66" fmla="*/ 188 w 242"/>
                <a:gd name="T67" fmla="*/ 210 h 212"/>
                <a:gd name="T68" fmla="*/ 183 w 242"/>
                <a:gd name="T69" fmla="*/ 210 h 212"/>
                <a:gd name="T70" fmla="*/ 161 w 242"/>
                <a:gd name="T71" fmla="*/ 196 h 212"/>
                <a:gd name="T72" fmla="*/ 158 w 242"/>
                <a:gd name="T73" fmla="*/ 177 h 212"/>
                <a:gd name="T74" fmla="*/ 159 w 242"/>
                <a:gd name="T75" fmla="*/ 149 h 212"/>
                <a:gd name="T76" fmla="*/ 156 w 242"/>
                <a:gd name="T77" fmla="*/ 133 h 212"/>
                <a:gd name="T78" fmla="*/ 141 w 242"/>
                <a:gd name="T79" fmla="*/ 115 h 212"/>
                <a:gd name="T80" fmla="*/ 125 w 242"/>
                <a:gd name="T81" fmla="*/ 107 h 212"/>
                <a:gd name="T82" fmla="*/ 59 w 242"/>
                <a:gd name="T83" fmla="*/ 10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42" h="212" fill="norm" stroke="1" extrusionOk="0">
                  <a:moveTo>
                    <a:pt x="47" y="105"/>
                  </a:moveTo>
                  <a:cubicBezTo>
                    <a:pt x="37" y="111"/>
                    <a:pt x="33" y="126"/>
                    <a:pt x="21" y="127"/>
                  </a:cubicBezTo>
                  <a:cubicBezTo>
                    <a:pt x="14" y="128"/>
                    <a:pt x="10" y="121"/>
                    <a:pt x="7" y="115"/>
                  </a:cubicBezTo>
                  <a:cubicBezTo>
                    <a:pt x="2" y="104"/>
                    <a:pt x="1" y="92"/>
                    <a:pt x="11" y="83"/>
                  </a:cubicBezTo>
                  <a:cubicBezTo>
                    <a:pt x="5" y="80"/>
                    <a:pt x="1" y="76"/>
                    <a:pt x="1" y="70"/>
                  </a:cubicBezTo>
                  <a:cubicBezTo>
                    <a:pt x="0" y="64"/>
                    <a:pt x="4" y="59"/>
                    <a:pt x="9" y="55"/>
                  </a:cubicBezTo>
                  <a:cubicBezTo>
                    <a:pt x="11" y="54"/>
                    <a:pt x="13" y="53"/>
                    <a:pt x="15" y="51"/>
                  </a:cubicBezTo>
                  <a:cubicBezTo>
                    <a:pt x="16" y="49"/>
                    <a:pt x="16" y="47"/>
                    <a:pt x="16" y="45"/>
                  </a:cubicBezTo>
                  <a:cubicBezTo>
                    <a:pt x="18" y="34"/>
                    <a:pt x="23" y="26"/>
                    <a:pt x="31" y="21"/>
                  </a:cubicBezTo>
                  <a:cubicBezTo>
                    <a:pt x="35" y="18"/>
                    <a:pt x="39" y="18"/>
                    <a:pt x="41" y="22"/>
                  </a:cubicBezTo>
                  <a:cubicBezTo>
                    <a:pt x="46" y="11"/>
                    <a:pt x="56" y="7"/>
                    <a:pt x="67" y="5"/>
                  </a:cubicBezTo>
                  <a:cubicBezTo>
                    <a:pt x="75" y="4"/>
                    <a:pt x="83" y="5"/>
                    <a:pt x="87" y="12"/>
                  </a:cubicBezTo>
                  <a:cubicBezTo>
                    <a:pt x="93" y="6"/>
                    <a:pt x="100" y="1"/>
                    <a:pt x="109" y="0"/>
                  </a:cubicBezTo>
                  <a:cubicBezTo>
                    <a:pt x="119" y="0"/>
                    <a:pt x="126" y="4"/>
                    <a:pt x="132" y="11"/>
                  </a:cubicBezTo>
                  <a:cubicBezTo>
                    <a:pt x="133" y="12"/>
                    <a:pt x="134" y="14"/>
                    <a:pt x="136" y="14"/>
                  </a:cubicBezTo>
                  <a:cubicBezTo>
                    <a:pt x="138" y="14"/>
                    <a:pt x="139" y="13"/>
                    <a:pt x="141" y="12"/>
                  </a:cubicBezTo>
                  <a:cubicBezTo>
                    <a:pt x="149" y="7"/>
                    <a:pt x="157" y="6"/>
                    <a:pt x="166" y="11"/>
                  </a:cubicBezTo>
                  <a:cubicBezTo>
                    <a:pt x="175" y="15"/>
                    <a:pt x="179" y="23"/>
                    <a:pt x="180" y="33"/>
                  </a:cubicBezTo>
                  <a:cubicBezTo>
                    <a:pt x="186" y="32"/>
                    <a:pt x="193" y="30"/>
                    <a:pt x="199" y="32"/>
                  </a:cubicBezTo>
                  <a:cubicBezTo>
                    <a:pt x="205" y="33"/>
                    <a:pt x="210" y="37"/>
                    <a:pt x="212" y="43"/>
                  </a:cubicBezTo>
                  <a:cubicBezTo>
                    <a:pt x="213" y="46"/>
                    <a:pt x="211" y="50"/>
                    <a:pt x="214" y="52"/>
                  </a:cubicBezTo>
                  <a:cubicBezTo>
                    <a:pt x="216" y="53"/>
                    <a:pt x="217" y="53"/>
                    <a:pt x="219" y="54"/>
                  </a:cubicBezTo>
                  <a:cubicBezTo>
                    <a:pt x="233" y="59"/>
                    <a:pt x="240" y="71"/>
                    <a:pt x="235" y="86"/>
                  </a:cubicBezTo>
                  <a:cubicBezTo>
                    <a:pt x="235" y="89"/>
                    <a:pt x="234" y="91"/>
                    <a:pt x="234" y="93"/>
                  </a:cubicBezTo>
                  <a:cubicBezTo>
                    <a:pt x="234" y="95"/>
                    <a:pt x="235" y="95"/>
                    <a:pt x="236" y="96"/>
                  </a:cubicBezTo>
                  <a:cubicBezTo>
                    <a:pt x="241" y="107"/>
                    <a:pt x="242" y="116"/>
                    <a:pt x="239" y="128"/>
                  </a:cubicBezTo>
                  <a:cubicBezTo>
                    <a:pt x="238" y="130"/>
                    <a:pt x="237" y="131"/>
                    <a:pt x="237" y="133"/>
                  </a:cubicBezTo>
                  <a:cubicBezTo>
                    <a:pt x="237" y="136"/>
                    <a:pt x="239" y="137"/>
                    <a:pt x="239" y="140"/>
                  </a:cubicBezTo>
                  <a:cubicBezTo>
                    <a:pt x="242" y="149"/>
                    <a:pt x="240" y="158"/>
                    <a:pt x="235" y="167"/>
                  </a:cubicBezTo>
                  <a:cubicBezTo>
                    <a:pt x="233" y="171"/>
                    <a:pt x="230" y="173"/>
                    <a:pt x="227" y="177"/>
                  </a:cubicBezTo>
                  <a:cubicBezTo>
                    <a:pt x="225" y="181"/>
                    <a:pt x="221" y="188"/>
                    <a:pt x="218" y="192"/>
                  </a:cubicBezTo>
                  <a:cubicBezTo>
                    <a:pt x="212" y="201"/>
                    <a:pt x="206" y="208"/>
                    <a:pt x="196" y="212"/>
                  </a:cubicBezTo>
                  <a:cubicBezTo>
                    <a:pt x="194" y="212"/>
                    <a:pt x="193" y="212"/>
                    <a:pt x="192" y="212"/>
                  </a:cubicBezTo>
                  <a:cubicBezTo>
                    <a:pt x="190" y="211"/>
                    <a:pt x="190" y="210"/>
                    <a:pt x="188" y="210"/>
                  </a:cubicBezTo>
                  <a:cubicBezTo>
                    <a:pt x="186" y="209"/>
                    <a:pt x="185" y="210"/>
                    <a:pt x="183" y="210"/>
                  </a:cubicBezTo>
                  <a:cubicBezTo>
                    <a:pt x="173" y="210"/>
                    <a:pt x="166" y="205"/>
                    <a:pt x="161" y="196"/>
                  </a:cubicBezTo>
                  <a:cubicBezTo>
                    <a:pt x="158" y="191"/>
                    <a:pt x="159" y="184"/>
                    <a:pt x="158" y="177"/>
                  </a:cubicBezTo>
                  <a:cubicBezTo>
                    <a:pt x="158" y="168"/>
                    <a:pt x="159" y="159"/>
                    <a:pt x="159" y="149"/>
                  </a:cubicBezTo>
                  <a:cubicBezTo>
                    <a:pt x="158" y="144"/>
                    <a:pt x="159" y="139"/>
                    <a:pt x="156" y="133"/>
                  </a:cubicBezTo>
                  <a:cubicBezTo>
                    <a:pt x="153" y="126"/>
                    <a:pt x="148" y="120"/>
                    <a:pt x="141" y="115"/>
                  </a:cubicBezTo>
                  <a:cubicBezTo>
                    <a:pt x="136" y="112"/>
                    <a:pt x="132" y="109"/>
                    <a:pt x="125" y="107"/>
                  </a:cubicBezTo>
                  <a:cubicBezTo>
                    <a:pt x="103" y="101"/>
                    <a:pt x="81" y="105"/>
                    <a:pt x="59" y="108"/>
                  </a:cubicBezTo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1" name="任意多边形 107"/>
            <p:cNvSpPr/>
            <p:nvPr/>
          </p:nvSpPr>
          <p:spPr bwMode="auto">
            <a:xfrm>
              <a:off x="5326911" y="4202030"/>
              <a:ext cx="1583419" cy="802288"/>
            </a:xfrm>
            <a:custGeom>
              <a:avLst/>
              <a:gdLst>
                <a:gd name="connsiteX0" fmla="*/ 614032 w 1249406"/>
                <a:gd name="connsiteY0" fmla="*/ 775 h 633050"/>
                <a:gd name="connsiteX1" fmla="*/ 633839 w 1249406"/>
                <a:gd name="connsiteY1" fmla="*/ 1022 h 633050"/>
                <a:gd name="connsiteX2" fmla="*/ 765889 w 1249406"/>
                <a:gd name="connsiteY2" fmla="*/ 37917 h 633050"/>
                <a:gd name="connsiteX3" fmla="*/ 1240268 w 1249406"/>
                <a:gd name="connsiteY3" fmla="*/ 394615 h 633050"/>
                <a:gd name="connsiteX4" fmla="*/ 1249406 w 1249406"/>
                <a:gd name="connsiteY4" fmla="*/ 450110 h 633050"/>
                <a:gd name="connsiteX5" fmla="*/ 1091928 w 1249406"/>
                <a:gd name="connsiteY5" fmla="*/ 535368 h 633050"/>
                <a:gd name="connsiteX6" fmla="*/ 606855 w 1249406"/>
                <a:gd name="connsiteY6" fmla="*/ 633050 h 633050"/>
                <a:gd name="connsiteX7" fmla="*/ 121782 w 1249406"/>
                <a:gd name="connsiteY7" fmla="*/ 535368 h 633050"/>
                <a:gd name="connsiteX8" fmla="*/ 4252 w 1249406"/>
                <a:gd name="connsiteY8" fmla="*/ 471737 h 633050"/>
                <a:gd name="connsiteX9" fmla="*/ 1651 w 1249406"/>
                <a:gd name="connsiteY9" fmla="*/ 460725 h 633050"/>
                <a:gd name="connsiteX10" fmla="*/ 0 w 1249406"/>
                <a:gd name="connsiteY10" fmla="*/ 438490 h 633050"/>
                <a:gd name="connsiteX11" fmla="*/ 507071 w 1249406"/>
                <a:gd name="connsiteY11" fmla="*/ 32646 h 633050"/>
                <a:gd name="connsiteX12" fmla="*/ 614032 w 1249406"/>
                <a:gd name="connsiteY12" fmla="*/ 775 h 63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9406" h="633050" fill="norm" stroke="1" extrusionOk="0">
                  <a:moveTo>
                    <a:pt x="614032" y="775"/>
                  </a:moveTo>
                  <a:cubicBezTo>
                    <a:pt x="623935" y="-296"/>
                    <a:pt x="631198" y="-296"/>
                    <a:pt x="633839" y="1022"/>
                  </a:cubicBezTo>
                  <a:cubicBezTo>
                    <a:pt x="649685" y="-4249"/>
                    <a:pt x="734197" y="16834"/>
                    <a:pt x="765889" y="37917"/>
                  </a:cubicBezTo>
                  <a:cubicBezTo>
                    <a:pt x="932272" y="157825"/>
                    <a:pt x="1183579" y="241415"/>
                    <a:pt x="1240268" y="394615"/>
                  </a:cubicBezTo>
                  <a:lnTo>
                    <a:pt x="1249406" y="450110"/>
                  </a:lnTo>
                  <a:lnTo>
                    <a:pt x="1091928" y="535368"/>
                  </a:lnTo>
                  <a:cubicBezTo>
                    <a:pt x="942836" y="598268"/>
                    <a:pt x="778918" y="633050"/>
                    <a:pt x="606855" y="633050"/>
                  </a:cubicBezTo>
                  <a:cubicBezTo>
                    <a:pt x="434792" y="633050"/>
                    <a:pt x="270874" y="598268"/>
                    <a:pt x="121782" y="535368"/>
                  </a:cubicBezTo>
                  <a:lnTo>
                    <a:pt x="4252" y="471737"/>
                  </a:lnTo>
                  <a:lnTo>
                    <a:pt x="1651" y="460725"/>
                  </a:lnTo>
                  <a:cubicBezTo>
                    <a:pt x="0" y="447384"/>
                    <a:pt x="0" y="438490"/>
                    <a:pt x="0" y="438490"/>
                  </a:cubicBezTo>
                  <a:cubicBezTo>
                    <a:pt x="5282" y="238203"/>
                    <a:pt x="306356" y="159143"/>
                    <a:pt x="507071" y="32646"/>
                  </a:cubicBezTo>
                  <a:cubicBezTo>
                    <a:pt x="530840" y="16834"/>
                    <a:pt x="584321" y="3987"/>
                    <a:pt x="614032" y="775"/>
                  </a:cubicBezTo>
                  <a:close/>
                </a:path>
              </a:pathLst>
            </a:custGeom>
            <a:solidFill>
              <a:srgbClr val="FEB0A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2" name="任意多边形 58"/>
            <p:cNvSpPr/>
            <p:nvPr/>
          </p:nvSpPr>
          <p:spPr bwMode="auto">
            <a:xfrm>
              <a:off x="5754009" y="4191024"/>
              <a:ext cx="702464" cy="460815"/>
            </a:xfrm>
            <a:custGeom>
              <a:avLst/>
              <a:gdLst>
                <a:gd name="T0" fmla="*/ 8 w 105"/>
                <a:gd name="T1" fmla="*/ 22 h 69"/>
                <a:gd name="T2" fmla="*/ 49 w 105"/>
                <a:gd name="T3" fmla="*/ 67 h 69"/>
                <a:gd name="T4" fmla="*/ 105 w 105"/>
                <a:gd name="T5" fmla="*/ 24 h 69"/>
                <a:gd name="T6" fmla="*/ 66 w 105"/>
                <a:gd name="T7" fmla="*/ 0 h 69"/>
                <a:gd name="T8" fmla="*/ 36 w 105"/>
                <a:gd name="T9" fmla="*/ 2 h 69"/>
                <a:gd name="T10" fmla="*/ 8 w 105"/>
                <a:gd name="T11" fmla="*/ 22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69" fill="norm" stroke="1" extrusionOk="0">
                  <a:moveTo>
                    <a:pt x="8" y="22"/>
                  </a:moveTo>
                  <a:cubicBezTo>
                    <a:pt x="8" y="22"/>
                    <a:pt x="0" y="65"/>
                    <a:pt x="49" y="67"/>
                  </a:cubicBezTo>
                  <a:cubicBezTo>
                    <a:pt x="97" y="69"/>
                    <a:pt x="105" y="24"/>
                    <a:pt x="105" y="24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36" y="2"/>
                    <a:pt x="36" y="2"/>
                    <a:pt x="36" y="2"/>
                  </a:cubicBezTo>
                  <a:lnTo>
                    <a:pt x="8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3" name="任意多边形 59"/>
            <p:cNvSpPr/>
            <p:nvPr/>
          </p:nvSpPr>
          <p:spPr bwMode="auto">
            <a:xfrm>
              <a:off x="5947887" y="4224743"/>
              <a:ext cx="334373" cy="306275"/>
            </a:xfrm>
            <a:custGeom>
              <a:avLst/>
              <a:gdLst>
                <a:gd name="T0" fmla="*/ 33 w 50"/>
                <a:gd name="T1" fmla="*/ 7 h 46"/>
                <a:gd name="T2" fmla="*/ 1 w 50"/>
                <a:gd name="T3" fmla="*/ 9 h 46"/>
                <a:gd name="T4" fmla="*/ 1 w 50"/>
                <a:gd name="T5" fmla="*/ 22 h 46"/>
                <a:gd name="T6" fmla="*/ 49 w 50"/>
                <a:gd name="T7" fmla="*/ 23 h 46"/>
                <a:gd name="T8" fmla="*/ 50 w 50"/>
                <a:gd name="T9" fmla="*/ 0 h 46"/>
                <a:gd name="T10" fmla="*/ 33 w 50"/>
                <a:gd name="T11" fmla="*/ 7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46" fill="norm" stroke="1" extrusionOk="0">
                  <a:moveTo>
                    <a:pt x="33" y="7"/>
                  </a:moveTo>
                  <a:cubicBezTo>
                    <a:pt x="23" y="10"/>
                    <a:pt x="10" y="10"/>
                    <a:pt x="1" y="9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45"/>
                    <a:pt x="49" y="46"/>
                    <a:pt x="49" y="23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43" y="3"/>
                    <a:pt x="37" y="6"/>
                    <a:pt x="33" y="7"/>
                  </a:cubicBezTo>
                  <a:close/>
                </a:path>
              </a:pathLst>
            </a:custGeom>
            <a:solidFill>
              <a:srgbClr val="EF8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4" name="任意多边形 60"/>
            <p:cNvSpPr/>
            <p:nvPr/>
          </p:nvSpPr>
          <p:spPr bwMode="auto">
            <a:xfrm>
              <a:off x="5961938" y="3876321"/>
              <a:ext cx="328753" cy="213549"/>
            </a:xfrm>
            <a:custGeom>
              <a:avLst/>
              <a:gdLst>
                <a:gd name="T0" fmla="*/ 49 w 49"/>
                <a:gd name="T1" fmla="*/ 1 h 32"/>
                <a:gd name="T2" fmla="*/ 1 w 49"/>
                <a:gd name="T3" fmla="*/ 0 h 32"/>
                <a:gd name="T4" fmla="*/ 0 w 49"/>
                <a:gd name="T5" fmla="*/ 32 h 32"/>
                <a:gd name="T6" fmla="*/ 48 w 49"/>
                <a:gd name="T7" fmla="*/ 26 h 32"/>
                <a:gd name="T8" fmla="*/ 49 w 49"/>
                <a:gd name="T9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32" fill="norm" stroke="1" extrusionOk="0">
                  <a:moveTo>
                    <a:pt x="49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15" y="30"/>
                    <a:pt x="36" y="27"/>
                    <a:pt x="48" y="2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rgbClr val="EF8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5" name="任意多边形 61"/>
            <p:cNvSpPr/>
            <p:nvPr/>
          </p:nvSpPr>
          <p:spPr bwMode="auto">
            <a:xfrm>
              <a:off x="5956318" y="4050532"/>
              <a:ext cx="325943" cy="241647"/>
            </a:xfrm>
            <a:custGeom>
              <a:avLst/>
              <a:gdLst>
                <a:gd name="T0" fmla="*/ 32 w 49"/>
                <a:gd name="T1" fmla="*/ 33 h 36"/>
                <a:gd name="T2" fmla="*/ 49 w 49"/>
                <a:gd name="T3" fmla="*/ 26 h 36"/>
                <a:gd name="T4" fmla="*/ 49 w 49"/>
                <a:gd name="T5" fmla="*/ 0 h 36"/>
                <a:gd name="T6" fmla="*/ 1 w 49"/>
                <a:gd name="T7" fmla="*/ 6 h 36"/>
                <a:gd name="T8" fmla="*/ 0 w 49"/>
                <a:gd name="T9" fmla="*/ 35 h 36"/>
                <a:gd name="T10" fmla="*/ 32 w 49"/>
                <a:gd name="T11" fmla="*/ 33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36" fill="norm" stroke="1" extrusionOk="0">
                  <a:moveTo>
                    <a:pt x="32" y="33"/>
                  </a:moveTo>
                  <a:cubicBezTo>
                    <a:pt x="36" y="32"/>
                    <a:pt x="42" y="29"/>
                    <a:pt x="49" y="26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7" y="1"/>
                    <a:pt x="16" y="4"/>
                    <a:pt x="1" y="6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9" y="36"/>
                    <a:pt x="22" y="36"/>
                    <a:pt x="32" y="33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6" name="任意多边形 62"/>
            <p:cNvSpPr/>
            <p:nvPr/>
          </p:nvSpPr>
          <p:spPr bwMode="auto">
            <a:xfrm>
              <a:off x="5433685" y="2550070"/>
              <a:ext cx="1244766" cy="1708392"/>
            </a:xfrm>
            <a:custGeom>
              <a:avLst/>
              <a:gdLst>
                <a:gd name="T0" fmla="*/ 72 w 186"/>
                <a:gd name="T1" fmla="*/ 248 h 256"/>
                <a:gd name="T2" fmla="*/ 72 w 186"/>
                <a:gd name="T3" fmla="*/ 248 h 256"/>
                <a:gd name="T4" fmla="*/ 8 w 186"/>
                <a:gd name="T5" fmla="*/ 157 h 256"/>
                <a:gd name="T6" fmla="*/ 22 w 186"/>
                <a:gd name="T7" fmla="*/ 72 h 256"/>
                <a:gd name="T8" fmla="*/ 114 w 186"/>
                <a:gd name="T9" fmla="*/ 8 h 256"/>
                <a:gd name="T10" fmla="*/ 114 w 186"/>
                <a:gd name="T11" fmla="*/ 8 h 256"/>
                <a:gd name="T12" fmla="*/ 179 w 186"/>
                <a:gd name="T13" fmla="*/ 99 h 256"/>
                <a:gd name="T14" fmla="*/ 164 w 186"/>
                <a:gd name="T15" fmla="*/ 184 h 256"/>
                <a:gd name="T16" fmla="*/ 72 w 186"/>
                <a:gd name="T17" fmla="*/ 248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6" h="256" fill="norm" stroke="1" extrusionOk="0">
                  <a:moveTo>
                    <a:pt x="72" y="248"/>
                  </a:moveTo>
                  <a:cubicBezTo>
                    <a:pt x="72" y="248"/>
                    <a:pt x="72" y="248"/>
                    <a:pt x="72" y="248"/>
                  </a:cubicBezTo>
                  <a:cubicBezTo>
                    <a:pt x="29" y="241"/>
                    <a:pt x="0" y="200"/>
                    <a:pt x="8" y="157"/>
                  </a:cubicBezTo>
                  <a:cubicBezTo>
                    <a:pt x="22" y="72"/>
                    <a:pt x="22" y="72"/>
                    <a:pt x="22" y="72"/>
                  </a:cubicBezTo>
                  <a:cubicBezTo>
                    <a:pt x="30" y="29"/>
                    <a:pt x="71" y="0"/>
                    <a:pt x="114" y="8"/>
                  </a:cubicBezTo>
                  <a:cubicBezTo>
                    <a:pt x="114" y="8"/>
                    <a:pt x="114" y="8"/>
                    <a:pt x="114" y="8"/>
                  </a:cubicBezTo>
                  <a:cubicBezTo>
                    <a:pt x="157" y="15"/>
                    <a:pt x="186" y="56"/>
                    <a:pt x="179" y="99"/>
                  </a:cubicBezTo>
                  <a:cubicBezTo>
                    <a:pt x="164" y="184"/>
                    <a:pt x="164" y="184"/>
                    <a:pt x="164" y="184"/>
                  </a:cubicBezTo>
                  <a:cubicBezTo>
                    <a:pt x="156" y="227"/>
                    <a:pt x="115" y="256"/>
                    <a:pt x="72" y="248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7" name="任意多边形 63"/>
            <p:cNvSpPr/>
            <p:nvPr/>
          </p:nvSpPr>
          <p:spPr bwMode="auto">
            <a:xfrm>
              <a:off x="5433685" y="2541641"/>
              <a:ext cx="1129562" cy="1697152"/>
            </a:xfrm>
            <a:custGeom>
              <a:avLst/>
              <a:gdLst>
                <a:gd name="T0" fmla="*/ 61 w 169"/>
                <a:gd name="T1" fmla="*/ 247 h 254"/>
                <a:gd name="T2" fmla="*/ 61 w 169"/>
                <a:gd name="T3" fmla="*/ 247 h 254"/>
                <a:gd name="T4" fmla="*/ 7 w 169"/>
                <a:gd name="T5" fmla="*/ 165 h 254"/>
                <a:gd name="T6" fmla="*/ 19 w 169"/>
                <a:gd name="T7" fmla="*/ 66 h 254"/>
                <a:gd name="T8" fmla="*/ 103 w 169"/>
                <a:gd name="T9" fmla="*/ 7 h 254"/>
                <a:gd name="T10" fmla="*/ 103 w 169"/>
                <a:gd name="T11" fmla="*/ 7 h 254"/>
                <a:gd name="T12" fmla="*/ 162 w 169"/>
                <a:gd name="T13" fmla="*/ 91 h 254"/>
                <a:gd name="T14" fmla="*/ 145 w 169"/>
                <a:gd name="T15" fmla="*/ 188 h 254"/>
                <a:gd name="T16" fmla="*/ 61 w 169"/>
                <a:gd name="T17" fmla="*/ 247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9" h="254" fill="norm" stroke="1" extrusionOk="0">
                  <a:moveTo>
                    <a:pt x="61" y="247"/>
                  </a:moveTo>
                  <a:cubicBezTo>
                    <a:pt x="61" y="247"/>
                    <a:pt x="61" y="247"/>
                    <a:pt x="61" y="247"/>
                  </a:cubicBezTo>
                  <a:cubicBezTo>
                    <a:pt x="22" y="240"/>
                    <a:pt x="0" y="204"/>
                    <a:pt x="7" y="165"/>
                  </a:cubicBezTo>
                  <a:cubicBezTo>
                    <a:pt x="19" y="66"/>
                    <a:pt x="19" y="66"/>
                    <a:pt x="19" y="66"/>
                  </a:cubicBezTo>
                  <a:cubicBezTo>
                    <a:pt x="26" y="27"/>
                    <a:pt x="63" y="0"/>
                    <a:pt x="103" y="7"/>
                  </a:cubicBezTo>
                  <a:cubicBezTo>
                    <a:pt x="103" y="7"/>
                    <a:pt x="103" y="7"/>
                    <a:pt x="103" y="7"/>
                  </a:cubicBezTo>
                  <a:cubicBezTo>
                    <a:pt x="143" y="14"/>
                    <a:pt x="169" y="52"/>
                    <a:pt x="162" y="91"/>
                  </a:cubicBezTo>
                  <a:cubicBezTo>
                    <a:pt x="145" y="188"/>
                    <a:pt x="145" y="188"/>
                    <a:pt x="145" y="188"/>
                  </a:cubicBezTo>
                  <a:cubicBezTo>
                    <a:pt x="139" y="228"/>
                    <a:pt x="101" y="254"/>
                    <a:pt x="61" y="247"/>
                  </a:cubicBezTo>
                  <a:close/>
                </a:path>
              </a:pathLst>
            </a:custGeom>
            <a:solidFill>
              <a:srgbClr val="EF8E78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8" name="任意多边形 64"/>
            <p:cNvSpPr/>
            <p:nvPr/>
          </p:nvSpPr>
          <p:spPr bwMode="auto">
            <a:xfrm>
              <a:off x="5633185" y="3322781"/>
              <a:ext cx="140493" cy="207930"/>
            </a:xfrm>
            <a:custGeom>
              <a:avLst/>
              <a:gdLst>
                <a:gd name="T0" fmla="*/ 1 w 21"/>
                <a:gd name="T1" fmla="*/ 14 h 31"/>
                <a:gd name="T2" fmla="*/ 8 w 21"/>
                <a:gd name="T3" fmla="*/ 30 h 31"/>
                <a:gd name="T4" fmla="*/ 19 w 21"/>
                <a:gd name="T5" fmla="*/ 17 h 31"/>
                <a:gd name="T6" fmla="*/ 13 w 21"/>
                <a:gd name="T7" fmla="*/ 1 h 31"/>
                <a:gd name="T8" fmla="*/ 1 w 21"/>
                <a:gd name="T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 fill="norm" stroke="1" extrusionOk="0">
                  <a:moveTo>
                    <a:pt x="1" y="14"/>
                  </a:moveTo>
                  <a:cubicBezTo>
                    <a:pt x="0" y="22"/>
                    <a:pt x="3" y="29"/>
                    <a:pt x="8" y="30"/>
                  </a:cubicBezTo>
                  <a:cubicBezTo>
                    <a:pt x="13" y="31"/>
                    <a:pt x="18" y="25"/>
                    <a:pt x="19" y="17"/>
                  </a:cubicBezTo>
                  <a:cubicBezTo>
                    <a:pt x="21" y="9"/>
                    <a:pt x="18" y="2"/>
                    <a:pt x="13" y="1"/>
                  </a:cubicBezTo>
                  <a:cubicBezTo>
                    <a:pt x="8" y="0"/>
                    <a:pt x="3" y="6"/>
                    <a:pt x="1" y="1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09" name="任意多边形 65"/>
            <p:cNvSpPr/>
            <p:nvPr/>
          </p:nvSpPr>
          <p:spPr bwMode="auto">
            <a:xfrm>
              <a:off x="6122098" y="3415505"/>
              <a:ext cx="140493" cy="207930"/>
            </a:xfrm>
            <a:custGeom>
              <a:avLst/>
              <a:gdLst>
                <a:gd name="T0" fmla="*/ 1 w 21"/>
                <a:gd name="T1" fmla="*/ 14 h 31"/>
                <a:gd name="T2" fmla="*/ 8 w 21"/>
                <a:gd name="T3" fmla="*/ 30 h 31"/>
                <a:gd name="T4" fmla="*/ 19 w 21"/>
                <a:gd name="T5" fmla="*/ 17 h 31"/>
                <a:gd name="T6" fmla="*/ 13 w 21"/>
                <a:gd name="T7" fmla="*/ 1 h 31"/>
                <a:gd name="T8" fmla="*/ 1 w 21"/>
                <a:gd name="T9" fmla="*/ 1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31" fill="norm" stroke="1" extrusionOk="0">
                  <a:moveTo>
                    <a:pt x="1" y="14"/>
                  </a:moveTo>
                  <a:cubicBezTo>
                    <a:pt x="0" y="22"/>
                    <a:pt x="3" y="29"/>
                    <a:pt x="8" y="30"/>
                  </a:cubicBezTo>
                  <a:cubicBezTo>
                    <a:pt x="13" y="31"/>
                    <a:pt x="18" y="25"/>
                    <a:pt x="19" y="17"/>
                  </a:cubicBezTo>
                  <a:cubicBezTo>
                    <a:pt x="21" y="9"/>
                    <a:pt x="18" y="2"/>
                    <a:pt x="13" y="1"/>
                  </a:cubicBezTo>
                  <a:cubicBezTo>
                    <a:pt x="8" y="0"/>
                    <a:pt x="3" y="6"/>
                    <a:pt x="1" y="1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0" name="任意多边形 66"/>
            <p:cNvSpPr/>
            <p:nvPr/>
          </p:nvSpPr>
          <p:spPr bwMode="auto">
            <a:xfrm>
              <a:off x="6442422" y="3468894"/>
              <a:ext cx="368092" cy="455196"/>
            </a:xfrm>
            <a:custGeom>
              <a:avLst/>
              <a:gdLst>
                <a:gd name="T0" fmla="*/ 5 w 55"/>
                <a:gd name="T1" fmla="*/ 29 h 68"/>
                <a:gd name="T2" fmla="*/ 17 w 55"/>
                <a:gd name="T3" fmla="*/ 65 h 68"/>
                <a:gd name="T4" fmla="*/ 50 w 55"/>
                <a:gd name="T5" fmla="*/ 39 h 68"/>
                <a:gd name="T6" fmla="*/ 38 w 55"/>
                <a:gd name="T7" fmla="*/ 3 h 68"/>
                <a:gd name="T8" fmla="*/ 5 w 55"/>
                <a:gd name="T9" fmla="*/ 2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8" fill="norm" stroke="1" extrusionOk="0">
                  <a:moveTo>
                    <a:pt x="5" y="29"/>
                  </a:moveTo>
                  <a:cubicBezTo>
                    <a:pt x="0" y="47"/>
                    <a:pt x="5" y="63"/>
                    <a:pt x="17" y="65"/>
                  </a:cubicBezTo>
                  <a:cubicBezTo>
                    <a:pt x="29" y="68"/>
                    <a:pt x="44" y="56"/>
                    <a:pt x="50" y="39"/>
                  </a:cubicBezTo>
                  <a:cubicBezTo>
                    <a:pt x="55" y="21"/>
                    <a:pt x="50" y="5"/>
                    <a:pt x="38" y="3"/>
                  </a:cubicBezTo>
                  <a:cubicBezTo>
                    <a:pt x="26" y="0"/>
                    <a:pt x="11" y="12"/>
                    <a:pt x="5" y="29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1" name="任意多边形 67"/>
            <p:cNvSpPr/>
            <p:nvPr/>
          </p:nvSpPr>
          <p:spPr bwMode="auto">
            <a:xfrm>
              <a:off x="5487072" y="2420817"/>
              <a:ext cx="1371209" cy="1123941"/>
            </a:xfrm>
            <a:custGeom>
              <a:avLst/>
              <a:gdLst>
                <a:gd name="T0" fmla="*/ 3 w 205"/>
                <a:gd name="T1" fmla="*/ 60 h 168"/>
                <a:gd name="T2" fmla="*/ 3 w 205"/>
                <a:gd name="T3" fmla="*/ 54 h 168"/>
                <a:gd name="T4" fmla="*/ 8 w 205"/>
                <a:gd name="T5" fmla="*/ 43 h 168"/>
                <a:gd name="T6" fmla="*/ 23 w 205"/>
                <a:gd name="T7" fmla="*/ 24 h 168"/>
                <a:gd name="T8" fmla="*/ 36 w 205"/>
                <a:gd name="T9" fmla="*/ 16 h 168"/>
                <a:gd name="T10" fmla="*/ 169 w 205"/>
                <a:gd name="T11" fmla="*/ 35 h 168"/>
                <a:gd name="T12" fmla="*/ 172 w 205"/>
                <a:gd name="T13" fmla="*/ 41 h 168"/>
                <a:gd name="T14" fmla="*/ 200 w 205"/>
                <a:gd name="T15" fmla="*/ 82 h 168"/>
                <a:gd name="T16" fmla="*/ 205 w 205"/>
                <a:gd name="T17" fmla="*/ 93 h 168"/>
                <a:gd name="T18" fmla="*/ 205 w 205"/>
                <a:gd name="T19" fmla="*/ 102 h 168"/>
                <a:gd name="T20" fmla="*/ 181 w 205"/>
                <a:gd name="T21" fmla="*/ 157 h 168"/>
                <a:gd name="T22" fmla="*/ 173 w 205"/>
                <a:gd name="T23" fmla="*/ 163 h 168"/>
                <a:gd name="T24" fmla="*/ 169 w 205"/>
                <a:gd name="T25" fmla="*/ 164 h 168"/>
                <a:gd name="T26" fmla="*/ 149 w 205"/>
                <a:gd name="T27" fmla="*/ 157 h 168"/>
                <a:gd name="T28" fmla="*/ 149 w 205"/>
                <a:gd name="T29" fmla="*/ 157 h 168"/>
                <a:gd name="T30" fmla="*/ 148 w 205"/>
                <a:gd name="T31" fmla="*/ 156 h 168"/>
                <a:gd name="T32" fmla="*/ 144 w 205"/>
                <a:gd name="T33" fmla="*/ 116 h 168"/>
                <a:gd name="T34" fmla="*/ 126 w 205"/>
                <a:gd name="T35" fmla="*/ 99 h 168"/>
                <a:gd name="T36" fmla="*/ 6 w 205"/>
                <a:gd name="T37" fmla="*/ 104 h 168"/>
                <a:gd name="T38" fmla="*/ 1 w 205"/>
                <a:gd name="T39" fmla="*/ 87 h 168"/>
                <a:gd name="T40" fmla="*/ 0 w 205"/>
                <a:gd name="T41" fmla="*/ 78 h 168"/>
                <a:gd name="T42" fmla="*/ 3 w 205"/>
                <a:gd name="T43" fmla="*/ 6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05" h="168" fill="norm" stroke="1" extrusionOk="0">
                  <a:moveTo>
                    <a:pt x="3" y="60"/>
                  </a:moveTo>
                  <a:cubicBezTo>
                    <a:pt x="3" y="58"/>
                    <a:pt x="3" y="56"/>
                    <a:pt x="3" y="54"/>
                  </a:cubicBezTo>
                  <a:cubicBezTo>
                    <a:pt x="3" y="50"/>
                    <a:pt x="5" y="46"/>
                    <a:pt x="8" y="43"/>
                  </a:cubicBezTo>
                  <a:cubicBezTo>
                    <a:pt x="13" y="37"/>
                    <a:pt x="18" y="31"/>
                    <a:pt x="23" y="24"/>
                  </a:cubicBezTo>
                  <a:cubicBezTo>
                    <a:pt x="25" y="19"/>
                    <a:pt x="30" y="16"/>
                    <a:pt x="36" y="16"/>
                  </a:cubicBezTo>
                  <a:cubicBezTo>
                    <a:pt x="95" y="18"/>
                    <a:pt x="138" y="0"/>
                    <a:pt x="169" y="35"/>
                  </a:cubicBezTo>
                  <a:cubicBezTo>
                    <a:pt x="170" y="37"/>
                    <a:pt x="171" y="39"/>
                    <a:pt x="172" y="41"/>
                  </a:cubicBezTo>
                  <a:cubicBezTo>
                    <a:pt x="176" y="57"/>
                    <a:pt x="187" y="71"/>
                    <a:pt x="200" y="82"/>
                  </a:cubicBezTo>
                  <a:cubicBezTo>
                    <a:pt x="203" y="85"/>
                    <a:pt x="205" y="89"/>
                    <a:pt x="205" y="93"/>
                  </a:cubicBezTo>
                  <a:cubicBezTo>
                    <a:pt x="205" y="96"/>
                    <a:pt x="205" y="99"/>
                    <a:pt x="205" y="102"/>
                  </a:cubicBezTo>
                  <a:cubicBezTo>
                    <a:pt x="205" y="123"/>
                    <a:pt x="188" y="147"/>
                    <a:pt x="181" y="157"/>
                  </a:cubicBezTo>
                  <a:cubicBezTo>
                    <a:pt x="179" y="160"/>
                    <a:pt x="176" y="162"/>
                    <a:pt x="173" y="163"/>
                  </a:cubicBezTo>
                  <a:cubicBezTo>
                    <a:pt x="172" y="163"/>
                    <a:pt x="171" y="164"/>
                    <a:pt x="169" y="164"/>
                  </a:cubicBezTo>
                  <a:cubicBezTo>
                    <a:pt x="162" y="168"/>
                    <a:pt x="152" y="165"/>
                    <a:pt x="149" y="157"/>
                  </a:cubicBezTo>
                  <a:cubicBezTo>
                    <a:pt x="149" y="157"/>
                    <a:pt x="149" y="157"/>
                    <a:pt x="149" y="157"/>
                  </a:cubicBezTo>
                  <a:cubicBezTo>
                    <a:pt x="148" y="156"/>
                    <a:pt x="148" y="156"/>
                    <a:pt x="148" y="156"/>
                  </a:cubicBezTo>
                  <a:cubicBezTo>
                    <a:pt x="147" y="152"/>
                    <a:pt x="142" y="136"/>
                    <a:pt x="144" y="116"/>
                  </a:cubicBezTo>
                  <a:cubicBezTo>
                    <a:pt x="145" y="106"/>
                    <a:pt x="136" y="97"/>
                    <a:pt x="126" y="99"/>
                  </a:cubicBezTo>
                  <a:cubicBezTo>
                    <a:pt x="102" y="103"/>
                    <a:pt x="61" y="108"/>
                    <a:pt x="6" y="104"/>
                  </a:cubicBezTo>
                  <a:cubicBezTo>
                    <a:pt x="5" y="98"/>
                    <a:pt x="3" y="92"/>
                    <a:pt x="1" y="87"/>
                  </a:cubicBezTo>
                  <a:cubicBezTo>
                    <a:pt x="0" y="84"/>
                    <a:pt x="0" y="81"/>
                    <a:pt x="0" y="78"/>
                  </a:cubicBezTo>
                  <a:cubicBezTo>
                    <a:pt x="2" y="72"/>
                    <a:pt x="3" y="66"/>
                    <a:pt x="3" y="60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2" name="任意多边形 68"/>
            <p:cNvSpPr/>
            <p:nvPr/>
          </p:nvSpPr>
          <p:spPr bwMode="auto">
            <a:xfrm>
              <a:off x="5621945" y="3783597"/>
              <a:ext cx="421479" cy="207930"/>
            </a:xfrm>
            <a:custGeom>
              <a:avLst/>
              <a:gdLst>
                <a:gd name="T0" fmla="*/ 42 w 63"/>
                <a:gd name="T1" fmla="*/ 20 h 31"/>
                <a:gd name="T2" fmla="*/ 56 w 63"/>
                <a:gd name="T3" fmla="*/ 25 h 31"/>
                <a:gd name="T4" fmla="*/ 63 w 63"/>
                <a:gd name="T5" fmla="*/ 7 h 31"/>
                <a:gd name="T6" fmla="*/ 26 w 63"/>
                <a:gd name="T7" fmla="*/ 9 h 31"/>
                <a:gd name="T8" fmla="*/ 1 w 63"/>
                <a:gd name="T9" fmla="*/ 0 h 31"/>
                <a:gd name="T10" fmla="*/ 14 w 63"/>
                <a:gd name="T11" fmla="*/ 31 h 31"/>
                <a:gd name="T12" fmla="*/ 42 w 63"/>
                <a:gd name="T13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1" fill="norm" stroke="1" extrusionOk="0">
                  <a:moveTo>
                    <a:pt x="42" y="20"/>
                  </a:moveTo>
                  <a:cubicBezTo>
                    <a:pt x="48" y="21"/>
                    <a:pt x="52" y="23"/>
                    <a:pt x="56" y="25"/>
                  </a:cubicBezTo>
                  <a:cubicBezTo>
                    <a:pt x="62" y="17"/>
                    <a:pt x="63" y="7"/>
                    <a:pt x="63" y="7"/>
                  </a:cubicBezTo>
                  <a:cubicBezTo>
                    <a:pt x="63" y="7"/>
                    <a:pt x="40" y="13"/>
                    <a:pt x="26" y="9"/>
                  </a:cubicBezTo>
                  <a:cubicBezTo>
                    <a:pt x="12" y="6"/>
                    <a:pt x="1" y="0"/>
                    <a:pt x="1" y="0"/>
                  </a:cubicBezTo>
                  <a:cubicBezTo>
                    <a:pt x="1" y="0"/>
                    <a:pt x="0" y="21"/>
                    <a:pt x="14" y="31"/>
                  </a:cubicBezTo>
                  <a:cubicBezTo>
                    <a:pt x="19" y="24"/>
                    <a:pt x="27" y="18"/>
                    <a:pt x="42" y="20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3" name="任意多边形 69"/>
            <p:cNvSpPr/>
            <p:nvPr/>
          </p:nvSpPr>
          <p:spPr bwMode="auto">
            <a:xfrm>
              <a:off x="5714671" y="3904420"/>
              <a:ext cx="280985" cy="132064"/>
            </a:xfrm>
            <a:custGeom>
              <a:avLst/>
              <a:gdLst>
                <a:gd name="T0" fmla="*/ 42 w 42"/>
                <a:gd name="T1" fmla="*/ 7 h 20"/>
                <a:gd name="T2" fmla="*/ 28 w 42"/>
                <a:gd name="T3" fmla="*/ 2 h 20"/>
                <a:gd name="T4" fmla="*/ 0 w 42"/>
                <a:gd name="T5" fmla="*/ 13 h 20"/>
                <a:gd name="T6" fmla="*/ 14 w 42"/>
                <a:gd name="T7" fmla="*/ 19 h 20"/>
                <a:gd name="T8" fmla="*/ 42 w 42"/>
                <a:gd name="T9" fmla="*/ 7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20" fill="norm" stroke="1" extrusionOk="0">
                  <a:moveTo>
                    <a:pt x="42" y="7"/>
                  </a:moveTo>
                  <a:cubicBezTo>
                    <a:pt x="38" y="5"/>
                    <a:pt x="34" y="3"/>
                    <a:pt x="28" y="2"/>
                  </a:cubicBezTo>
                  <a:cubicBezTo>
                    <a:pt x="13" y="0"/>
                    <a:pt x="5" y="6"/>
                    <a:pt x="0" y="13"/>
                  </a:cubicBezTo>
                  <a:cubicBezTo>
                    <a:pt x="3" y="16"/>
                    <a:pt x="8" y="18"/>
                    <a:pt x="14" y="19"/>
                  </a:cubicBezTo>
                  <a:cubicBezTo>
                    <a:pt x="28" y="20"/>
                    <a:pt x="37" y="14"/>
                    <a:pt x="42" y="7"/>
                  </a:cubicBezTo>
                  <a:close/>
                </a:path>
              </a:pathLst>
            </a:custGeom>
            <a:solidFill>
              <a:srgbClr val="FF979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4" name="任意多边形 83"/>
            <p:cNvSpPr/>
            <p:nvPr/>
          </p:nvSpPr>
          <p:spPr bwMode="auto">
            <a:xfrm>
              <a:off x="5613516" y="3210386"/>
              <a:ext cx="179830" cy="59006"/>
            </a:xfrm>
            <a:custGeom>
              <a:avLst/>
              <a:gdLst>
                <a:gd name="T0" fmla="*/ 2 w 27"/>
                <a:gd name="T1" fmla="*/ 9 h 9"/>
                <a:gd name="T2" fmla="*/ 3 w 27"/>
                <a:gd name="T3" fmla="*/ 9 h 9"/>
                <a:gd name="T4" fmla="*/ 24 w 27"/>
                <a:gd name="T5" fmla="*/ 8 h 9"/>
                <a:gd name="T6" fmla="*/ 26 w 27"/>
                <a:gd name="T7" fmla="*/ 7 h 9"/>
                <a:gd name="T8" fmla="*/ 25 w 27"/>
                <a:gd name="T9" fmla="*/ 4 h 9"/>
                <a:gd name="T10" fmla="*/ 2 w 27"/>
                <a:gd name="T11" fmla="*/ 5 h 9"/>
                <a:gd name="T12" fmla="*/ 1 w 27"/>
                <a:gd name="T13" fmla="*/ 7 h 9"/>
                <a:gd name="T14" fmla="*/ 2 w 27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7" h="9" fill="norm" stroke="1" extrusionOk="0">
                  <a:moveTo>
                    <a:pt x="2" y="9"/>
                  </a:moveTo>
                  <a:cubicBezTo>
                    <a:pt x="2" y="9"/>
                    <a:pt x="3" y="9"/>
                    <a:pt x="3" y="9"/>
                  </a:cubicBezTo>
                  <a:cubicBezTo>
                    <a:pt x="13" y="5"/>
                    <a:pt x="23" y="8"/>
                    <a:pt x="24" y="8"/>
                  </a:cubicBezTo>
                  <a:cubicBezTo>
                    <a:pt x="25" y="9"/>
                    <a:pt x="26" y="8"/>
                    <a:pt x="26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4" y="4"/>
                    <a:pt x="14" y="0"/>
                    <a:pt x="2" y="5"/>
                  </a:cubicBezTo>
                  <a:cubicBezTo>
                    <a:pt x="1" y="5"/>
                    <a:pt x="0" y="6"/>
                    <a:pt x="1" y="7"/>
                  </a:cubicBezTo>
                  <a:cubicBezTo>
                    <a:pt x="1" y="8"/>
                    <a:pt x="1" y="8"/>
                    <a:pt x="2" y="9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5" name="任意多边形 84"/>
            <p:cNvSpPr/>
            <p:nvPr/>
          </p:nvSpPr>
          <p:spPr bwMode="auto">
            <a:xfrm>
              <a:off x="6169867" y="3308730"/>
              <a:ext cx="165782" cy="87106"/>
            </a:xfrm>
            <a:custGeom>
              <a:avLst/>
              <a:gdLst>
                <a:gd name="T0" fmla="*/ 23 w 25"/>
                <a:gd name="T1" fmla="*/ 13 h 13"/>
                <a:gd name="T2" fmla="*/ 24 w 25"/>
                <a:gd name="T3" fmla="*/ 13 h 13"/>
                <a:gd name="T4" fmla="*/ 24 w 25"/>
                <a:gd name="T5" fmla="*/ 10 h 13"/>
                <a:gd name="T6" fmla="*/ 3 w 25"/>
                <a:gd name="T7" fmla="*/ 0 h 13"/>
                <a:gd name="T8" fmla="*/ 0 w 25"/>
                <a:gd name="T9" fmla="*/ 2 h 13"/>
                <a:gd name="T10" fmla="*/ 2 w 25"/>
                <a:gd name="T11" fmla="*/ 5 h 13"/>
                <a:gd name="T12" fmla="*/ 21 w 25"/>
                <a:gd name="T13" fmla="*/ 13 h 13"/>
                <a:gd name="T14" fmla="*/ 23 w 25"/>
                <a:gd name="T15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3" fill="norm" stroke="1" extrusionOk="0">
                  <a:moveTo>
                    <a:pt x="23" y="13"/>
                  </a:moveTo>
                  <a:cubicBezTo>
                    <a:pt x="23" y="13"/>
                    <a:pt x="24" y="13"/>
                    <a:pt x="24" y="13"/>
                  </a:cubicBezTo>
                  <a:cubicBezTo>
                    <a:pt x="25" y="12"/>
                    <a:pt x="25" y="10"/>
                    <a:pt x="24" y="10"/>
                  </a:cubicBezTo>
                  <a:cubicBezTo>
                    <a:pt x="15" y="1"/>
                    <a:pt x="3" y="0"/>
                    <a:pt x="3" y="0"/>
                  </a:cubicBezTo>
                  <a:cubicBezTo>
                    <a:pt x="2" y="0"/>
                    <a:pt x="1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3" y="5"/>
                    <a:pt x="13" y="5"/>
                    <a:pt x="21" y="13"/>
                  </a:cubicBezTo>
                  <a:cubicBezTo>
                    <a:pt x="21" y="13"/>
                    <a:pt x="22" y="13"/>
                    <a:pt x="23" y="13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6" name="任意多边形 85"/>
            <p:cNvSpPr/>
            <p:nvPr/>
          </p:nvSpPr>
          <p:spPr bwMode="auto">
            <a:xfrm>
              <a:off x="5768057" y="3370547"/>
              <a:ext cx="188260" cy="314704"/>
            </a:xfrm>
            <a:custGeom>
              <a:avLst/>
              <a:gdLst>
                <a:gd name="T0" fmla="*/ 14 w 28"/>
                <a:gd name="T1" fmla="*/ 47 h 47"/>
                <a:gd name="T2" fmla="*/ 16 w 28"/>
                <a:gd name="T3" fmla="*/ 45 h 47"/>
                <a:gd name="T4" fmla="*/ 14 w 28"/>
                <a:gd name="T5" fmla="*/ 43 h 47"/>
                <a:gd name="T6" fmla="*/ 5 w 28"/>
                <a:gd name="T7" fmla="*/ 39 h 47"/>
                <a:gd name="T8" fmla="*/ 5 w 28"/>
                <a:gd name="T9" fmla="*/ 34 h 47"/>
                <a:gd name="T10" fmla="*/ 8 w 28"/>
                <a:gd name="T11" fmla="*/ 31 h 47"/>
                <a:gd name="T12" fmla="*/ 16 w 28"/>
                <a:gd name="T13" fmla="*/ 32 h 47"/>
                <a:gd name="T14" fmla="*/ 18 w 28"/>
                <a:gd name="T15" fmla="*/ 32 h 47"/>
                <a:gd name="T16" fmla="*/ 19 w 28"/>
                <a:gd name="T17" fmla="*/ 31 h 47"/>
                <a:gd name="T18" fmla="*/ 28 w 28"/>
                <a:gd name="T19" fmla="*/ 3 h 47"/>
                <a:gd name="T20" fmla="*/ 27 w 28"/>
                <a:gd name="T21" fmla="*/ 0 h 47"/>
                <a:gd name="T22" fmla="*/ 24 w 28"/>
                <a:gd name="T23" fmla="*/ 2 h 47"/>
                <a:gd name="T24" fmla="*/ 16 w 28"/>
                <a:gd name="T25" fmla="*/ 27 h 47"/>
                <a:gd name="T26" fmla="*/ 6 w 28"/>
                <a:gd name="T27" fmla="*/ 27 h 47"/>
                <a:gd name="T28" fmla="*/ 1 w 28"/>
                <a:gd name="T29" fmla="*/ 33 h 47"/>
                <a:gd name="T30" fmla="*/ 2 w 28"/>
                <a:gd name="T31" fmla="*/ 41 h 47"/>
                <a:gd name="T32" fmla="*/ 13 w 28"/>
                <a:gd name="T33" fmla="*/ 47 h 47"/>
                <a:gd name="T34" fmla="*/ 14 w 28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7" fill="norm" stroke="1" extrusionOk="0">
                  <a:moveTo>
                    <a:pt x="14" y="47"/>
                  </a:moveTo>
                  <a:cubicBezTo>
                    <a:pt x="15" y="47"/>
                    <a:pt x="16" y="46"/>
                    <a:pt x="16" y="45"/>
                  </a:cubicBezTo>
                  <a:cubicBezTo>
                    <a:pt x="16" y="44"/>
                    <a:pt x="15" y="43"/>
                    <a:pt x="14" y="43"/>
                  </a:cubicBezTo>
                  <a:cubicBezTo>
                    <a:pt x="12" y="43"/>
                    <a:pt x="7" y="42"/>
                    <a:pt x="5" y="39"/>
                  </a:cubicBezTo>
                  <a:cubicBezTo>
                    <a:pt x="4" y="38"/>
                    <a:pt x="4" y="36"/>
                    <a:pt x="5" y="34"/>
                  </a:cubicBezTo>
                  <a:cubicBezTo>
                    <a:pt x="5" y="32"/>
                    <a:pt x="6" y="31"/>
                    <a:pt x="8" y="31"/>
                  </a:cubicBezTo>
                  <a:cubicBezTo>
                    <a:pt x="11" y="29"/>
                    <a:pt x="15" y="31"/>
                    <a:pt x="16" y="32"/>
                  </a:cubicBezTo>
                  <a:cubicBezTo>
                    <a:pt x="16" y="32"/>
                    <a:pt x="17" y="32"/>
                    <a:pt x="18" y="32"/>
                  </a:cubicBezTo>
                  <a:cubicBezTo>
                    <a:pt x="18" y="32"/>
                    <a:pt x="19" y="31"/>
                    <a:pt x="19" y="31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2"/>
                    <a:pt x="28" y="1"/>
                    <a:pt x="27" y="0"/>
                  </a:cubicBezTo>
                  <a:cubicBezTo>
                    <a:pt x="26" y="0"/>
                    <a:pt x="24" y="1"/>
                    <a:pt x="24" y="2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3" y="26"/>
                    <a:pt x="10" y="25"/>
                    <a:pt x="6" y="27"/>
                  </a:cubicBezTo>
                  <a:cubicBezTo>
                    <a:pt x="4" y="28"/>
                    <a:pt x="2" y="30"/>
                    <a:pt x="1" y="33"/>
                  </a:cubicBezTo>
                  <a:cubicBezTo>
                    <a:pt x="0" y="36"/>
                    <a:pt x="0" y="39"/>
                    <a:pt x="2" y="41"/>
                  </a:cubicBezTo>
                  <a:cubicBezTo>
                    <a:pt x="5" y="46"/>
                    <a:pt x="13" y="47"/>
                    <a:pt x="13" y="47"/>
                  </a:cubicBezTo>
                  <a:cubicBezTo>
                    <a:pt x="14" y="47"/>
                    <a:pt x="14" y="47"/>
                    <a:pt x="14" y="47"/>
                  </a:cubicBezTo>
                  <a:close/>
                </a:path>
              </a:pathLst>
            </a:custGeom>
            <a:solidFill>
              <a:srgbClr val="E26C5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</p:grpSp>
      <p:grpSp>
        <p:nvGrpSpPr>
          <p:cNvPr id="281091418" name="组合 116"/>
          <p:cNvGrpSpPr/>
          <p:nvPr/>
        </p:nvGrpSpPr>
        <p:grpSpPr bwMode="auto">
          <a:xfrm>
            <a:off x="4492226" y="1527983"/>
            <a:ext cx="1080000" cy="1080000"/>
            <a:chOff x="4486273" y="1989700"/>
            <a:chExt cx="3219454" cy="3207158"/>
          </a:xfrm>
        </p:grpSpPr>
        <p:sp>
          <p:nvSpPr>
            <p:cNvPr id="118" name="椭圆 117"/>
            <p:cNvSpPr/>
            <p:nvPr/>
          </p:nvSpPr>
          <p:spPr bwMode="auto">
            <a:xfrm>
              <a:off x="4486273" y="1989700"/>
              <a:ext cx="3219454" cy="3207158"/>
            </a:xfrm>
            <a:prstGeom prst="ellipse">
              <a:avLst/>
            </a:prstGeom>
            <a:solidFill>
              <a:srgbClr val="579C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19" name="任意多边形 52"/>
            <p:cNvSpPr/>
            <p:nvPr/>
          </p:nvSpPr>
          <p:spPr bwMode="auto">
            <a:xfrm>
              <a:off x="5275730" y="4331532"/>
              <a:ext cx="1645793" cy="818690"/>
            </a:xfrm>
            <a:custGeom>
              <a:avLst/>
              <a:gdLst>
                <a:gd name="connsiteX0" fmla="*/ 481083 w 980008"/>
                <a:gd name="connsiteY0" fmla="*/ 555 h 487499"/>
                <a:gd name="connsiteX1" fmla="*/ 496487 w 980008"/>
                <a:gd name="connsiteY1" fmla="*/ 731 h 487499"/>
                <a:gd name="connsiteX2" fmla="*/ 598470 w 980008"/>
                <a:gd name="connsiteY2" fmla="*/ 30894 h 487499"/>
                <a:gd name="connsiteX3" fmla="*/ 979963 w 980008"/>
                <a:gd name="connsiteY3" fmla="*/ 362682 h 487499"/>
                <a:gd name="connsiteX4" fmla="*/ 979072 w 980008"/>
                <a:gd name="connsiteY4" fmla="*/ 369170 h 487499"/>
                <a:gd name="connsiteX5" fmla="*/ 940771 w 980008"/>
                <a:gd name="connsiteY5" fmla="*/ 389879 h 487499"/>
                <a:gd name="connsiteX6" fmla="*/ 455389 w 980008"/>
                <a:gd name="connsiteY6" fmla="*/ 487499 h 487499"/>
                <a:gd name="connsiteX7" fmla="*/ 84575 w 980008"/>
                <a:gd name="connsiteY7" fmla="*/ 431651 h 487499"/>
                <a:gd name="connsiteX8" fmla="*/ 14744 w 980008"/>
                <a:gd name="connsiteY8" fmla="*/ 406190 h 487499"/>
                <a:gd name="connsiteX9" fmla="*/ 7699 w 980008"/>
                <a:gd name="connsiteY9" fmla="*/ 391136 h 487499"/>
                <a:gd name="connsiteX10" fmla="*/ 1679 w 980008"/>
                <a:gd name="connsiteY10" fmla="*/ 362682 h 487499"/>
                <a:gd name="connsiteX11" fmla="*/ 1679 w 980008"/>
                <a:gd name="connsiteY11" fmla="*/ 328749 h 487499"/>
                <a:gd name="connsiteX12" fmla="*/ 394504 w 980008"/>
                <a:gd name="connsiteY12" fmla="*/ 23353 h 487499"/>
                <a:gd name="connsiteX13" fmla="*/ 481083 w 980008"/>
                <a:gd name="connsiteY13" fmla="*/ 555 h 487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80008" h="487499" fill="norm" stroke="1" extrusionOk="0">
                  <a:moveTo>
                    <a:pt x="481083" y="555"/>
                  </a:moveTo>
                  <a:cubicBezTo>
                    <a:pt x="488933" y="-211"/>
                    <a:pt x="494599" y="-211"/>
                    <a:pt x="496487" y="731"/>
                  </a:cubicBezTo>
                  <a:cubicBezTo>
                    <a:pt x="507818" y="-3039"/>
                    <a:pt x="572030" y="12042"/>
                    <a:pt x="598470" y="30894"/>
                  </a:cubicBezTo>
                  <a:cubicBezTo>
                    <a:pt x="749556" y="136463"/>
                    <a:pt x="983740" y="208099"/>
                    <a:pt x="979963" y="362682"/>
                  </a:cubicBezTo>
                  <a:lnTo>
                    <a:pt x="979072" y="369170"/>
                  </a:lnTo>
                  <a:lnTo>
                    <a:pt x="940771" y="389879"/>
                  </a:lnTo>
                  <a:cubicBezTo>
                    <a:pt x="791584" y="452739"/>
                    <a:pt x="627562" y="487499"/>
                    <a:pt x="455389" y="487499"/>
                  </a:cubicBezTo>
                  <a:cubicBezTo>
                    <a:pt x="326260" y="487499"/>
                    <a:pt x="201715" y="467947"/>
                    <a:pt x="84575" y="431651"/>
                  </a:cubicBezTo>
                  <a:lnTo>
                    <a:pt x="14744" y="406190"/>
                  </a:lnTo>
                  <a:lnTo>
                    <a:pt x="7699" y="391136"/>
                  </a:lnTo>
                  <a:cubicBezTo>
                    <a:pt x="4512" y="381062"/>
                    <a:pt x="2624" y="371165"/>
                    <a:pt x="1679" y="362682"/>
                  </a:cubicBezTo>
                  <a:cubicBezTo>
                    <a:pt x="1679" y="351371"/>
                    <a:pt x="-2098" y="340060"/>
                    <a:pt x="1679" y="328749"/>
                  </a:cubicBezTo>
                  <a:cubicBezTo>
                    <a:pt x="16788" y="181707"/>
                    <a:pt x="243417" y="121381"/>
                    <a:pt x="394504" y="23353"/>
                  </a:cubicBezTo>
                  <a:cubicBezTo>
                    <a:pt x="414334" y="12042"/>
                    <a:pt x="457535" y="2852"/>
                    <a:pt x="481083" y="555"/>
                  </a:cubicBezTo>
                  <a:close/>
                </a:path>
              </a:pathLst>
            </a:custGeom>
            <a:solidFill>
              <a:srgbClr val="7ECE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0" name="任意多边形 15"/>
            <p:cNvSpPr/>
            <p:nvPr/>
          </p:nvSpPr>
          <p:spPr bwMode="auto">
            <a:xfrm>
              <a:off x="5722761" y="4313099"/>
              <a:ext cx="722486" cy="482546"/>
            </a:xfrm>
            <a:custGeom>
              <a:avLst/>
              <a:gdLst>
                <a:gd name="T0" fmla="*/ 8 w 114"/>
                <a:gd name="T1" fmla="*/ 25 h 76"/>
                <a:gd name="T2" fmla="*/ 53 w 114"/>
                <a:gd name="T3" fmla="*/ 74 h 76"/>
                <a:gd name="T4" fmla="*/ 114 w 114"/>
                <a:gd name="T5" fmla="*/ 26 h 76"/>
                <a:gd name="T6" fmla="*/ 71 w 114"/>
                <a:gd name="T7" fmla="*/ 0 h 76"/>
                <a:gd name="T8" fmla="*/ 39 w 114"/>
                <a:gd name="T9" fmla="*/ 2 h 76"/>
                <a:gd name="T10" fmla="*/ 8 w 114"/>
                <a:gd name="T11" fmla="*/ 25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4" h="76" fill="norm" stroke="1" extrusionOk="0">
                  <a:moveTo>
                    <a:pt x="8" y="25"/>
                  </a:moveTo>
                  <a:cubicBezTo>
                    <a:pt x="8" y="25"/>
                    <a:pt x="0" y="72"/>
                    <a:pt x="53" y="74"/>
                  </a:cubicBezTo>
                  <a:cubicBezTo>
                    <a:pt x="106" y="76"/>
                    <a:pt x="114" y="26"/>
                    <a:pt x="114" y="2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39" y="2"/>
                    <a:pt x="39" y="2"/>
                    <a:pt x="39" y="2"/>
                  </a:cubicBezTo>
                  <a:lnTo>
                    <a:pt x="8" y="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1" name="任意多边形 16"/>
            <p:cNvSpPr/>
            <p:nvPr/>
          </p:nvSpPr>
          <p:spPr bwMode="auto">
            <a:xfrm>
              <a:off x="5925376" y="4353089"/>
              <a:ext cx="341247" cy="314587"/>
            </a:xfrm>
            <a:custGeom>
              <a:avLst/>
              <a:gdLst>
                <a:gd name="T0" fmla="*/ 35 w 54"/>
                <a:gd name="T1" fmla="*/ 7 h 50"/>
                <a:gd name="T2" fmla="*/ 1 w 54"/>
                <a:gd name="T3" fmla="*/ 10 h 50"/>
                <a:gd name="T4" fmla="*/ 0 w 54"/>
                <a:gd name="T5" fmla="*/ 24 h 50"/>
                <a:gd name="T6" fmla="*/ 53 w 54"/>
                <a:gd name="T7" fmla="*/ 25 h 50"/>
                <a:gd name="T8" fmla="*/ 54 w 54"/>
                <a:gd name="T9" fmla="*/ 0 h 50"/>
                <a:gd name="T10" fmla="*/ 35 w 54"/>
                <a:gd name="T11" fmla="*/ 7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50" fill="norm" stroke="1" extrusionOk="0">
                  <a:moveTo>
                    <a:pt x="35" y="7"/>
                  </a:moveTo>
                  <a:cubicBezTo>
                    <a:pt x="24" y="11"/>
                    <a:pt x="10" y="10"/>
                    <a:pt x="1" y="1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49"/>
                    <a:pt x="52" y="50"/>
                    <a:pt x="53" y="25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47" y="3"/>
                    <a:pt x="40" y="6"/>
                    <a:pt x="35" y="7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2" name="任意多边形 17"/>
            <p:cNvSpPr/>
            <p:nvPr/>
          </p:nvSpPr>
          <p:spPr bwMode="auto">
            <a:xfrm>
              <a:off x="5930708" y="3985181"/>
              <a:ext cx="343914" cy="221278"/>
            </a:xfrm>
            <a:custGeom>
              <a:avLst/>
              <a:gdLst>
                <a:gd name="T0" fmla="*/ 54 w 54"/>
                <a:gd name="T1" fmla="*/ 2 h 35"/>
                <a:gd name="T2" fmla="*/ 1 w 54"/>
                <a:gd name="T3" fmla="*/ 0 h 35"/>
                <a:gd name="T4" fmla="*/ 0 w 54"/>
                <a:gd name="T5" fmla="*/ 35 h 35"/>
                <a:gd name="T6" fmla="*/ 53 w 54"/>
                <a:gd name="T7" fmla="*/ 29 h 35"/>
                <a:gd name="T8" fmla="*/ 54 w 54"/>
                <a:gd name="T9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5" fill="norm" stroke="1" extrusionOk="0">
                  <a:moveTo>
                    <a:pt x="54" y="2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7" y="34"/>
                    <a:pt x="40" y="31"/>
                    <a:pt x="53" y="29"/>
                  </a:cubicBezTo>
                  <a:lnTo>
                    <a:pt x="54" y="2"/>
                  </a:ln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3" name="任意多边形 18"/>
            <p:cNvSpPr/>
            <p:nvPr/>
          </p:nvSpPr>
          <p:spPr bwMode="auto">
            <a:xfrm>
              <a:off x="5930708" y="4169136"/>
              <a:ext cx="335915" cy="253270"/>
            </a:xfrm>
            <a:custGeom>
              <a:avLst/>
              <a:gdLst>
                <a:gd name="T0" fmla="*/ 34 w 53"/>
                <a:gd name="T1" fmla="*/ 36 h 40"/>
                <a:gd name="T2" fmla="*/ 53 w 53"/>
                <a:gd name="T3" fmla="*/ 29 h 40"/>
                <a:gd name="T4" fmla="*/ 53 w 53"/>
                <a:gd name="T5" fmla="*/ 0 h 40"/>
                <a:gd name="T6" fmla="*/ 0 w 53"/>
                <a:gd name="T7" fmla="*/ 6 h 40"/>
                <a:gd name="T8" fmla="*/ 0 w 53"/>
                <a:gd name="T9" fmla="*/ 39 h 40"/>
                <a:gd name="T10" fmla="*/ 34 w 53"/>
                <a:gd name="T11" fmla="*/ 3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40" fill="norm" stroke="1" extrusionOk="0">
                  <a:moveTo>
                    <a:pt x="34" y="36"/>
                  </a:moveTo>
                  <a:cubicBezTo>
                    <a:pt x="39" y="35"/>
                    <a:pt x="46" y="32"/>
                    <a:pt x="53" y="29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0" y="2"/>
                    <a:pt x="17" y="5"/>
                    <a:pt x="0" y="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9" y="39"/>
                    <a:pt x="23" y="40"/>
                    <a:pt x="34" y="36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4" name="任意多边形 19"/>
            <p:cNvSpPr/>
            <p:nvPr/>
          </p:nvSpPr>
          <p:spPr bwMode="auto">
            <a:xfrm>
              <a:off x="5384178" y="2612194"/>
              <a:ext cx="1295674" cy="1772888"/>
            </a:xfrm>
            <a:custGeom>
              <a:avLst/>
              <a:gdLst>
                <a:gd name="T0" fmla="*/ 79 w 204"/>
                <a:gd name="T1" fmla="*/ 272 h 280"/>
                <a:gd name="T2" fmla="*/ 79 w 204"/>
                <a:gd name="T3" fmla="*/ 272 h 280"/>
                <a:gd name="T4" fmla="*/ 8 w 204"/>
                <a:gd name="T5" fmla="*/ 171 h 280"/>
                <a:gd name="T6" fmla="*/ 25 w 204"/>
                <a:gd name="T7" fmla="*/ 79 h 280"/>
                <a:gd name="T8" fmla="*/ 125 w 204"/>
                <a:gd name="T9" fmla="*/ 8 h 280"/>
                <a:gd name="T10" fmla="*/ 125 w 204"/>
                <a:gd name="T11" fmla="*/ 8 h 280"/>
                <a:gd name="T12" fmla="*/ 195 w 204"/>
                <a:gd name="T13" fmla="*/ 109 h 280"/>
                <a:gd name="T14" fmla="*/ 179 w 204"/>
                <a:gd name="T15" fmla="*/ 201 h 280"/>
                <a:gd name="T16" fmla="*/ 79 w 204"/>
                <a:gd name="T17" fmla="*/ 272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280" fill="norm" stroke="1" extrusionOk="0">
                  <a:moveTo>
                    <a:pt x="79" y="272"/>
                  </a:moveTo>
                  <a:cubicBezTo>
                    <a:pt x="79" y="272"/>
                    <a:pt x="79" y="272"/>
                    <a:pt x="79" y="272"/>
                  </a:cubicBezTo>
                  <a:cubicBezTo>
                    <a:pt x="32" y="264"/>
                    <a:pt x="0" y="219"/>
                    <a:pt x="8" y="171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33" y="32"/>
                    <a:pt x="78" y="0"/>
                    <a:pt x="125" y="8"/>
                  </a:cubicBezTo>
                  <a:cubicBezTo>
                    <a:pt x="125" y="8"/>
                    <a:pt x="125" y="8"/>
                    <a:pt x="125" y="8"/>
                  </a:cubicBezTo>
                  <a:cubicBezTo>
                    <a:pt x="172" y="17"/>
                    <a:pt x="204" y="62"/>
                    <a:pt x="195" y="109"/>
                  </a:cubicBezTo>
                  <a:cubicBezTo>
                    <a:pt x="179" y="201"/>
                    <a:pt x="179" y="201"/>
                    <a:pt x="179" y="201"/>
                  </a:cubicBezTo>
                  <a:cubicBezTo>
                    <a:pt x="171" y="248"/>
                    <a:pt x="126" y="280"/>
                    <a:pt x="79" y="272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5" name="任意多边形 20"/>
            <p:cNvSpPr/>
            <p:nvPr/>
          </p:nvSpPr>
          <p:spPr bwMode="auto">
            <a:xfrm>
              <a:off x="5384178" y="2604196"/>
              <a:ext cx="1175705" cy="1759557"/>
            </a:xfrm>
            <a:custGeom>
              <a:avLst/>
              <a:gdLst>
                <a:gd name="T0" fmla="*/ 67 w 185"/>
                <a:gd name="T1" fmla="*/ 271 h 278"/>
                <a:gd name="T2" fmla="*/ 67 w 185"/>
                <a:gd name="T3" fmla="*/ 271 h 278"/>
                <a:gd name="T4" fmla="*/ 7 w 185"/>
                <a:gd name="T5" fmla="*/ 180 h 278"/>
                <a:gd name="T6" fmla="*/ 20 w 185"/>
                <a:gd name="T7" fmla="*/ 72 h 278"/>
                <a:gd name="T8" fmla="*/ 113 w 185"/>
                <a:gd name="T9" fmla="*/ 7 h 278"/>
                <a:gd name="T10" fmla="*/ 113 w 185"/>
                <a:gd name="T11" fmla="*/ 7 h 278"/>
                <a:gd name="T12" fmla="*/ 178 w 185"/>
                <a:gd name="T13" fmla="*/ 100 h 278"/>
                <a:gd name="T14" fmla="*/ 159 w 185"/>
                <a:gd name="T15" fmla="*/ 206 h 278"/>
                <a:gd name="T16" fmla="*/ 67 w 185"/>
                <a:gd name="T17" fmla="*/ 271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5" h="278" fill="norm" stroke="1" extrusionOk="0">
                  <a:moveTo>
                    <a:pt x="67" y="271"/>
                  </a:moveTo>
                  <a:cubicBezTo>
                    <a:pt x="67" y="271"/>
                    <a:pt x="67" y="271"/>
                    <a:pt x="67" y="271"/>
                  </a:cubicBezTo>
                  <a:cubicBezTo>
                    <a:pt x="24" y="263"/>
                    <a:pt x="0" y="224"/>
                    <a:pt x="7" y="180"/>
                  </a:cubicBezTo>
                  <a:cubicBezTo>
                    <a:pt x="20" y="72"/>
                    <a:pt x="20" y="72"/>
                    <a:pt x="20" y="72"/>
                  </a:cubicBezTo>
                  <a:cubicBezTo>
                    <a:pt x="28" y="29"/>
                    <a:pt x="69" y="0"/>
                    <a:pt x="113" y="7"/>
                  </a:cubicBezTo>
                  <a:cubicBezTo>
                    <a:pt x="113" y="7"/>
                    <a:pt x="113" y="7"/>
                    <a:pt x="113" y="7"/>
                  </a:cubicBezTo>
                  <a:cubicBezTo>
                    <a:pt x="156" y="15"/>
                    <a:pt x="185" y="56"/>
                    <a:pt x="178" y="100"/>
                  </a:cubicBezTo>
                  <a:cubicBezTo>
                    <a:pt x="159" y="206"/>
                    <a:pt x="159" y="206"/>
                    <a:pt x="159" y="206"/>
                  </a:cubicBezTo>
                  <a:cubicBezTo>
                    <a:pt x="152" y="249"/>
                    <a:pt x="110" y="278"/>
                    <a:pt x="67" y="271"/>
                  </a:cubicBezTo>
                  <a:close/>
                </a:path>
              </a:pathLst>
            </a:custGeom>
            <a:solidFill>
              <a:srgbClr val="FFC2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6" name="任意多边形 21"/>
            <p:cNvSpPr/>
            <p:nvPr/>
          </p:nvSpPr>
          <p:spPr bwMode="auto">
            <a:xfrm>
              <a:off x="5594793" y="3414658"/>
              <a:ext cx="138632" cy="215946"/>
            </a:xfrm>
            <a:custGeom>
              <a:avLst/>
              <a:gdLst>
                <a:gd name="T0" fmla="*/ 1 w 22"/>
                <a:gd name="T1" fmla="*/ 15 h 34"/>
                <a:gd name="T2" fmla="*/ 8 w 22"/>
                <a:gd name="T3" fmla="*/ 33 h 34"/>
                <a:gd name="T4" fmla="*/ 21 w 22"/>
                <a:gd name="T5" fmla="*/ 18 h 34"/>
                <a:gd name="T6" fmla="*/ 14 w 22"/>
                <a:gd name="T7" fmla="*/ 1 h 34"/>
                <a:gd name="T8" fmla="*/ 1 w 2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 fill="norm" stroke="1" extrusionOk="0">
                  <a:moveTo>
                    <a:pt x="1" y="15"/>
                  </a:moveTo>
                  <a:cubicBezTo>
                    <a:pt x="0" y="24"/>
                    <a:pt x="3" y="32"/>
                    <a:pt x="8" y="33"/>
                  </a:cubicBezTo>
                  <a:cubicBezTo>
                    <a:pt x="14" y="34"/>
                    <a:pt x="19" y="27"/>
                    <a:pt x="21" y="18"/>
                  </a:cubicBezTo>
                  <a:cubicBezTo>
                    <a:pt x="22" y="10"/>
                    <a:pt x="19" y="2"/>
                    <a:pt x="14" y="1"/>
                  </a:cubicBezTo>
                  <a:cubicBezTo>
                    <a:pt x="8" y="0"/>
                    <a:pt x="3" y="6"/>
                    <a:pt x="1" y="15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7" name="任意多边形 22"/>
            <p:cNvSpPr/>
            <p:nvPr/>
          </p:nvSpPr>
          <p:spPr bwMode="auto">
            <a:xfrm>
              <a:off x="6101332" y="3510634"/>
              <a:ext cx="141299" cy="215946"/>
            </a:xfrm>
            <a:custGeom>
              <a:avLst/>
              <a:gdLst>
                <a:gd name="T0" fmla="*/ 1 w 22"/>
                <a:gd name="T1" fmla="*/ 15 h 34"/>
                <a:gd name="T2" fmla="*/ 8 w 22"/>
                <a:gd name="T3" fmla="*/ 33 h 34"/>
                <a:gd name="T4" fmla="*/ 21 w 22"/>
                <a:gd name="T5" fmla="*/ 19 h 34"/>
                <a:gd name="T6" fmla="*/ 14 w 22"/>
                <a:gd name="T7" fmla="*/ 1 h 34"/>
                <a:gd name="T8" fmla="*/ 1 w 22"/>
                <a:gd name="T9" fmla="*/ 15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34" fill="norm" stroke="1" extrusionOk="0">
                  <a:moveTo>
                    <a:pt x="1" y="15"/>
                  </a:moveTo>
                  <a:cubicBezTo>
                    <a:pt x="0" y="24"/>
                    <a:pt x="3" y="32"/>
                    <a:pt x="8" y="33"/>
                  </a:cubicBezTo>
                  <a:cubicBezTo>
                    <a:pt x="14" y="34"/>
                    <a:pt x="19" y="27"/>
                    <a:pt x="21" y="19"/>
                  </a:cubicBezTo>
                  <a:cubicBezTo>
                    <a:pt x="22" y="10"/>
                    <a:pt x="19" y="2"/>
                    <a:pt x="14" y="1"/>
                  </a:cubicBezTo>
                  <a:cubicBezTo>
                    <a:pt x="8" y="0"/>
                    <a:pt x="2" y="6"/>
                    <a:pt x="1" y="15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8" name="任意多边形 23"/>
            <p:cNvSpPr/>
            <p:nvPr/>
          </p:nvSpPr>
          <p:spPr bwMode="auto">
            <a:xfrm>
              <a:off x="6431915" y="3566621"/>
              <a:ext cx="386570" cy="469215"/>
            </a:xfrm>
            <a:custGeom>
              <a:avLst/>
              <a:gdLst>
                <a:gd name="T0" fmla="*/ 6 w 61"/>
                <a:gd name="T1" fmla="*/ 32 h 74"/>
                <a:gd name="T2" fmla="*/ 19 w 61"/>
                <a:gd name="T3" fmla="*/ 71 h 74"/>
                <a:gd name="T4" fmla="*/ 55 w 61"/>
                <a:gd name="T5" fmla="*/ 42 h 74"/>
                <a:gd name="T6" fmla="*/ 42 w 61"/>
                <a:gd name="T7" fmla="*/ 3 h 74"/>
                <a:gd name="T8" fmla="*/ 6 w 61"/>
                <a:gd name="T9" fmla="*/ 32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74" fill="norm" stroke="1" extrusionOk="0">
                  <a:moveTo>
                    <a:pt x="6" y="32"/>
                  </a:moveTo>
                  <a:cubicBezTo>
                    <a:pt x="0" y="51"/>
                    <a:pt x="6" y="69"/>
                    <a:pt x="19" y="71"/>
                  </a:cubicBezTo>
                  <a:cubicBezTo>
                    <a:pt x="33" y="74"/>
                    <a:pt x="48" y="61"/>
                    <a:pt x="55" y="42"/>
                  </a:cubicBezTo>
                  <a:cubicBezTo>
                    <a:pt x="61" y="23"/>
                    <a:pt x="55" y="6"/>
                    <a:pt x="42" y="3"/>
                  </a:cubicBezTo>
                  <a:cubicBezTo>
                    <a:pt x="28" y="0"/>
                    <a:pt x="12" y="13"/>
                    <a:pt x="6" y="32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29" name="任意多边形 24"/>
            <p:cNvSpPr/>
            <p:nvPr/>
          </p:nvSpPr>
          <p:spPr bwMode="auto">
            <a:xfrm>
              <a:off x="5360185" y="2433572"/>
              <a:ext cx="1503621" cy="1261017"/>
            </a:xfrm>
            <a:custGeom>
              <a:avLst/>
              <a:gdLst>
                <a:gd name="T0" fmla="*/ 176 w 237"/>
                <a:gd name="T1" fmla="*/ 110 h 199"/>
                <a:gd name="T2" fmla="*/ 17 w 237"/>
                <a:gd name="T3" fmla="*/ 120 h 199"/>
                <a:gd name="T4" fmla="*/ 28 w 237"/>
                <a:gd name="T5" fmla="*/ 23 h 199"/>
                <a:gd name="T6" fmla="*/ 203 w 237"/>
                <a:gd name="T7" fmla="*/ 52 h 199"/>
                <a:gd name="T8" fmla="*/ 237 w 237"/>
                <a:gd name="T9" fmla="*/ 119 h 199"/>
                <a:gd name="T10" fmla="*/ 206 w 237"/>
                <a:gd name="T11" fmla="*/ 185 h 199"/>
                <a:gd name="T12" fmla="*/ 184 w 237"/>
                <a:gd name="T13" fmla="*/ 199 h 199"/>
                <a:gd name="T14" fmla="*/ 175 w 237"/>
                <a:gd name="T15" fmla="*/ 178 h 199"/>
                <a:gd name="T16" fmla="*/ 176 w 237"/>
                <a:gd name="T17" fmla="*/ 11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7" h="199" fill="norm" stroke="1" extrusionOk="0">
                  <a:moveTo>
                    <a:pt x="176" y="110"/>
                  </a:moveTo>
                  <a:cubicBezTo>
                    <a:pt x="176" y="110"/>
                    <a:pt x="116" y="128"/>
                    <a:pt x="17" y="120"/>
                  </a:cubicBezTo>
                  <a:cubicBezTo>
                    <a:pt x="5" y="118"/>
                    <a:pt x="0" y="19"/>
                    <a:pt x="28" y="23"/>
                  </a:cubicBezTo>
                  <a:cubicBezTo>
                    <a:pt x="109" y="32"/>
                    <a:pt x="166" y="0"/>
                    <a:pt x="203" y="52"/>
                  </a:cubicBezTo>
                  <a:cubicBezTo>
                    <a:pt x="203" y="52"/>
                    <a:pt x="237" y="62"/>
                    <a:pt x="237" y="119"/>
                  </a:cubicBezTo>
                  <a:cubicBezTo>
                    <a:pt x="237" y="149"/>
                    <a:pt x="206" y="185"/>
                    <a:pt x="206" y="185"/>
                  </a:cubicBezTo>
                  <a:cubicBezTo>
                    <a:pt x="206" y="185"/>
                    <a:pt x="194" y="185"/>
                    <a:pt x="184" y="199"/>
                  </a:cubicBezTo>
                  <a:cubicBezTo>
                    <a:pt x="184" y="199"/>
                    <a:pt x="180" y="188"/>
                    <a:pt x="175" y="178"/>
                  </a:cubicBezTo>
                  <a:cubicBezTo>
                    <a:pt x="175" y="178"/>
                    <a:pt x="162" y="145"/>
                    <a:pt x="176" y="110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0" name="任意多边形 25"/>
            <p:cNvSpPr/>
            <p:nvPr/>
          </p:nvSpPr>
          <p:spPr bwMode="auto">
            <a:xfrm>
              <a:off x="5576130" y="3897204"/>
              <a:ext cx="445222" cy="213280"/>
            </a:xfrm>
            <a:custGeom>
              <a:avLst/>
              <a:gdLst>
                <a:gd name="T0" fmla="*/ 46 w 70"/>
                <a:gd name="T1" fmla="*/ 21 h 34"/>
                <a:gd name="T2" fmla="*/ 62 w 70"/>
                <a:gd name="T3" fmla="*/ 27 h 34"/>
                <a:gd name="T4" fmla="*/ 70 w 70"/>
                <a:gd name="T5" fmla="*/ 7 h 34"/>
                <a:gd name="T6" fmla="*/ 29 w 70"/>
                <a:gd name="T7" fmla="*/ 10 h 34"/>
                <a:gd name="T8" fmla="*/ 2 w 70"/>
                <a:gd name="T9" fmla="*/ 0 h 34"/>
                <a:gd name="T10" fmla="*/ 15 w 70"/>
                <a:gd name="T11" fmla="*/ 34 h 34"/>
                <a:gd name="T12" fmla="*/ 46 w 70"/>
                <a:gd name="T13" fmla="*/ 2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34" fill="norm" stroke="1" extrusionOk="0">
                  <a:moveTo>
                    <a:pt x="46" y="21"/>
                  </a:moveTo>
                  <a:cubicBezTo>
                    <a:pt x="53" y="22"/>
                    <a:pt x="58" y="24"/>
                    <a:pt x="62" y="27"/>
                  </a:cubicBezTo>
                  <a:cubicBezTo>
                    <a:pt x="68" y="18"/>
                    <a:pt x="70" y="7"/>
                    <a:pt x="70" y="7"/>
                  </a:cubicBezTo>
                  <a:cubicBezTo>
                    <a:pt x="70" y="7"/>
                    <a:pt x="45" y="13"/>
                    <a:pt x="29" y="10"/>
                  </a:cubicBezTo>
                  <a:cubicBezTo>
                    <a:pt x="14" y="6"/>
                    <a:pt x="2" y="0"/>
                    <a:pt x="2" y="0"/>
                  </a:cubicBezTo>
                  <a:cubicBezTo>
                    <a:pt x="2" y="0"/>
                    <a:pt x="0" y="22"/>
                    <a:pt x="15" y="34"/>
                  </a:cubicBezTo>
                  <a:cubicBezTo>
                    <a:pt x="21" y="26"/>
                    <a:pt x="30" y="19"/>
                    <a:pt x="46" y="21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1" name="任意多边形 26"/>
            <p:cNvSpPr/>
            <p:nvPr/>
          </p:nvSpPr>
          <p:spPr bwMode="auto">
            <a:xfrm>
              <a:off x="5672106" y="4017173"/>
              <a:ext cx="295926" cy="143964"/>
            </a:xfrm>
            <a:custGeom>
              <a:avLst/>
              <a:gdLst>
                <a:gd name="T0" fmla="*/ 47 w 47"/>
                <a:gd name="T1" fmla="*/ 8 h 23"/>
                <a:gd name="T2" fmla="*/ 31 w 47"/>
                <a:gd name="T3" fmla="*/ 2 h 23"/>
                <a:gd name="T4" fmla="*/ 0 w 47"/>
                <a:gd name="T5" fmla="*/ 15 h 23"/>
                <a:gd name="T6" fmla="*/ 16 w 47"/>
                <a:gd name="T7" fmla="*/ 21 h 23"/>
                <a:gd name="T8" fmla="*/ 47 w 47"/>
                <a:gd name="T9" fmla="*/ 8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3" fill="norm" stroke="1" extrusionOk="0">
                  <a:moveTo>
                    <a:pt x="47" y="8"/>
                  </a:moveTo>
                  <a:cubicBezTo>
                    <a:pt x="43" y="5"/>
                    <a:pt x="38" y="3"/>
                    <a:pt x="31" y="2"/>
                  </a:cubicBezTo>
                  <a:cubicBezTo>
                    <a:pt x="15" y="0"/>
                    <a:pt x="6" y="7"/>
                    <a:pt x="0" y="15"/>
                  </a:cubicBezTo>
                  <a:cubicBezTo>
                    <a:pt x="4" y="18"/>
                    <a:pt x="10" y="20"/>
                    <a:pt x="16" y="21"/>
                  </a:cubicBezTo>
                  <a:cubicBezTo>
                    <a:pt x="32" y="23"/>
                    <a:pt x="41" y="16"/>
                    <a:pt x="47" y="8"/>
                  </a:cubicBezTo>
                  <a:close/>
                </a:path>
              </a:pathLst>
            </a:custGeom>
            <a:solidFill>
              <a:srgbClr val="FF8D8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2" name="任意多边形 54"/>
            <p:cNvSpPr/>
            <p:nvPr/>
          </p:nvSpPr>
          <p:spPr bwMode="auto">
            <a:xfrm>
              <a:off x="6248965" y="4694336"/>
              <a:ext cx="719031" cy="445400"/>
            </a:xfrm>
            <a:custGeom>
              <a:avLst/>
              <a:gdLst>
                <a:gd name="connsiteX0" fmla="*/ 116634 w 428156"/>
                <a:gd name="connsiteY0" fmla="*/ 0 h 265219"/>
                <a:gd name="connsiteX1" fmla="*/ 384967 w 428156"/>
                <a:gd name="connsiteY1" fmla="*/ 86616 h 265219"/>
                <a:gd name="connsiteX2" fmla="*/ 407998 w 428156"/>
                <a:gd name="connsiteY2" fmla="*/ 114684 h 265219"/>
                <a:gd name="connsiteX3" fmla="*/ 428156 w 428156"/>
                <a:gd name="connsiteY3" fmla="*/ 141734 h 265219"/>
                <a:gd name="connsiteX4" fmla="*/ 361246 w 428156"/>
                <a:gd name="connsiteY4" fmla="*/ 173843 h 265219"/>
                <a:gd name="connsiteX5" fmla="*/ 3361 w 428156"/>
                <a:gd name="connsiteY5" fmla="*/ 265050 h 265219"/>
                <a:gd name="connsiteX6" fmla="*/ 0 w 428156"/>
                <a:gd name="connsiteY6" fmla="*/ 265219 h 265219"/>
                <a:gd name="connsiteX7" fmla="*/ 17892 w 428156"/>
                <a:gd name="connsiteY7" fmla="*/ 224535 h 265219"/>
                <a:gd name="connsiteX8" fmla="*/ 116634 w 428156"/>
                <a:gd name="connsiteY8" fmla="*/ 0 h 26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156" h="265219" fill="norm" stroke="1" extrusionOk="0">
                  <a:moveTo>
                    <a:pt x="116634" y="0"/>
                  </a:moveTo>
                  <a:lnTo>
                    <a:pt x="384967" y="86616"/>
                  </a:lnTo>
                  <a:cubicBezTo>
                    <a:pt x="384967" y="86616"/>
                    <a:pt x="393471" y="96031"/>
                    <a:pt x="407998" y="114684"/>
                  </a:cubicBezTo>
                  <a:lnTo>
                    <a:pt x="428156" y="141734"/>
                  </a:lnTo>
                  <a:lnTo>
                    <a:pt x="361246" y="173843"/>
                  </a:lnTo>
                  <a:cubicBezTo>
                    <a:pt x="249356" y="220988"/>
                    <a:pt x="129121" y="252327"/>
                    <a:pt x="3361" y="265050"/>
                  </a:cubicBezTo>
                  <a:lnTo>
                    <a:pt x="0" y="265219"/>
                  </a:lnTo>
                  <a:lnTo>
                    <a:pt x="17892" y="224535"/>
                  </a:lnTo>
                  <a:cubicBezTo>
                    <a:pt x="116634" y="0"/>
                    <a:pt x="116634" y="0"/>
                    <a:pt x="116634" y="0"/>
                  </a:cubicBezTo>
                  <a:close/>
                </a:path>
              </a:pathLst>
            </a:custGeom>
            <a:solidFill>
              <a:srgbClr val="7ECEC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  <a:noAutofit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3" name="任意多边形 43"/>
            <p:cNvSpPr/>
            <p:nvPr/>
          </p:nvSpPr>
          <p:spPr bwMode="auto">
            <a:xfrm>
              <a:off x="5640114" y="3441318"/>
              <a:ext cx="37324" cy="55987"/>
            </a:xfrm>
            <a:custGeom>
              <a:avLst/>
              <a:gdLst>
                <a:gd name="T0" fmla="*/ 6 w 6"/>
                <a:gd name="T1" fmla="*/ 5 h 9"/>
                <a:gd name="T2" fmla="*/ 4 w 6"/>
                <a:gd name="T3" fmla="*/ 1 h 9"/>
                <a:gd name="T4" fmla="*/ 1 w 6"/>
                <a:gd name="T5" fmla="*/ 4 h 9"/>
                <a:gd name="T6" fmla="*/ 2 w 6"/>
                <a:gd name="T7" fmla="*/ 8 h 9"/>
                <a:gd name="T8" fmla="*/ 6 w 6"/>
                <a:gd name="T9" fmla="*/ 5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9" fill="norm" stroke="1" extrusionOk="0">
                  <a:moveTo>
                    <a:pt x="6" y="5"/>
                  </a:moveTo>
                  <a:cubicBezTo>
                    <a:pt x="6" y="3"/>
                    <a:pt x="6" y="1"/>
                    <a:pt x="4" y="1"/>
                  </a:cubicBezTo>
                  <a:cubicBezTo>
                    <a:pt x="3" y="0"/>
                    <a:pt x="1" y="2"/>
                    <a:pt x="1" y="4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3" y="9"/>
                    <a:pt x="5" y="7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4" name="任意多边形 44"/>
            <p:cNvSpPr/>
            <p:nvPr/>
          </p:nvSpPr>
          <p:spPr bwMode="auto">
            <a:xfrm>
              <a:off x="5650778" y="3473310"/>
              <a:ext cx="26660" cy="37324"/>
            </a:xfrm>
            <a:custGeom>
              <a:avLst/>
              <a:gdLst>
                <a:gd name="T0" fmla="*/ 4 w 4"/>
                <a:gd name="T1" fmla="*/ 4 h 6"/>
                <a:gd name="T2" fmla="*/ 3 w 4"/>
                <a:gd name="T3" fmla="*/ 1 h 6"/>
                <a:gd name="T4" fmla="*/ 0 w 4"/>
                <a:gd name="T5" fmla="*/ 3 h 6"/>
                <a:gd name="T6" fmla="*/ 1 w 4"/>
                <a:gd name="T7" fmla="*/ 6 h 6"/>
                <a:gd name="T8" fmla="*/ 4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 fill="norm" stroke="1" extrusionOk="0">
                  <a:moveTo>
                    <a:pt x="4" y="4"/>
                  </a:moveTo>
                  <a:cubicBezTo>
                    <a:pt x="4" y="2"/>
                    <a:pt x="4" y="1"/>
                    <a:pt x="3" y="1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5" name="任意多边形 45"/>
            <p:cNvSpPr/>
            <p:nvPr/>
          </p:nvSpPr>
          <p:spPr bwMode="auto">
            <a:xfrm>
              <a:off x="6141321" y="3542626"/>
              <a:ext cx="37324" cy="50655"/>
            </a:xfrm>
            <a:custGeom>
              <a:avLst/>
              <a:gdLst>
                <a:gd name="T0" fmla="*/ 6 w 6"/>
                <a:gd name="T1" fmla="*/ 5 h 8"/>
                <a:gd name="T2" fmla="*/ 4 w 6"/>
                <a:gd name="T3" fmla="*/ 1 h 8"/>
                <a:gd name="T4" fmla="*/ 1 w 6"/>
                <a:gd name="T5" fmla="*/ 4 h 8"/>
                <a:gd name="T6" fmla="*/ 2 w 6"/>
                <a:gd name="T7" fmla="*/ 8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 fill="norm" stroke="1" extrusionOk="0">
                  <a:moveTo>
                    <a:pt x="6" y="5"/>
                  </a:moveTo>
                  <a:cubicBezTo>
                    <a:pt x="6" y="3"/>
                    <a:pt x="6" y="1"/>
                    <a:pt x="4" y="1"/>
                  </a:cubicBezTo>
                  <a:cubicBezTo>
                    <a:pt x="3" y="0"/>
                    <a:pt x="2" y="1"/>
                    <a:pt x="1" y="4"/>
                  </a:cubicBezTo>
                  <a:cubicBezTo>
                    <a:pt x="0" y="6"/>
                    <a:pt x="1" y="8"/>
                    <a:pt x="2" y="8"/>
                  </a:cubicBezTo>
                  <a:cubicBezTo>
                    <a:pt x="3" y="8"/>
                    <a:pt x="5" y="7"/>
                    <a:pt x="6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6" name="任意多边形 46"/>
            <p:cNvSpPr/>
            <p:nvPr/>
          </p:nvSpPr>
          <p:spPr bwMode="auto">
            <a:xfrm>
              <a:off x="6151985" y="3574618"/>
              <a:ext cx="26660" cy="37324"/>
            </a:xfrm>
            <a:custGeom>
              <a:avLst/>
              <a:gdLst>
                <a:gd name="T0" fmla="*/ 4 w 4"/>
                <a:gd name="T1" fmla="*/ 4 h 6"/>
                <a:gd name="T2" fmla="*/ 3 w 4"/>
                <a:gd name="T3" fmla="*/ 0 h 6"/>
                <a:gd name="T4" fmla="*/ 0 w 4"/>
                <a:gd name="T5" fmla="*/ 3 h 6"/>
                <a:gd name="T6" fmla="*/ 1 w 4"/>
                <a:gd name="T7" fmla="*/ 6 h 6"/>
                <a:gd name="T8" fmla="*/ 4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 fill="norm" stroke="1" extrusionOk="0">
                  <a:moveTo>
                    <a:pt x="4" y="4"/>
                  </a:moveTo>
                  <a:cubicBezTo>
                    <a:pt x="4" y="2"/>
                    <a:pt x="4" y="1"/>
                    <a:pt x="3" y="0"/>
                  </a:cubicBezTo>
                  <a:cubicBezTo>
                    <a:pt x="2" y="0"/>
                    <a:pt x="1" y="1"/>
                    <a:pt x="0" y="3"/>
                  </a:cubicBezTo>
                  <a:cubicBezTo>
                    <a:pt x="0" y="4"/>
                    <a:pt x="0" y="6"/>
                    <a:pt x="1" y="6"/>
                  </a:cubicBezTo>
                  <a:cubicBezTo>
                    <a:pt x="2" y="6"/>
                    <a:pt x="3" y="5"/>
                    <a:pt x="4" y="4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7" name="任意多边形 47"/>
            <p:cNvSpPr/>
            <p:nvPr/>
          </p:nvSpPr>
          <p:spPr bwMode="auto">
            <a:xfrm>
              <a:off x="5581462" y="3294689"/>
              <a:ext cx="183955" cy="63984"/>
            </a:xfrm>
            <a:custGeom>
              <a:avLst/>
              <a:gdLst>
                <a:gd name="T0" fmla="*/ 2 w 29"/>
                <a:gd name="T1" fmla="*/ 9 h 10"/>
                <a:gd name="T2" fmla="*/ 4 w 29"/>
                <a:gd name="T3" fmla="*/ 10 h 10"/>
                <a:gd name="T4" fmla="*/ 26 w 29"/>
                <a:gd name="T5" fmla="*/ 9 h 10"/>
                <a:gd name="T6" fmla="*/ 29 w 29"/>
                <a:gd name="T7" fmla="*/ 7 h 10"/>
                <a:gd name="T8" fmla="*/ 27 w 29"/>
                <a:gd name="T9" fmla="*/ 4 h 10"/>
                <a:gd name="T10" fmla="*/ 2 w 29"/>
                <a:gd name="T11" fmla="*/ 5 h 10"/>
                <a:gd name="T12" fmla="*/ 1 w 29"/>
                <a:gd name="T13" fmla="*/ 8 h 10"/>
                <a:gd name="T14" fmla="*/ 2 w 29"/>
                <a:gd name="T15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0" fill="norm" stroke="1" extrusionOk="0">
                  <a:moveTo>
                    <a:pt x="2" y="9"/>
                  </a:moveTo>
                  <a:cubicBezTo>
                    <a:pt x="3" y="10"/>
                    <a:pt x="3" y="10"/>
                    <a:pt x="4" y="10"/>
                  </a:cubicBezTo>
                  <a:cubicBezTo>
                    <a:pt x="15" y="5"/>
                    <a:pt x="26" y="9"/>
                    <a:pt x="26" y="9"/>
                  </a:cubicBezTo>
                  <a:cubicBezTo>
                    <a:pt x="27" y="9"/>
                    <a:pt x="28" y="8"/>
                    <a:pt x="29" y="7"/>
                  </a:cubicBezTo>
                  <a:cubicBezTo>
                    <a:pt x="29" y="6"/>
                    <a:pt x="28" y="5"/>
                    <a:pt x="27" y="4"/>
                  </a:cubicBezTo>
                  <a:cubicBezTo>
                    <a:pt x="27" y="4"/>
                    <a:pt x="15" y="0"/>
                    <a:pt x="2" y="5"/>
                  </a:cubicBezTo>
                  <a:cubicBezTo>
                    <a:pt x="1" y="6"/>
                    <a:pt x="0" y="7"/>
                    <a:pt x="1" y="8"/>
                  </a:cubicBezTo>
                  <a:cubicBezTo>
                    <a:pt x="1" y="9"/>
                    <a:pt x="2" y="9"/>
                    <a:pt x="2" y="9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8" name="任意多边形 48"/>
            <p:cNvSpPr/>
            <p:nvPr/>
          </p:nvSpPr>
          <p:spPr bwMode="auto">
            <a:xfrm>
              <a:off x="6159984" y="3382666"/>
              <a:ext cx="165292" cy="90644"/>
            </a:xfrm>
            <a:custGeom>
              <a:avLst/>
              <a:gdLst>
                <a:gd name="T0" fmla="*/ 25 w 26"/>
                <a:gd name="T1" fmla="*/ 13 h 14"/>
                <a:gd name="T2" fmla="*/ 26 w 26"/>
                <a:gd name="T3" fmla="*/ 13 h 14"/>
                <a:gd name="T4" fmla="*/ 25 w 26"/>
                <a:gd name="T5" fmla="*/ 9 h 14"/>
                <a:gd name="T6" fmla="*/ 2 w 26"/>
                <a:gd name="T7" fmla="*/ 0 h 14"/>
                <a:gd name="T8" fmla="*/ 0 w 26"/>
                <a:gd name="T9" fmla="*/ 2 h 14"/>
                <a:gd name="T10" fmla="*/ 2 w 26"/>
                <a:gd name="T11" fmla="*/ 5 h 14"/>
                <a:gd name="T12" fmla="*/ 22 w 26"/>
                <a:gd name="T13" fmla="*/ 13 h 14"/>
                <a:gd name="T14" fmla="*/ 25 w 26"/>
                <a:gd name="T1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14" fill="norm" stroke="1" extrusionOk="0">
                  <a:moveTo>
                    <a:pt x="25" y="13"/>
                  </a:moveTo>
                  <a:cubicBezTo>
                    <a:pt x="25" y="13"/>
                    <a:pt x="25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15" y="0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2" y="5"/>
                    <a:pt x="14" y="5"/>
                    <a:pt x="22" y="13"/>
                  </a:cubicBezTo>
                  <a:cubicBezTo>
                    <a:pt x="23" y="13"/>
                    <a:pt x="24" y="14"/>
                    <a:pt x="25" y="13"/>
                  </a:cubicBezTo>
                  <a:close/>
                </a:path>
              </a:pathLst>
            </a:custGeom>
            <a:solidFill>
              <a:srgbClr val="242B5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  <p:sp>
          <p:nvSpPr>
            <p:cNvPr id="139" name="任意多边形 49"/>
            <p:cNvSpPr/>
            <p:nvPr/>
          </p:nvSpPr>
          <p:spPr bwMode="auto">
            <a:xfrm>
              <a:off x="5714762" y="3459981"/>
              <a:ext cx="178623" cy="295926"/>
            </a:xfrm>
            <a:custGeom>
              <a:avLst/>
              <a:gdLst>
                <a:gd name="T0" fmla="*/ 13 w 28"/>
                <a:gd name="T1" fmla="*/ 47 h 47"/>
                <a:gd name="T2" fmla="*/ 15 w 28"/>
                <a:gd name="T3" fmla="*/ 46 h 47"/>
                <a:gd name="T4" fmla="*/ 14 w 28"/>
                <a:gd name="T5" fmla="*/ 43 h 47"/>
                <a:gd name="T6" fmla="*/ 5 w 28"/>
                <a:gd name="T7" fmla="*/ 39 h 47"/>
                <a:gd name="T8" fmla="*/ 4 w 28"/>
                <a:gd name="T9" fmla="*/ 34 h 47"/>
                <a:gd name="T10" fmla="*/ 7 w 28"/>
                <a:gd name="T11" fmla="*/ 31 h 47"/>
                <a:gd name="T12" fmla="*/ 15 w 28"/>
                <a:gd name="T13" fmla="*/ 32 h 47"/>
                <a:gd name="T14" fmla="*/ 17 w 28"/>
                <a:gd name="T15" fmla="*/ 32 h 47"/>
                <a:gd name="T16" fmla="*/ 18 w 28"/>
                <a:gd name="T17" fmla="*/ 31 h 47"/>
                <a:gd name="T18" fmla="*/ 27 w 28"/>
                <a:gd name="T19" fmla="*/ 3 h 47"/>
                <a:gd name="T20" fmla="*/ 26 w 28"/>
                <a:gd name="T21" fmla="*/ 1 h 47"/>
                <a:gd name="T22" fmla="*/ 24 w 28"/>
                <a:gd name="T23" fmla="*/ 2 h 47"/>
                <a:gd name="T24" fmla="*/ 15 w 28"/>
                <a:gd name="T25" fmla="*/ 27 h 47"/>
                <a:gd name="T26" fmla="*/ 6 w 28"/>
                <a:gd name="T27" fmla="*/ 27 h 47"/>
                <a:gd name="T28" fmla="*/ 1 w 28"/>
                <a:gd name="T29" fmla="*/ 33 h 47"/>
                <a:gd name="T30" fmla="*/ 1 w 28"/>
                <a:gd name="T31" fmla="*/ 41 h 47"/>
                <a:gd name="T32" fmla="*/ 13 w 28"/>
                <a:gd name="T33" fmla="*/ 47 h 47"/>
                <a:gd name="T34" fmla="*/ 13 w 28"/>
                <a:gd name="T35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8" h="47" fill="norm" stroke="1" extrusionOk="0">
                  <a:moveTo>
                    <a:pt x="13" y="47"/>
                  </a:moveTo>
                  <a:cubicBezTo>
                    <a:pt x="14" y="47"/>
                    <a:pt x="15" y="47"/>
                    <a:pt x="15" y="46"/>
                  </a:cubicBezTo>
                  <a:cubicBezTo>
                    <a:pt x="15" y="45"/>
                    <a:pt x="15" y="44"/>
                    <a:pt x="14" y="43"/>
                  </a:cubicBezTo>
                  <a:cubicBezTo>
                    <a:pt x="12" y="43"/>
                    <a:pt x="7" y="42"/>
                    <a:pt x="5" y="39"/>
                  </a:cubicBezTo>
                  <a:cubicBezTo>
                    <a:pt x="4" y="38"/>
                    <a:pt x="4" y="36"/>
                    <a:pt x="4" y="34"/>
                  </a:cubicBezTo>
                  <a:cubicBezTo>
                    <a:pt x="5" y="32"/>
                    <a:pt x="6" y="31"/>
                    <a:pt x="7" y="31"/>
                  </a:cubicBezTo>
                  <a:cubicBezTo>
                    <a:pt x="10" y="30"/>
                    <a:pt x="14" y="31"/>
                    <a:pt x="15" y="32"/>
                  </a:cubicBezTo>
                  <a:cubicBezTo>
                    <a:pt x="16" y="32"/>
                    <a:pt x="17" y="32"/>
                    <a:pt x="17" y="32"/>
                  </a:cubicBezTo>
                  <a:cubicBezTo>
                    <a:pt x="18" y="32"/>
                    <a:pt x="18" y="31"/>
                    <a:pt x="18" y="31"/>
                  </a:cubicBezTo>
                  <a:cubicBezTo>
                    <a:pt x="27" y="3"/>
                    <a:pt x="27" y="3"/>
                    <a:pt x="27" y="3"/>
                  </a:cubicBezTo>
                  <a:cubicBezTo>
                    <a:pt x="28" y="2"/>
                    <a:pt x="27" y="1"/>
                    <a:pt x="26" y="1"/>
                  </a:cubicBezTo>
                  <a:cubicBezTo>
                    <a:pt x="25" y="0"/>
                    <a:pt x="24" y="1"/>
                    <a:pt x="24" y="2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3" y="27"/>
                    <a:pt x="9" y="26"/>
                    <a:pt x="6" y="27"/>
                  </a:cubicBezTo>
                  <a:cubicBezTo>
                    <a:pt x="3" y="28"/>
                    <a:pt x="2" y="30"/>
                    <a:pt x="1" y="33"/>
                  </a:cubicBezTo>
                  <a:cubicBezTo>
                    <a:pt x="0" y="36"/>
                    <a:pt x="0" y="39"/>
                    <a:pt x="1" y="41"/>
                  </a:cubicBezTo>
                  <a:cubicBezTo>
                    <a:pt x="5" y="46"/>
                    <a:pt x="13" y="47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lose/>
                </a:path>
              </a:pathLst>
            </a:custGeom>
            <a:solidFill>
              <a:srgbClr val="FCA49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/>
            </a:p>
          </p:txBody>
        </p:sp>
      </p:grpSp>
      <p:sp>
        <p:nvSpPr>
          <p:cNvPr id="2144490820" name="任意多边形: 形状 139"/>
          <p:cNvSpPr/>
          <p:nvPr/>
        </p:nvSpPr>
        <p:spPr bwMode="auto">
          <a:xfrm>
            <a:off x="5797700" y="1933006"/>
            <a:ext cx="252000" cy="252000"/>
          </a:xfrm>
          <a:custGeom>
            <a:avLst/>
            <a:gdLst>
              <a:gd name="T0" fmla="*/ 4682 w 12770"/>
              <a:gd name="T1" fmla="*/ 0 h 12800"/>
              <a:gd name="T2" fmla="*/ 942 w 12770"/>
              <a:gd name="T3" fmla="*/ 0 h 12800"/>
              <a:gd name="T4" fmla="*/ 0 w 12770"/>
              <a:gd name="T5" fmla="*/ 942 h 12800"/>
              <a:gd name="T6" fmla="*/ 0 w 12770"/>
              <a:gd name="T7" fmla="*/ 4681 h 12800"/>
              <a:gd name="T8" fmla="*/ 942 w 12770"/>
              <a:gd name="T9" fmla="*/ 5623 h 12800"/>
              <a:gd name="T10" fmla="*/ 4682 w 12770"/>
              <a:gd name="T11" fmla="*/ 5623 h 12800"/>
              <a:gd name="T12" fmla="*/ 5624 w 12770"/>
              <a:gd name="T13" fmla="*/ 4681 h 12800"/>
              <a:gd name="T14" fmla="*/ 5624 w 12770"/>
              <a:gd name="T15" fmla="*/ 942 h 12800"/>
              <a:gd name="T16" fmla="*/ 4682 w 12770"/>
              <a:gd name="T17" fmla="*/ 0 h 12800"/>
              <a:gd name="T18" fmla="*/ 7784 w 12770"/>
              <a:gd name="T19" fmla="*/ 5625 h 12800"/>
              <a:gd name="T20" fmla="*/ 11524 w 12770"/>
              <a:gd name="T21" fmla="*/ 5625 h 12800"/>
              <a:gd name="T22" fmla="*/ 12466 w 12770"/>
              <a:gd name="T23" fmla="*/ 4684 h 12800"/>
              <a:gd name="T24" fmla="*/ 12466 w 12770"/>
              <a:gd name="T25" fmla="*/ 942 h 12800"/>
              <a:gd name="T26" fmla="*/ 11524 w 12770"/>
              <a:gd name="T27" fmla="*/ 0 h 12800"/>
              <a:gd name="T28" fmla="*/ 7784 w 12770"/>
              <a:gd name="T29" fmla="*/ 0 h 12800"/>
              <a:gd name="T30" fmla="*/ 6842 w 12770"/>
              <a:gd name="T31" fmla="*/ 942 h 12800"/>
              <a:gd name="T32" fmla="*/ 6842 w 12770"/>
              <a:gd name="T33" fmla="*/ 4681 h 12800"/>
              <a:gd name="T34" fmla="*/ 7784 w 12770"/>
              <a:gd name="T35" fmla="*/ 5625 h 12800"/>
              <a:gd name="T36" fmla="*/ 4682 w 12770"/>
              <a:gd name="T37" fmla="*/ 7177 h 12800"/>
              <a:gd name="T38" fmla="*/ 942 w 12770"/>
              <a:gd name="T39" fmla="*/ 7177 h 12800"/>
              <a:gd name="T40" fmla="*/ 0 w 12770"/>
              <a:gd name="T41" fmla="*/ 8119 h 12800"/>
              <a:gd name="T42" fmla="*/ 0 w 12770"/>
              <a:gd name="T43" fmla="*/ 11858 h 12800"/>
              <a:gd name="T44" fmla="*/ 942 w 12770"/>
              <a:gd name="T45" fmla="*/ 12800 h 12800"/>
              <a:gd name="T46" fmla="*/ 4682 w 12770"/>
              <a:gd name="T47" fmla="*/ 12800 h 12800"/>
              <a:gd name="T48" fmla="*/ 5624 w 12770"/>
              <a:gd name="T49" fmla="*/ 11858 h 12800"/>
              <a:gd name="T50" fmla="*/ 5624 w 12770"/>
              <a:gd name="T51" fmla="*/ 8119 h 12800"/>
              <a:gd name="T52" fmla="*/ 4682 w 12770"/>
              <a:gd name="T53" fmla="*/ 7177 h 12800"/>
              <a:gd name="T54" fmla="*/ 12710 w 12770"/>
              <a:gd name="T55" fmla="*/ 12255 h 12800"/>
              <a:gd name="T56" fmla="*/ 11706 w 12770"/>
              <a:gd name="T57" fmla="*/ 11251 h 12800"/>
              <a:gd name="T58" fmla="*/ 12131 w 12770"/>
              <a:gd name="T59" fmla="*/ 9822 h 12800"/>
              <a:gd name="T60" fmla="*/ 9485 w 12770"/>
              <a:gd name="T61" fmla="*/ 7177 h 12800"/>
              <a:gd name="T62" fmla="*/ 6840 w 12770"/>
              <a:gd name="T63" fmla="*/ 9822 h 12800"/>
              <a:gd name="T64" fmla="*/ 9488 w 12770"/>
              <a:gd name="T65" fmla="*/ 12467 h 12800"/>
              <a:gd name="T66" fmla="*/ 11251 w 12770"/>
              <a:gd name="T67" fmla="*/ 11768 h 12800"/>
              <a:gd name="T68" fmla="*/ 12193 w 12770"/>
              <a:gd name="T69" fmla="*/ 12710 h 12800"/>
              <a:gd name="T70" fmla="*/ 12436 w 12770"/>
              <a:gd name="T71" fmla="*/ 12710 h 12800"/>
              <a:gd name="T72" fmla="*/ 12678 w 12770"/>
              <a:gd name="T73" fmla="*/ 12467 h 12800"/>
              <a:gd name="T74" fmla="*/ 12710 w 12770"/>
              <a:gd name="T75" fmla="*/ 12255 h 12800"/>
              <a:gd name="T76" fmla="*/ 11007 w 12770"/>
              <a:gd name="T77" fmla="*/ 11161 h 12800"/>
              <a:gd name="T78" fmla="*/ 10977 w 12770"/>
              <a:gd name="T79" fmla="*/ 11221 h 12800"/>
              <a:gd name="T80" fmla="*/ 9518 w 12770"/>
              <a:gd name="T81" fmla="*/ 11828 h 12800"/>
              <a:gd name="T82" fmla="*/ 7479 w 12770"/>
              <a:gd name="T83" fmla="*/ 9790 h 12800"/>
              <a:gd name="T84" fmla="*/ 9518 w 12770"/>
              <a:gd name="T85" fmla="*/ 7752 h 12800"/>
              <a:gd name="T86" fmla="*/ 11556 w 12770"/>
              <a:gd name="T87" fmla="*/ 9790 h 12800"/>
              <a:gd name="T88" fmla="*/ 11007 w 12770"/>
              <a:gd name="T89" fmla="*/ 11161 h 12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770" h="12800" fill="norm" stroke="1" extrusionOk="0">
                <a:moveTo>
                  <a:pt x="4682" y="0"/>
                </a:moveTo>
                <a:lnTo>
                  <a:pt x="942" y="0"/>
                </a:lnTo>
                <a:cubicBezTo>
                  <a:pt x="425" y="0"/>
                  <a:pt x="0" y="395"/>
                  <a:pt x="0" y="942"/>
                </a:cubicBezTo>
                <a:lnTo>
                  <a:pt x="0" y="4681"/>
                </a:lnTo>
                <a:cubicBezTo>
                  <a:pt x="0" y="5199"/>
                  <a:pt x="395" y="5623"/>
                  <a:pt x="942" y="5623"/>
                </a:cubicBezTo>
                <a:lnTo>
                  <a:pt x="4682" y="5623"/>
                </a:lnTo>
                <a:cubicBezTo>
                  <a:pt x="5199" y="5623"/>
                  <a:pt x="5624" y="5229"/>
                  <a:pt x="5624" y="4681"/>
                </a:cubicBezTo>
                <a:lnTo>
                  <a:pt x="5624" y="942"/>
                </a:lnTo>
                <a:cubicBezTo>
                  <a:pt x="5626" y="425"/>
                  <a:pt x="5199" y="0"/>
                  <a:pt x="4682" y="0"/>
                </a:cubicBezTo>
                <a:close/>
                <a:moveTo>
                  <a:pt x="7784" y="5625"/>
                </a:moveTo>
                <a:lnTo>
                  <a:pt x="11524" y="5625"/>
                </a:lnTo>
                <a:cubicBezTo>
                  <a:pt x="12041" y="5625"/>
                  <a:pt x="12466" y="5231"/>
                  <a:pt x="12466" y="4684"/>
                </a:cubicBezTo>
                <a:lnTo>
                  <a:pt x="12466" y="942"/>
                </a:lnTo>
                <a:cubicBezTo>
                  <a:pt x="12468" y="425"/>
                  <a:pt x="12071" y="0"/>
                  <a:pt x="11524" y="0"/>
                </a:cubicBezTo>
                <a:lnTo>
                  <a:pt x="7784" y="0"/>
                </a:lnTo>
                <a:cubicBezTo>
                  <a:pt x="7267" y="0"/>
                  <a:pt x="6842" y="395"/>
                  <a:pt x="6842" y="942"/>
                </a:cubicBezTo>
                <a:lnTo>
                  <a:pt x="6842" y="4681"/>
                </a:lnTo>
                <a:cubicBezTo>
                  <a:pt x="6872" y="5201"/>
                  <a:pt x="7267" y="5625"/>
                  <a:pt x="7784" y="5625"/>
                </a:cubicBezTo>
                <a:close/>
                <a:moveTo>
                  <a:pt x="4682" y="7177"/>
                </a:moveTo>
                <a:lnTo>
                  <a:pt x="942" y="7177"/>
                </a:lnTo>
                <a:cubicBezTo>
                  <a:pt x="425" y="7177"/>
                  <a:pt x="0" y="7571"/>
                  <a:pt x="0" y="8119"/>
                </a:cubicBezTo>
                <a:lnTo>
                  <a:pt x="0" y="11858"/>
                </a:lnTo>
                <a:cubicBezTo>
                  <a:pt x="0" y="12375"/>
                  <a:pt x="395" y="12800"/>
                  <a:pt x="942" y="12800"/>
                </a:cubicBezTo>
                <a:lnTo>
                  <a:pt x="4682" y="12800"/>
                </a:lnTo>
                <a:cubicBezTo>
                  <a:pt x="5199" y="12800"/>
                  <a:pt x="5624" y="12405"/>
                  <a:pt x="5624" y="11858"/>
                </a:cubicBezTo>
                <a:lnTo>
                  <a:pt x="5624" y="8119"/>
                </a:lnTo>
                <a:cubicBezTo>
                  <a:pt x="5626" y="7571"/>
                  <a:pt x="5199" y="7177"/>
                  <a:pt x="4682" y="7177"/>
                </a:cubicBezTo>
                <a:close/>
                <a:moveTo>
                  <a:pt x="12710" y="12255"/>
                </a:moveTo>
                <a:lnTo>
                  <a:pt x="11706" y="11251"/>
                </a:lnTo>
                <a:cubicBezTo>
                  <a:pt x="11981" y="10856"/>
                  <a:pt x="12131" y="10339"/>
                  <a:pt x="12131" y="9822"/>
                </a:cubicBezTo>
                <a:cubicBezTo>
                  <a:pt x="12131" y="8363"/>
                  <a:pt x="10944" y="7177"/>
                  <a:pt x="9485" y="7177"/>
                </a:cubicBezTo>
                <a:cubicBezTo>
                  <a:pt x="8027" y="7177"/>
                  <a:pt x="6840" y="8363"/>
                  <a:pt x="6840" y="9822"/>
                </a:cubicBezTo>
                <a:cubicBezTo>
                  <a:pt x="6840" y="11281"/>
                  <a:pt x="8027" y="12467"/>
                  <a:pt x="9488" y="12467"/>
                </a:cubicBezTo>
                <a:cubicBezTo>
                  <a:pt x="10187" y="12467"/>
                  <a:pt x="10794" y="12193"/>
                  <a:pt x="11251" y="11768"/>
                </a:cubicBezTo>
                <a:lnTo>
                  <a:pt x="12193" y="12710"/>
                </a:lnTo>
                <a:cubicBezTo>
                  <a:pt x="12253" y="12770"/>
                  <a:pt x="12345" y="12770"/>
                  <a:pt x="12436" y="12710"/>
                </a:cubicBezTo>
                <a:lnTo>
                  <a:pt x="12678" y="12467"/>
                </a:lnTo>
                <a:cubicBezTo>
                  <a:pt x="12770" y="12407"/>
                  <a:pt x="12770" y="12315"/>
                  <a:pt x="12710" y="12255"/>
                </a:cubicBezTo>
                <a:close/>
                <a:moveTo>
                  <a:pt x="11007" y="11161"/>
                </a:moveTo>
                <a:lnTo>
                  <a:pt x="10977" y="11221"/>
                </a:lnTo>
                <a:cubicBezTo>
                  <a:pt x="10612" y="11586"/>
                  <a:pt x="10095" y="11828"/>
                  <a:pt x="9518" y="11828"/>
                </a:cubicBezTo>
                <a:cubicBezTo>
                  <a:pt x="8393" y="11828"/>
                  <a:pt x="7479" y="10916"/>
                  <a:pt x="7479" y="9790"/>
                </a:cubicBezTo>
                <a:cubicBezTo>
                  <a:pt x="7479" y="8663"/>
                  <a:pt x="8391" y="7752"/>
                  <a:pt x="9518" y="7752"/>
                </a:cubicBezTo>
                <a:cubicBezTo>
                  <a:pt x="10644" y="7752"/>
                  <a:pt x="11556" y="8663"/>
                  <a:pt x="11556" y="9790"/>
                </a:cubicBezTo>
                <a:cubicBezTo>
                  <a:pt x="11524" y="10339"/>
                  <a:pt x="11341" y="10826"/>
                  <a:pt x="11007" y="111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06232370" name="文本框 140"/>
          <p:cNvSpPr txBox="1"/>
          <p:nvPr/>
        </p:nvSpPr>
        <p:spPr bwMode="auto">
          <a:xfrm>
            <a:off x="6900245" y="4836383"/>
            <a:ext cx="4618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0">
                <a:solidFill>
                  <a:srgbClr val="3B3B3B"/>
                </a:solidFill>
                <a:latin typeface="Consolas"/>
              </a:rPr>
              <a:t>控制台</a:t>
            </a:r>
            <a:r>
              <a:rPr lang="en-US" b="0">
                <a:solidFill>
                  <a:srgbClr val="3B3B3B"/>
                </a:solidFill>
                <a:latin typeface="Consolas"/>
              </a:rPr>
              <a:t>REACT</a:t>
            </a:r>
            <a:r>
              <a:rPr lang="zh-CN" b="0">
                <a:solidFill>
                  <a:srgbClr val="3B3B3B"/>
                </a:solidFill>
                <a:latin typeface="Consolas"/>
              </a:rPr>
              <a:t>和</a:t>
            </a:r>
            <a:r>
              <a:rPr lang="en-US" b="0">
                <a:solidFill>
                  <a:srgbClr val="3B3B3B"/>
                </a:solidFill>
                <a:latin typeface="Consolas"/>
              </a:rPr>
              <a:t>NODEJS</a:t>
            </a:r>
            <a:r>
              <a:rPr lang="zh-CN" b="0">
                <a:solidFill>
                  <a:srgbClr val="3B3B3B"/>
                </a:solidFill>
                <a:latin typeface="Consolas"/>
              </a:rPr>
              <a:t>前后端搭建，</a:t>
            </a:r>
            <a:r>
              <a:rPr lang="en-US" b="0">
                <a:solidFill>
                  <a:srgbClr val="3B3B3B"/>
                </a:solidFill>
                <a:latin typeface="Consolas"/>
              </a:rPr>
              <a:t>MYSQL</a:t>
            </a:r>
            <a:r>
              <a:rPr lang="zh-CN" b="0">
                <a:solidFill>
                  <a:srgbClr val="3B3B3B"/>
                </a:solidFill>
                <a:latin typeface="Consolas"/>
              </a:rPr>
              <a:t>数据库建立，</a:t>
            </a:r>
            <a:r>
              <a:rPr lang="en-US" b="0">
                <a:solidFill>
                  <a:srgbClr val="3B3B3B"/>
                </a:solidFill>
                <a:latin typeface="Consolas"/>
              </a:rPr>
              <a:t>REACT</a:t>
            </a:r>
            <a:r>
              <a:rPr lang="zh-CN" b="0">
                <a:solidFill>
                  <a:srgbClr val="3B3B3B"/>
                </a:solidFill>
                <a:latin typeface="Consolas"/>
              </a:rPr>
              <a:t>安卓跨端搭建</a:t>
            </a:r>
            <a:endParaRPr/>
          </a:p>
          <a:p>
            <a:pPr>
              <a:defRPr/>
            </a:pPr>
            <a:endParaRPr lang="zh-CN"/>
          </a:p>
        </p:txBody>
      </p:sp>
      <p:sp>
        <p:nvSpPr>
          <p:cNvPr id="1449713928" name="文本框 141"/>
          <p:cNvSpPr txBox="1"/>
          <p:nvPr/>
        </p:nvSpPr>
        <p:spPr bwMode="auto">
          <a:xfrm>
            <a:off x="6410607" y="1874409"/>
            <a:ext cx="88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/>
              <a:t>秦祖钦：</a:t>
            </a:r>
            <a:endParaRPr/>
          </a:p>
        </p:txBody>
      </p:sp>
      <p:sp>
        <p:nvSpPr>
          <p:cNvPr id="465512715" name="文本框 142"/>
          <p:cNvSpPr txBox="1"/>
          <p:nvPr/>
        </p:nvSpPr>
        <p:spPr bwMode="auto">
          <a:xfrm>
            <a:off x="5915161" y="5026458"/>
            <a:ext cx="950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0">
                <a:solidFill>
                  <a:srgbClr val="3B3B3B"/>
                </a:solidFill>
                <a:latin typeface="Consolas"/>
              </a:rPr>
              <a:t>钱佳宏：</a:t>
            </a:r>
            <a:endParaRPr/>
          </a:p>
          <a:p>
            <a:pPr>
              <a:defRPr/>
            </a:pPr>
            <a:endParaRPr lang="zh-CN"/>
          </a:p>
        </p:txBody>
      </p:sp>
      <p:sp>
        <p:nvSpPr>
          <p:cNvPr id="280314805" name="TextBox 26"/>
          <p:cNvSpPr txBox="1">
            <a:spLocks noChangeAspect="1"/>
          </p:cNvSpPr>
          <p:nvPr/>
        </p:nvSpPr>
        <p:spPr bwMode="auto">
          <a:xfrm>
            <a:off x="5387417" y="4924125"/>
            <a:ext cx="540000" cy="54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flat">
            <a:noFill/>
            <a:prstDash val="solid"/>
            <a:miter/>
          </a:ln>
          <a:effectLst>
            <a:outerShdw blurRad="127000" dist="63500" dir="2700000" algn="tl" rotWithShape="0">
              <a:schemeClr val="accent1">
                <a:alpha val="40000"/>
              </a:schemeClr>
            </a:outerShdw>
          </a:effectLst>
        </p:spPr>
        <p:txBody>
          <a:bodyPr rtlCol="0" anchor="ctr"/>
          <a:lstStyle>
            <a:defPPr>
              <a:defRPr lang="zh-CN"/>
            </a:defPPr>
            <a:lvl1pPr>
              <a:defRPr>
                <a:latin typeface="Arial"/>
                <a:ea typeface="微软雅黑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804911090" name="任意多边形: 形状 144"/>
          <p:cNvSpPr/>
          <p:nvPr/>
        </p:nvSpPr>
        <p:spPr bwMode="auto">
          <a:xfrm>
            <a:off x="5474431" y="5020902"/>
            <a:ext cx="360000" cy="324000"/>
          </a:xfrm>
          <a:custGeom>
            <a:avLst/>
            <a:gdLst>
              <a:gd name="connsiteX0" fmla="*/ 300015 w 589914"/>
              <a:gd name="connsiteY0" fmla="*/ 191963 h 506001"/>
              <a:gd name="connsiteX1" fmla="*/ 373122 w 589914"/>
              <a:gd name="connsiteY1" fmla="*/ 191963 h 506001"/>
              <a:gd name="connsiteX2" fmla="*/ 373122 w 589914"/>
              <a:gd name="connsiteY2" fmla="*/ 219321 h 506001"/>
              <a:gd name="connsiteX3" fmla="*/ 300015 w 589914"/>
              <a:gd name="connsiteY3" fmla="*/ 219321 h 506001"/>
              <a:gd name="connsiteX4" fmla="*/ 100465 w 589914"/>
              <a:gd name="connsiteY4" fmla="*/ 130351 h 506001"/>
              <a:gd name="connsiteX5" fmla="*/ 236794 w 589914"/>
              <a:gd name="connsiteY5" fmla="*/ 193452 h 506001"/>
              <a:gd name="connsiteX6" fmla="*/ 236794 w 589914"/>
              <a:gd name="connsiteY6" fmla="*/ 219266 h 506001"/>
              <a:gd name="connsiteX7" fmla="*/ 100465 w 589914"/>
              <a:gd name="connsiteY7" fmla="*/ 280933 h 506001"/>
              <a:gd name="connsiteX8" fmla="*/ 100465 w 589914"/>
              <a:gd name="connsiteY8" fmla="*/ 250817 h 506001"/>
              <a:gd name="connsiteX9" fmla="*/ 205223 w 589914"/>
              <a:gd name="connsiteY9" fmla="*/ 206359 h 506001"/>
              <a:gd name="connsiteX10" fmla="*/ 205223 w 589914"/>
              <a:gd name="connsiteY10" fmla="*/ 204925 h 506001"/>
              <a:gd name="connsiteX11" fmla="*/ 100465 w 589914"/>
              <a:gd name="connsiteY11" fmla="*/ 160467 h 506001"/>
              <a:gd name="connsiteX12" fmla="*/ 41624 w 589914"/>
              <a:gd name="connsiteY12" fmla="*/ 106074 h 506001"/>
              <a:gd name="connsiteX13" fmla="*/ 41624 w 589914"/>
              <a:gd name="connsiteY13" fmla="*/ 464431 h 506001"/>
              <a:gd name="connsiteX14" fmla="*/ 548290 w 589914"/>
              <a:gd name="connsiteY14" fmla="*/ 464431 h 506001"/>
              <a:gd name="connsiteX15" fmla="*/ 548290 w 589914"/>
              <a:gd name="connsiteY15" fmla="*/ 106074 h 506001"/>
              <a:gd name="connsiteX16" fmla="*/ 136355 w 589914"/>
              <a:gd name="connsiteY16" fmla="*/ 31535 h 506001"/>
              <a:gd name="connsiteX17" fmla="*/ 116260 w 589914"/>
              <a:gd name="connsiteY17" fmla="*/ 53037 h 506001"/>
              <a:gd name="connsiteX18" fmla="*/ 136355 w 589914"/>
              <a:gd name="connsiteY18" fmla="*/ 74538 h 506001"/>
              <a:gd name="connsiteX19" fmla="*/ 157884 w 589914"/>
              <a:gd name="connsiteY19" fmla="*/ 53037 h 506001"/>
              <a:gd name="connsiteX20" fmla="*/ 136355 w 589914"/>
              <a:gd name="connsiteY20" fmla="*/ 31535 h 506001"/>
              <a:gd name="connsiteX21" fmla="*/ 73201 w 589914"/>
              <a:gd name="connsiteY21" fmla="*/ 31535 h 506001"/>
              <a:gd name="connsiteX22" fmla="*/ 53106 w 589914"/>
              <a:gd name="connsiteY22" fmla="*/ 53037 h 506001"/>
              <a:gd name="connsiteX23" fmla="*/ 73201 w 589914"/>
              <a:gd name="connsiteY23" fmla="*/ 74538 h 506001"/>
              <a:gd name="connsiteX24" fmla="*/ 94731 w 589914"/>
              <a:gd name="connsiteY24" fmla="*/ 53037 h 506001"/>
              <a:gd name="connsiteX25" fmla="*/ 73201 w 589914"/>
              <a:gd name="connsiteY25" fmla="*/ 31535 h 506001"/>
              <a:gd name="connsiteX26" fmla="*/ 41624 w 589914"/>
              <a:gd name="connsiteY26" fmla="*/ 0 h 506001"/>
              <a:gd name="connsiteX27" fmla="*/ 548290 w 589914"/>
              <a:gd name="connsiteY27" fmla="*/ 0 h 506001"/>
              <a:gd name="connsiteX28" fmla="*/ 589914 w 589914"/>
              <a:gd name="connsiteY28" fmla="*/ 43003 h 506001"/>
              <a:gd name="connsiteX29" fmla="*/ 589914 w 589914"/>
              <a:gd name="connsiteY29" fmla="*/ 464431 h 506001"/>
              <a:gd name="connsiteX30" fmla="*/ 548290 w 589914"/>
              <a:gd name="connsiteY30" fmla="*/ 506001 h 506001"/>
              <a:gd name="connsiteX31" fmla="*/ 41624 w 589914"/>
              <a:gd name="connsiteY31" fmla="*/ 506001 h 506001"/>
              <a:gd name="connsiteX32" fmla="*/ 0 w 589914"/>
              <a:gd name="connsiteY32" fmla="*/ 464431 h 506001"/>
              <a:gd name="connsiteX33" fmla="*/ 0 w 589914"/>
              <a:gd name="connsiteY33" fmla="*/ 43003 h 506001"/>
              <a:gd name="connsiteX34" fmla="*/ 41624 w 589914"/>
              <a:gd name="connsiteY34" fmla="*/ 0 h 50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89914" h="506001" fill="norm" stroke="1" extrusionOk="0">
                <a:moveTo>
                  <a:pt x="300015" y="191963"/>
                </a:moveTo>
                <a:lnTo>
                  <a:pt x="373122" y="191963"/>
                </a:lnTo>
                <a:lnTo>
                  <a:pt x="373122" y="219321"/>
                </a:lnTo>
                <a:lnTo>
                  <a:pt x="300015" y="219321"/>
                </a:lnTo>
                <a:close/>
                <a:moveTo>
                  <a:pt x="100465" y="130351"/>
                </a:moveTo>
                <a:lnTo>
                  <a:pt x="236794" y="193452"/>
                </a:lnTo>
                <a:lnTo>
                  <a:pt x="236794" y="219266"/>
                </a:lnTo>
                <a:lnTo>
                  <a:pt x="100465" y="280933"/>
                </a:lnTo>
                <a:lnTo>
                  <a:pt x="100465" y="250817"/>
                </a:lnTo>
                <a:lnTo>
                  <a:pt x="205223" y="206359"/>
                </a:lnTo>
                <a:lnTo>
                  <a:pt x="205223" y="204925"/>
                </a:lnTo>
                <a:lnTo>
                  <a:pt x="100465" y="160467"/>
                </a:lnTo>
                <a:close/>
                <a:moveTo>
                  <a:pt x="41624" y="106074"/>
                </a:moveTo>
                <a:lnTo>
                  <a:pt x="41624" y="464431"/>
                </a:lnTo>
                <a:lnTo>
                  <a:pt x="548290" y="464431"/>
                </a:lnTo>
                <a:lnTo>
                  <a:pt x="548290" y="106074"/>
                </a:lnTo>
                <a:close/>
                <a:moveTo>
                  <a:pt x="136355" y="31535"/>
                </a:moveTo>
                <a:cubicBezTo>
                  <a:pt x="124872" y="31535"/>
                  <a:pt x="116260" y="41569"/>
                  <a:pt x="116260" y="53037"/>
                </a:cubicBezTo>
                <a:cubicBezTo>
                  <a:pt x="116260" y="64504"/>
                  <a:pt x="124872" y="74538"/>
                  <a:pt x="136355" y="74538"/>
                </a:cubicBezTo>
                <a:cubicBezTo>
                  <a:pt x="149273" y="74538"/>
                  <a:pt x="157884" y="64504"/>
                  <a:pt x="157884" y="53037"/>
                </a:cubicBezTo>
                <a:cubicBezTo>
                  <a:pt x="157884" y="41569"/>
                  <a:pt x="149273" y="31535"/>
                  <a:pt x="136355" y="31535"/>
                </a:cubicBezTo>
                <a:close/>
                <a:moveTo>
                  <a:pt x="73201" y="31535"/>
                </a:moveTo>
                <a:cubicBezTo>
                  <a:pt x="61718" y="31535"/>
                  <a:pt x="53106" y="41569"/>
                  <a:pt x="53106" y="53037"/>
                </a:cubicBezTo>
                <a:cubicBezTo>
                  <a:pt x="53106" y="64504"/>
                  <a:pt x="61718" y="74538"/>
                  <a:pt x="73201" y="74538"/>
                </a:cubicBezTo>
                <a:cubicBezTo>
                  <a:pt x="86119" y="74538"/>
                  <a:pt x="94731" y="64504"/>
                  <a:pt x="94731" y="53037"/>
                </a:cubicBezTo>
                <a:cubicBezTo>
                  <a:pt x="94731" y="41569"/>
                  <a:pt x="86119" y="31535"/>
                  <a:pt x="73201" y="31535"/>
                </a:cubicBezTo>
                <a:close/>
                <a:moveTo>
                  <a:pt x="41624" y="0"/>
                </a:moveTo>
                <a:lnTo>
                  <a:pt x="548290" y="0"/>
                </a:lnTo>
                <a:cubicBezTo>
                  <a:pt x="571255" y="0"/>
                  <a:pt x="589914" y="20068"/>
                  <a:pt x="589914" y="43003"/>
                </a:cubicBezTo>
                <a:lnTo>
                  <a:pt x="589914" y="464431"/>
                </a:lnTo>
                <a:cubicBezTo>
                  <a:pt x="589914" y="487366"/>
                  <a:pt x="571255" y="506001"/>
                  <a:pt x="548290" y="506001"/>
                </a:cubicBezTo>
                <a:lnTo>
                  <a:pt x="41624" y="506001"/>
                </a:lnTo>
                <a:cubicBezTo>
                  <a:pt x="18659" y="506001"/>
                  <a:pt x="0" y="487366"/>
                  <a:pt x="0" y="464431"/>
                </a:cubicBezTo>
                <a:lnTo>
                  <a:pt x="0" y="43003"/>
                </a:lnTo>
                <a:cubicBezTo>
                  <a:pt x="0" y="20068"/>
                  <a:pt x="18659" y="0"/>
                  <a:pt x="416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8857316" name="文本框 145"/>
          <p:cNvSpPr txBox="1"/>
          <p:nvPr/>
        </p:nvSpPr>
        <p:spPr bwMode="auto">
          <a:xfrm>
            <a:off x="8153370" y="3445280"/>
            <a:ext cx="2724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b="0">
                <a:solidFill>
                  <a:srgbClr val="3B3B3B"/>
                </a:solidFill>
                <a:latin typeface="Consolas"/>
              </a:rPr>
              <a:t>移动端的微信小程序构建</a:t>
            </a:r>
            <a:endParaRPr/>
          </a:p>
          <a:p>
            <a:pPr>
              <a:defRPr/>
            </a:pPr>
            <a:endParaRPr lang="zh-CN"/>
          </a:p>
        </p:txBody>
      </p:sp>
      <p:sp>
        <p:nvSpPr>
          <p:cNvPr id="653479795" name="文本框 146"/>
          <p:cNvSpPr txBox="1"/>
          <p:nvPr/>
        </p:nvSpPr>
        <p:spPr bwMode="auto">
          <a:xfrm>
            <a:off x="7083971" y="3499596"/>
            <a:ext cx="830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/>
              <a:t>韩曦：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525420" name="Title 2"/>
          <p:cNvSpPr>
            <a:spLocks noGrp="1"/>
          </p:cNvSpPr>
          <p:nvPr>
            <p:ph type="title"/>
          </p:nvPr>
        </p:nvSpPr>
        <p:spPr bwMode="auto">
          <a:xfrm>
            <a:off x="6095999" y="2571750"/>
            <a:ext cx="5333999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2.小程序功能介绍</a:t>
            </a:r>
            <a:endParaRPr/>
          </a:p>
        </p:txBody>
      </p:sp>
      <p:sp>
        <p:nvSpPr>
          <p:cNvPr id="506631570" name="Subtitle 3"/>
          <p:cNvSpPr>
            <a:spLocks noGrp="1"/>
          </p:cNvSpPr>
          <p:nvPr>
            <p:ph type="subTitle" idx="1"/>
          </p:nvPr>
        </p:nvSpPr>
        <p:spPr bwMode="auto">
          <a:xfrm>
            <a:off x="6095999" y="3524249"/>
            <a:ext cx="5333999" cy="952499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zh-CN"/>
              <a:t>解释该研究项目的意义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16034037" name="组合 2"/>
          <p:cNvGrpSpPr/>
          <p:nvPr/>
        </p:nvGrpSpPr>
        <p:grpSpPr bwMode="auto">
          <a:xfrm>
            <a:off x="3174" y="0"/>
            <a:ext cx="12188824" cy="6858000"/>
            <a:chOff x="1588" y="0"/>
            <a:chExt cx="12188824" cy="6858000"/>
          </a:xfrm>
        </p:grpSpPr>
        <p:grpSp>
          <p:nvGrpSpPr>
            <p:cNvPr id="73320511" name="组合 1"/>
            <p:cNvGrpSpPr/>
            <p:nvPr/>
          </p:nvGrpSpPr>
          <p:grpSpPr bwMode="auto">
            <a:xfrm>
              <a:off x="658813" y="1259868"/>
              <a:ext cx="4918650" cy="2996506"/>
              <a:chOff x="560088" y="1259868"/>
              <a:chExt cx="4918650" cy="2996506"/>
            </a:xfrm>
          </p:grpSpPr>
          <p:sp>
            <p:nvSpPr>
              <p:cNvPr id="1150961189" name="文本框 6"/>
              <p:cNvSpPr txBox="1"/>
              <p:nvPr/>
            </p:nvSpPr>
            <p:spPr bwMode="auto">
              <a:xfrm>
                <a:off x="732825" y="1259868"/>
                <a:ext cx="474591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lang="zh-CN" sz="1600"/>
                  <a:t>工具</a:t>
                </a:r>
                <a:r>
                  <a:rPr lang="zh-CN" sz="1600" i="0" u="none" strike="noStrike" cap="none" spc="0">
                    <a:solidFill>
                      <a:schemeClr val="tx1"/>
                    </a:solidFill>
                  </a:rPr>
                  <a:t>方面用的是微信开发者工具，用户数据和笔记数据都存放在微信云的数据库里，界面的图标和用户的头像等数据，也都存储在微信云的相关部分</a:t>
                </a:r>
                <a:endParaRPr/>
              </a:p>
            </p:txBody>
          </p:sp>
          <p:sp>
            <p:nvSpPr>
              <p:cNvPr id="1983787353" name="文本框 7"/>
              <p:cNvSpPr txBox="1"/>
              <p:nvPr/>
            </p:nvSpPr>
            <p:spPr bwMode="auto">
              <a:xfrm>
                <a:off x="560088" y="2418436"/>
                <a:ext cx="4918650" cy="183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499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sz="1600"/>
                  <a:t>首先是登陆界面，点击下面的注册链接会跳转到注册界面，注册界面有三行输入数据，点击注册的时候，会调用注册云函数，查询是否有相同的用户名，如果有则提醒，没有则注册成功，跳回登陆界面。</a:t>
                </a:r>
                <a:endParaRPr lang="en-US" sz="1600"/>
              </a:p>
              <a:p>
                <a:pPr>
                  <a:lnSpc>
                    <a:spcPct val="120000"/>
                  </a:lnSpc>
                  <a:defRPr/>
                </a:pPr>
                <a:r>
                  <a:rPr lang="zh-CN" sz="1600"/>
                  <a:t>在登陆界面登陆后，会把用户的信息保存到本地缓存，然后跳转到游记主页。</a:t>
                </a:r>
                <a:endParaRPr lang="en-US" sz="1600"/>
              </a:p>
            </p:txBody>
          </p:sp>
        </p:grpSp>
        <p:grpSp>
          <p:nvGrpSpPr>
            <p:cNvPr id="1465621984" name="组合 21"/>
            <p:cNvGrpSpPr/>
            <p:nvPr/>
          </p:nvGrpSpPr>
          <p:grpSpPr bwMode="auto">
            <a:xfrm>
              <a:off x="1588" y="0"/>
              <a:ext cx="12188824" cy="6858000"/>
              <a:chOff x="1588" y="0"/>
              <a:chExt cx="12188824" cy="6858000"/>
            </a:xfrm>
          </p:grpSpPr>
          <p:sp>
            <p:nvSpPr>
              <p:cNvPr id="1034759483" name="任意多边形 26"/>
              <p:cNvSpPr/>
              <p:nvPr/>
            </p:nvSpPr>
            <p:spPr bwMode="auto">
              <a:xfrm>
                <a:off x="1588" y="5403846"/>
                <a:ext cx="2523897" cy="1454153"/>
              </a:xfrm>
              <a:custGeom>
                <a:avLst/>
                <a:gdLst>
                  <a:gd name="T0" fmla="*/ 2545 w 2752"/>
                  <a:gd name="T1" fmla="*/ 944 h 1585"/>
                  <a:gd name="T2" fmla="*/ 1030 w 2752"/>
                  <a:gd name="T3" fmla="*/ 944 h 1585"/>
                  <a:gd name="T4" fmla="*/ 426 w 2752"/>
                  <a:gd name="T5" fmla="*/ 327 h 1585"/>
                  <a:gd name="T6" fmla="*/ 0 w 2752"/>
                  <a:gd name="T7" fmla="*/ 134 h 1585"/>
                  <a:gd name="T8" fmla="*/ 0 w 2752"/>
                  <a:gd name="T9" fmla="*/ 1585 h 1585"/>
                  <a:gd name="T10" fmla="*/ 2744 w 2752"/>
                  <a:gd name="T11" fmla="*/ 1585 h 1585"/>
                  <a:gd name="T12" fmla="*/ 2545 w 2752"/>
                  <a:gd name="T13" fmla="*/ 944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2" h="1585" fill="norm" stroke="1" extrusionOk="0">
                    <a:moveTo>
                      <a:pt x="2545" y="944"/>
                    </a:moveTo>
                    <a:cubicBezTo>
                      <a:pt x="2295" y="510"/>
                      <a:pt x="1551" y="716"/>
                      <a:pt x="1030" y="944"/>
                    </a:cubicBezTo>
                    <a:cubicBezTo>
                      <a:pt x="509" y="1172"/>
                      <a:pt x="648" y="748"/>
                      <a:pt x="426" y="327"/>
                    </a:cubicBezTo>
                    <a:cubicBezTo>
                      <a:pt x="253" y="0"/>
                      <a:pt x="73" y="81"/>
                      <a:pt x="0" y="134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2744" y="1585"/>
                      <a:pt x="2744" y="1585"/>
                      <a:pt x="2744" y="1585"/>
                    </a:cubicBezTo>
                    <a:cubicBezTo>
                      <a:pt x="2319" y="1449"/>
                      <a:pt x="2752" y="1302"/>
                      <a:pt x="2545" y="9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205824851" name="任意多边形 27"/>
              <p:cNvSpPr/>
              <p:nvPr/>
            </p:nvSpPr>
            <p:spPr bwMode="auto">
              <a:xfrm>
                <a:off x="9390026" y="0"/>
                <a:ext cx="2800387" cy="1476421"/>
              </a:xfrm>
              <a:custGeom>
                <a:avLst/>
                <a:gdLst>
                  <a:gd name="T0" fmla="*/ 354 w 2444"/>
                  <a:gd name="T1" fmla="*/ 526 h 1288"/>
                  <a:gd name="T2" fmla="*/ 1598 w 2444"/>
                  <a:gd name="T3" fmla="*/ 526 h 1288"/>
                  <a:gd name="T4" fmla="*/ 2094 w 2444"/>
                  <a:gd name="T5" fmla="*/ 1033 h 1288"/>
                  <a:gd name="T6" fmla="*/ 2444 w 2444"/>
                  <a:gd name="T7" fmla="*/ 1192 h 1288"/>
                  <a:gd name="T8" fmla="*/ 2444 w 2444"/>
                  <a:gd name="T9" fmla="*/ 0 h 1288"/>
                  <a:gd name="T10" fmla="*/ 0 w 2444"/>
                  <a:gd name="T11" fmla="*/ 0 h 1288"/>
                  <a:gd name="T12" fmla="*/ 354 w 2444"/>
                  <a:gd name="T13" fmla="*/ 52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4" h="1288" fill="norm" stroke="1" extrusionOk="0">
                    <a:moveTo>
                      <a:pt x="354" y="526"/>
                    </a:moveTo>
                    <a:cubicBezTo>
                      <a:pt x="516" y="764"/>
                      <a:pt x="1170" y="714"/>
                      <a:pt x="1598" y="526"/>
                    </a:cubicBezTo>
                    <a:cubicBezTo>
                      <a:pt x="2026" y="339"/>
                      <a:pt x="1981" y="659"/>
                      <a:pt x="2094" y="1033"/>
                    </a:cubicBezTo>
                    <a:cubicBezTo>
                      <a:pt x="2172" y="1288"/>
                      <a:pt x="2400" y="1272"/>
                      <a:pt x="2444" y="1192"/>
                    </a:cubicBezTo>
                    <a:cubicBezTo>
                      <a:pt x="2444" y="0"/>
                      <a:pt x="2444" y="0"/>
                      <a:pt x="24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5" y="116"/>
                      <a:pt x="163" y="246"/>
                      <a:pt x="354" y="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397674222" name="椭圆 28"/>
              <p:cNvSpPr/>
              <p:nvPr/>
            </p:nvSpPr>
            <p:spPr bwMode="auto">
              <a:xfrm rot="17099971">
                <a:off x="10372245" y="4964983"/>
                <a:ext cx="1076439" cy="107643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715446383" name="椭圆 29"/>
              <p:cNvSpPr/>
              <p:nvPr/>
            </p:nvSpPr>
            <p:spPr bwMode="auto">
              <a:xfrm rot="17099971">
                <a:off x="9295183" y="6000562"/>
                <a:ext cx="470272" cy="470272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40397351" name="Title 31"/>
          <p:cNvSpPr>
            <a:spLocks noGrp="1"/>
          </p:cNvSpPr>
          <p:nvPr>
            <p:ph type="title"/>
          </p:nvPr>
        </p:nvSpPr>
        <p:spPr bwMode="auto">
          <a:xfrm>
            <a:off x="660399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小程序相关功能介绍</a:t>
            </a:r>
            <a:endParaRPr lang="en-US"/>
          </a:p>
        </p:txBody>
      </p:sp>
      <p:pic>
        <p:nvPicPr>
          <p:cNvPr id="2010831338" name="图片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9" y="514350"/>
            <a:ext cx="2332771" cy="4861246"/>
          </a:xfrm>
          <a:prstGeom prst="rect">
            <a:avLst/>
          </a:prstGeom>
        </p:spPr>
      </p:pic>
      <p:pic>
        <p:nvPicPr>
          <p:cNvPr id="617700730" name="图片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706206" y="514350"/>
            <a:ext cx="2517604" cy="4868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01224106" name="组合 2"/>
          <p:cNvGrpSpPr/>
          <p:nvPr/>
        </p:nvGrpSpPr>
        <p:grpSpPr bwMode="auto">
          <a:xfrm>
            <a:off x="3174" y="0"/>
            <a:ext cx="12188824" cy="6858000"/>
            <a:chOff x="1588" y="0"/>
            <a:chExt cx="12188824" cy="6858000"/>
          </a:xfrm>
        </p:grpSpPr>
        <p:grpSp>
          <p:nvGrpSpPr>
            <p:cNvPr id="1342034897" name="组合 1"/>
            <p:cNvGrpSpPr/>
            <p:nvPr/>
          </p:nvGrpSpPr>
          <p:grpSpPr bwMode="auto">
            <a:xfrm>
              <a:off x="828340" y="1259869"/>
              <a:ext cx="6052183" cy="2482260"/>
              <a:chOff x="729615" y="1259869"/>
              <a:chExt cx="6052183" cy="2482260"/>
            </a:xfrm>
          </p:grpSpPr>
          <p:sp>
            <p:nvSpPr>
              <p:cNvPr id="651866442" name="文本框 6"/>
              <p:cNvSpPr txBox="1"/>
              <p:nvPr/>
            </p:nvSpPr>
            <p:spPr bwMode="auto">
              <a:xfrm>
                <a:off x="732825" y="1259869"/>
                <a:ext cx="6048973" cy="46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lang="zh-CN" sz="2400" b="1" i="0" u="none" strike="noStrike" cap="none" spc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7299850" name="文本框 7"/>
              <p:cNvSpPr txBox="1"/>
              <p:nvPr/>
            </p:nvSpPr>
            <p:spPr bwMode="auto">
              <a:xfrm>
                <a:off x="729615" y="1904191"/>
                <a:ext cx="4918650" cy="1837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499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sz="1600"/>
                  <a:t>跳转到登陆界面后，可以通过搜索功能筛选游记，会在用户名和标题里寻找搜索框里面的字段，如果有相同的字段，就会出现在下面的展示框里，点击图片会进入详情页，详情页里可以播放视频，也可以左右拖动浏览剩下的图片。下面三个图标可以点击跳转到其他界面。</a:t>
                </a:r>
                <a:endParaRPr lang="en-US" sz="1600"/>
              </a:p>
            </p:txBody>
          </p:sp>
        </p:grpSp>
        <p:grpSp>
          <p:nvGrpSpPr>
            <p:cNvPr id="1370539643" name="组合 21"/>
            <p:cNvGrpSpPr/>
            <p:nvPr/>
          </p:nvGrpSpPr>
          <p:grpSpPr bwMode="auto">
            <a:xfrm>
              <a:off x="1588" y="0"/>
              <a:ext cx="12188824" cy="6858000"/>
              <a:chOff x="1588" y="0"/>
              <a:chExt cx="12188824" cy="6858000"/>
            </a:xfrm>
          </p:grpSpPr>
          <p:sp>
            <p:nvSpPr>
              <p:cNvPr id="1027187488" name="任意多边形 26"/>
              <p:cNvSpPr/>
              <p:nvPr/>
            </p:nvSpPr>
            <p:spPr bwMode="auto">
              <a:xfrm>
                <a:off x="1588" y="5403846"/>
                <a:ext cx="2523897" cy="1454153"/>
              </a:xfrm>
              <a:custGeom>
                <a:avLst/>
                <a:gdLst>
                  <a:gd name="T0" fmla="*/ 2545 w 2752"/>
                  <a:gd name="T1" fmla="*/ 944 h 1585"/>
                  <a:gd name="T2" fmla="*/ 1030 w 2752"/>
                  <a:gd name="T3" fmla="*/ 944 h 1585"/>
                  <a:gd name="T4" fmla="*/ 426 w 2752"/>
                  <a:gd name="T5" fmla="*/ 327 h 1585"/>
                  <a:gd name="T6" fmla="*/ 0 w 2752"/>
                  <a:gd name="T7" fmla="*/ 134 h 1585"/>
                  <a:gd name="T8" fmla="*/ 0 w 2752"/>
                  <a:gd name="T9" fmla="*/ 1585 h 1585"/>
                  <a:gd name="T10" fmla="*/ 2744 w 2752"/>
                  <a:gd name="T11" fmla="*/ 1585 h 1585"/>
                  <a:gd name="T12" fmla="*/ 2545 w 2752"/>
                  <a:gd name="T13" fmla="*/ 944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2" h="1585" fill="norm" stroke="1" extrusionOk="0">
                    <a:moveTo>
                      <a:pt x="2545" y="944"/>
                    </a:moveTo>
                    <a:cubicBezTo>
                      <a:pt x="2295" y="510"/>
                      <a:pt x="1551" y="716"/>
                      <a:pt x="1030" y="944"/>
                    </a:cubicBezTo>
                    <a:cubicBezTo>
                      <a:pt x="509" y="1172"/>
                      <a:pt x="648" y="748"/>
                      <a:pt x="426" y="327"/>
                    </a:cubicBezTo>
                    <a:cubicBezTo>
                      <a:pt x="253" y="0"/>
                      <a:pt x="73" y="81"/>
                      <a:pt x="0" y="134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2744" y="1585"/>
                      <a:pt x="2744" y="1585"/>
                      <a:pt x="2744" y="1585"/>
                    </a:cubicBezTo>
                    <a:cubicBezTo>
                      <a:pt x="2319" y="1449"/>
                      <a:pt x="2752" y="1302"/>
                      <a:pt x="2545" y="9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09554265" name="任意多边形 27"/>
              <p:cNvSpPr/>
              <p:nvPr/>
            </p:nvSpPr>
            <p:spPr bwMode="auto">
              <a:xfrm>
                <a:off x="9390026" y="0"/>
                <a:ext cx="2800387" cy="1476421"/>
              </a:xfrm>
              <a:custGeom>
                <a:avLst/>
                <a:gdLst>
                  <a:gd name="T0" fmla="*/ 354 w 2444"/>
                  <a:gd name="T1" fmla="*/ 526 h 1288"/>
                  <a:gd name="T2" fmla="*/ 1598 w 2444"/>
                  <a:gd name="T3" fmla="*/ 526 h 1288"/>
                  <a:gd name="T4" fmla="*/ 2094 w 2444"/>
                  <a:gd name="T5" fmla="*/ 1033 h 1288"/>
                  <a:gd name="T6" fmla="*/ 2444 w 2444"/>
                  <a:gd name="T7" fmla="*/ 1192 h 1288"/>
                  <a:gd name="T8" fmla="*/ 2444 w 2444"/>
                  <a:gd name="T9" fmla="*/ 0 h 1288"/>
                  <a:gd name="T10" fmla="*/ 0 w 2444"/>
                  <a:gd name="T11" fmla="*/ 0 h 1288"/>
                  <a:gd name="T12" fmla="*/ 354 w 2444"/>
                  <a:gd name="T13" fmla="*/ 52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4" h="1288" fill="norm" stroke="1" extrusionOk="0">
                    <a:moveTo>
                      <a:pt x="354" y="526"/>
                    </a:moveTo>
                    <a:cubicBezTo>
                      <a:pt x="516" y="764"/>
                      <a:pt x="1170" y="714"/>
                      <a:pt x="1598" y="526"/>
                    </a:cubicBezTo>
                    <a:cubicBezTo>
                      <a:pt x="2026" y="339"/>
                      <a:pt x="1981" y="659"/>
                      <a:pt x="2094" y="1033"/>
                    </a:cubicBezTo>
                    <a:cubicBezTo>
                      <a:pt x="2172" y="1288"/>
                      <a:pt x="2400" y="1272"/>
                      <a:pt x="2444" y="1192"/>
                    </a:cubicBezTo>
                    <a:cubicBezTo>
                      <a:pt x="2444" y="0"/>
                      <a:pt x="2444" y="0"/>
                      <a:pt x="24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5" y="116"/>
                      <a:pt x="163" y="246"/>
                      <a:pt x="354" y="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401206903" name="椭圆 28"/>
              <p:cNvSpPr/>
              <p:nvPr/>
            </p:nvSpPr>
            <p:spPr bwMode="auto">
              <a:xfrm rot="17099971">
                <a:off x="10372245" y="4964983"/>
                <a:ext cx="1076439" cy="107643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8544692" name="椭圆 29"/>
              <p:cNvSpPr/>
              <p:nvPr/>
            </p:nvSpPr>
            <p:spPr bwMode="auto">
              <a:xfrm rot="17099971">
                <a:off x="9295183" y="6000562"/>
                <a:ext cx="470272" cy="470272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194370970" name="Title 31"/>
          <p:cNvSpPr>
            <a:spLocks noGrp="1"/>
          </p:cNvSpPr>
          <p:nvPr>
            <p:ph type="title"/>
          </p:nvPr>
        </p:nvSpPr>
        <p:spPr bwMode="auto">
          <a:xfrm>
            <a:off x="660399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小程序相关功能介绍</a:t>
            </a:r>
            <a:endParaRPr lang="en-US"/>
          </a:p>
        </p:txBody>
      </p:sp>
      <p:pic>
        <p:nvPicPr>
          <p:cNvPr id="726891111" name="图片 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82106" y="514350"/>
            <a:ext cx="2593013" cy="5339090"/>
          </a:xfrm>
          <a:prstGeom prst="rect">
            <a:avLst/>
          </a:prstGeom>
        </p:spPr>
      </p:pic>
      <p:pic>
        <p:nvPicPr>
          <p:cNvPr id="1602771730" name="图片 1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343235" y="514350"/>
            <a:ext cx="2793430" cy="53337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00271592" name="组合 2"/>
          <p:cNvGrpSpPr/>
          <p:nvPr/>
        </p:nvGrpSpPr>
        <p:grpSpPr bwMode="auto">
          <a:xfrm>
            <a:off x="3174" y="0"/>
            <a:ext cx="12188824" cy="6858000"/>
            <a:chOff x="1588" y="0"/>
            <a:chExt cx="12188824" cy="6858000"/>
          </a:xfrm>
        </p:grpSpPr>
        <p:grpSp>
          <p:nvGrpSpPr>
            <p:cNvPr id="1854779859" name="组合 1"/>
            <p:cNvGrpSpPr/>
            <p:nvPr/>
          </p:nvGrpSpPr>
          <p:grpSpPr bwMode="auto">
            <a:xfrm>
              <a:off x="828340" y="1259869"/>
              <a:ext cx="6052183" cy="2777726"/>
              <a:chOff x="729615" y="1259869"/>
              <a:chExt cx="6052183" cy="2777726"/>
            </a:xfrm>
          </p:grpSpPr>
          <p:sp>
            <p:nvSpPr>
              <p:cNvPr id="310901962" name="文本框 6"/>
              <p:cNvSpPr txBox="1"/>
              <p:nvPr/>
            </p:nvSpPr>
            <p:spPr bwMode="auto">
              <a:xfrm>
                <a:off x="732825" y="1259869"/>
                <a:ext cx="6048973" cy="461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4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endParaRPr lang="zh-CN" sz="2400" b="1" i="0" u="none" strike="noStrike" cap="none" spc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08787098" name="文本框 7"/>
              <p:cNvSpPr txBox="1"/>
              <p:nvPr/>
            </p:nvSpPr>
            <p:spPr bwMode="auto">
              <a:xfrm>
                <a:off x="729615" y="1904191"/>
                <a:ext cx="4918650" cy="213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lnSpc>
                    <a:spcPts val="1499"/>
                  </a:lnSpc>
                  <a:defRPr sz="900"/>
                </a:lvl1pPr>
              </a:lstStyle>
              <a:p>
                <a:pPr>
                  <a:lnSpc>
                    <a:spcPct val="120000"/>
                  </a:lnSpc>
                  <a:defRPr/>
                </a:pPr>
                <a:r>
                  <a:rPr lang="zh-CN" sz="1600"/>
                  <a:t>个人中心界面有三列，分别是已通过，审核中，未通过，右上角是个人头像，点击头像会出现上传图片的界面，可以通过这种操作更改头像。</a:t>
                </a:r>
                <a:endParaRPr lang="en-US" sz="1600"/>
              </a:p>
              <a:p>
                <a:pPr>
                  <a:lnSpc>
                    <a:spcPct val="120000"/>
                  </a:lnSpc>
                  <a:defRPr/>
                </a:pPr>
                <a:r>
                  <a:rPr lang="zh-CN" sz="1600"/>
                  <a:t>游记发布界面进入后会有一个装饰界面（此处未展示），点击界面的发布笔记按钮，会进入这个上传文件的界面，只有选了可选按钮才可以上传视频，且只能上传一个视频。</a:t>
                </a:r>
                <a:endParaRPr lang="en-US" sz="1600"/>
              </a:p>
            </p:txBody>
          </p:sp>
        </p:grpSp>
        <p:grpSp>
          <p:nvGrpSpPr>
            <p:cNvPr id="1399534668" name="组合 21"/>
            <p:cNvGrpSpPr/>
            <p:nvPr/>
          </p:nvGrpSpPr>
          <p:grpSpPr bwMode="auto">
            <a:xfrm>
              <a:off x="1588" y="0"/>
              <a:ext cx="12188824" cy="6858000"/>
              <a:chOff x="1588" y="0"/>
              <a:chExt cx="12188824" cy="6858000"/>
            </a:xfrm>
          </p:grpSpPr>
          <p:sp>
            <p:nvSpPr>
              <p:cNvPr id="696333141" name="任意多边形 26"/>
              <p:cNvSpPr/>
              <p:nvPr/>
            </p:nvSpPr>
            <p:spPr bwMode="auto">
              <a:xfrm>
                <a:off x="1588" y="5403846"/>
                <a:ext cx="2523897" cy="1454153"/>
              </a:xfrm>
              <a:custGeom>
                <a:avLst/>
                <a:gdLst>
                  <a:gd name="T0" fmla="*/ 2545 w 2752"/>
                  <a:gd name="T1" fmla="*/ 944 h 1585"/>
                  <a:gd name="T2" fmla="*/ 1030 w 2752"/>
                  <a:gd name="T3" fmla="*/ 944 h 1585"/>
                  <a:gd name="T4" fmla="*/ 426 w 2752"/>
                  <a:gd name="T5" fmla="*/ 327 h 1585"/>
                  <a:gd name="T6" fmla="*/ 0 w 2752"/>
                  <a:gd name="T7" fmla="*/ 134 h 1585"/>
                  <a:gd name="T8" fmla="*/ 0 w 2752"/>
                  <a:gd name="T9" fmla="*/ 1585 h 1585"/>
                  <a:gd name="T10" fmla="*/ 2744 w 2752"/>
                  <a:gd name="T11" fmla="*/ 1585 h 1585"/>
                  <a:gd name="T12" fmla="*/ 2545 w 2752"/>
                  <a:gd name="T13" fmla="*/ 944 h 15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52" h="1585" fill="norm" stroke="1" extrusionOk="0">
                    <a:moveTo>
                      <a:pt x="2545" y="944"/>
                    </a:moveTo>
                    <a:cubicBezTo>
                      <a:pt x="2295" y="510"/>
                      <a:pt x="1551" y="716"/>
                      <a:pt x="1030" y="944"/>
                    </a:cubicBezTo>
                    <a:cubicBezTo>
                      <a:pt x="509" y="1172"/>
                      <a:pt x="648" y="748"/>
                      <a:pt x="426" y="327"/>
                    </a:cubicBezTo>
                    <a:cubicBezTo>
                      <a:pt x="253" y="0"/>
                      <a:pt x="73" y="81"/>
                      <a:pt x="0" y="134"/>
                    </a:cubicBezTo>
                    <a:cubicBezTo>
                      <a:pt x="0" y="1585"/>
                      <a:pt x="0" y="1585"/>
                      <a:pt x="0" y="1585"/>
                    </a:cubicBezTo>
                    <a:cubicBezTo>
                      <a:pt x="2744" y="1585"/>
                      <a:pt x="2744" y="1585"/>
                      <a:pt x="2744" y="1585"/>
                    </a:cubicBezTo>
                    <a:cubicBezTo>
                      <a:pt x="2319" y="1449"/>
                      <a:pt x="2752" y="1302"/>
                      <a:pt x="2545" y="94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493554932" name="任意多边形 27"/>
              <p:cNvSpPr/>
              <p:nvPr/>
            </p:nvSpPr>
            <p:spPr bwMode="auto">
              <a:xfrm>
                <a:off x="9390026" y="0"/>
                <a:ext cx="2800387" cy="1476421"/>
              </a:xfrm>
              <a:custGeom>
                <a:avLst/>
                <a:gdLst>
                  <a:gd name="T0" fmla="*/ 354 w 2444"/>
                  <a:gd name="T1" fmla="*/ 526 h 1288"/>
                  <a:gd name="T2" fmla="*/ 1598 w 2444"/>
                  <a:gd name="T3" fmla="*/ 526 h 1288"/>
                  <a:gd name="T4" fmla="*/ 2094 w 2444"/>
                  <a:gd name="T5" fmla="*/ 1033 h 1288"/>
                  <a:gd name="T6" fmla="*/ 2444 w 2444"/>
                  <a:gd name="T7" fmla="*/ 1192 h 1288"/>
                  <a:gd name="T8" fmla="*/ 2444 w 2444"/>
                  <a:gd name="T9" fmla="*/ 0 h 1288"/>
                  <a:gd name="T10" fmla="*/ 0 w 2444"/>
                  <a:gd name="T11" fmla="*/ 0 h 1288"/>
                  <a:gd name="T12" fmla="*/ 354 w 2444"/>
                  <a:gd name="T13" fmla="*/ 526 h 1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44" h="1288" fill="norm" stroke="1" extrusionOk="0">
                    <a:moveTo>
                      <a:pt x="354" y="526"/>
                    </a:moveTo>
                    <a:cubicBezTo>
                      <a:pt x="516" y="764"/>
                      <a:pt x="1170" y="714"/>
                      <a:pt x="1598" y="526"/>
                    </a:cubicBezTo>
                    <a:cubicBezTo>
                      <a:pt x="2026" y="339"/>
                      <a:pt x="1981" y="659"/>
                      <a:pt x="2094" y="1033"/>
                    </a:cubicBezTo>
                    <a:cubicBezTo>
                      <a:pt x="2172" y="1288"/>
                      <a:pt x="2400" y="1272"/>
                      <a:pt x="2444" y="1192"/>
                    </a:cubicBezTo>
                    <a:cubicBezTo>
                      <a:pt x="2444" y="0"/>
                      <a:pt x="2444" y="0"/>
                      <a:pt x="2444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65" y="116"/>
                      <a:pt x="163" y="246"/>
                      <a:pt x="354" y="52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40000"/>
                    </a:schemeClr>
                  </a:gs>
                  <a:gs pos="100000">
                    <a:schemeClr val="accent3"/>
                  </a:gs>
                </a:gsLst>
                <a:lin ang="168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356996100" name="椭圆 28"/>
              <p:cNvSpPr/>
              <p:nvPr/>
            </p:nvSpPr>
            <p:spPr bwMode="auto">
              <a:xfrm rot="17099971">
                <a:off x="10372245" y="4964983"/>
                <a:ext cx="1076439" cy="1076439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/>
              </a:p>
            </p:txBody>
          </p:sp>
          <p:sp>
            <p:nvSpPr>
              <p:cNvPr id="1220583530" name="椭圆 29"/>
              <p:cNvSpPr/>
              <p:nvPr/>
            </p:nvSpPr>
            <p:spPr bwMode="auto">
              <a:xfrm rot="17099971">
                <a:off x="9295183" y="6000562"/>
                <a:ext cx="470272" cy="470272"/>
              </a:xfrm>
              <a:prstGeom prst="ellipse">
                <a:avLst/>
              </a:prstGeom>
              <a:gradFill>
                <a:gsLst>
                  <a:gs pos="0">
                    <a:schemeClr val="accent3">
                      <a:lumMod val="20000"/>
                      <a:lumOff val="80000"/>
                      <a:alpha val="0"/>
                    </a:schemeClr>
                  </a:gs>
                  <a:gs pos="60000">
                    <a:schemeClr val="accent3">
                      <a:lumMod val="60000"/>
                      <a:lumOff val="40000"/>
                      <a:alpha val="25000"/>
                    </a:schemeClr>
                  </a:gs>
                  <a:gs pos="100000">
                    <a:schemeClr val="accent3">
                      <a:alpha val="30000"/>
                    </a:schemeClr>
                  </a:gs>
                </a:gsLst>
                <a:lin ang="7200000" scaled="0"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/>
              </a:bodyPr>
              <a:lstStyle/>
              <a:p>
                <a:pPr>
                  <a:defRPr/>
                </a:pPr>
                <a:endParaRPr lang="zh-CN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86252429" name="Title 31"/>
          <p:cNvSpPr>
            <a:spLocks noGrp="1"/>
          </p:cNvSpPr>
          <p:nvPr>
            <p:ph type="title"/>
          </p:nvPr>
        </p:nvSpPr>
        <p:spPr bwMode="auto">
          <a:xfrm>
            <a:off x="660399" y="0"/>
            <a:ext cx="10858500" cy="1028700"/>
          </a:xfrm>
        </p:spPr>
        <p:txBody>
          <a:bodyPr wrap="square">
            <a:normAutofit/>
          </a:bodyPr>
          <a:lstStyle/>
          <a:p>
            <a:pPr lvl="0">
              <a:defRPr/>
            </a:pPr>
            <a:r>
              <a:rPr lang="zh-CN"/>
              <a:t>小程序相关功能介绍</a:t>
            </a:r>
            <a:endParaRPr lang="en-US"/>
          </a:p>
        </p:txBody>
      </p:sp>
      <p:pic>
        <p:nvPicPr>
          <p:cNvPr id="1418766264" name="图片 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095999" y="738210"/>
            <a:ext cx="2680518" cy="5152047"/>
          </a:xfrm>
          <a:prstGeom prst="rect">
            <a:avLst/>
          </a:prstGeom>
        </p:spPr>
      </p:pic>
      <p:pic>
        <p:nvPicPr>
          <p:cNvPr id="1773909961" name="图片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9160944" y="738862"/>
            <a:ext cx="2580185" cy="5151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3339257" name="Title 2"/>
          <p:cNvSpPr>
            <a:spLocks noGrp="1"/>
          </p:cNvSpPr>
          <p:nvPr>
            <p:ph type="title"/>
          </p:nvPr>
        </p:nvSpPr>
        <p:spPr bwMode="auto">
          <a:xfrm>
            <a:off x="6095999" y="2571750"/>
            <a:ext cx="5333999" cy="857250"/>
          </a:xfrm>
        </p:spPr>
        <p:txBody>
          <a:bodyPr wrap="square">
            <a:normAutofit/>
          </a:bodyPr>
          <a:lstStyle/>
          <a:p>
            <a:pPr>
              <a:defRPr/>
            </a:pPr>
            <a:r>
              <a:rPr lang="en-US"/>
              <a:t>0</a:t>
            </a:r>
            <a:r>
              <a:rPr lang="zh-CN"/>
              <a:t>3</a:t>
            </a:r>
            <a:r>
              <a:rPr lang="en-US"/>
              <a:t>.后端开发与终端设计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4C9CFF"/>
      </a:accent1>
      <a:accent2>
        <a:srgbClr val="FF8231"/>
      </a:accent2>
      <a:accent3>
        <a:srgbClr val="4E62E1"/>
      </a:accent3>
      <a:accent4>
        <a:srgbClr val="FFAB3A"/>
      </a:accent4>
      <a:accent5>
        <a:srgbClr val="EE563C"/>
      </a:accent5>
      <a:accent6>
        <a:srgbClr val="FFB352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PLUS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Arial"/>
        <a:cs typeface="Arial"/>
      </a:majorFont>
      <a:minorFont>
        <a:latin typeface="等线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19</Slides>
  <Notes>19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OfficePLUS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/>
  <cp:revision>17</cp:revision>
  <dcterms:created xsi:type="dcterms:W3CDTF">2023-07-20T03:04:31Z</dcterms:created>
  <dcterms:modified xsi:type="dcterms:W3CDTF">2025-05-14T12:23:51Z</dcterms:modified>
</cp:coreProperties>
</file>