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-77" y="-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7AC96-1B18-80F6-EAE1-3BE0CE5C08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3800258-FE92-4865-F0B9-6BE74744E0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88EE5A-D4ED-07CE-ACB4-D1171403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65E4-14B6-41D0-B91C-550871B5637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78D14-BD9F-9DF7-EE7E-5F6AC8DF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469B6D-8EDA-BD84-5300-77D55B7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C395-5436-47AC-8EEC-A154288F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971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9A81C-9287-48A6-BD3F-AB3BF6EC7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C9654C-CC70-7369-6EFE-FAB0D81C8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F9D8AC-DF27-C37E-8E66-78190774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65E4-14B6-41D0-B91C-550871B5637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536C0-280C-B31A-AECD-3226F2A76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FD9B67-12C9-ABA5-84E0-DE9CB5FD3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C395-5436-47AC-8EEC-A154288F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60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C0ACEB-8C3C-2F0B-7719-02F06A2679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A0AF80-C345-63E1-1369-975C442C4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0EEC31-FB60-1019-16EF-63829796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65E4-14B6-41D0-B91C-550871B5637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8F383E-EE77-CFC3-6593-C505707C3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ACBEEF-5E2F-8C7F-6971-8E065CA2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C395-5436-47AC-8EEC-A154288F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69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7CC8B-C7D5-0CF5-8BAA-E337D0B2D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83D0EF-C23E-7CA2-6075-B4489FDC8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1F2BB9-BA8D-8E8D-E62C-43C7B77EE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65E4-14B6-41D0-B91C-550871B5637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DD1539-53B1-2BA6-20CB-84DB61E0C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0B91B2-FAA5-A184-283E-0DFDA3F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C395-5436-47AC-8EEC-A154288F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11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576126-1381-36CE-5F84-6C0F9073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183DD-A263-841B-999E-F1CFAC33F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3FFA94-FC60-4F12-EAF6-23C9EAEC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65E4-14B6-41D0-B91C-550871B5637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38C14-5785-40EC-877C-CAF35659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83B669-DFDB-03BF-ED2A-7002615DF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C395-5436-47AC-8EEC-A154288F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041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B46FF-E652-E839-78AC-A0F822922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EB510-4A75-C654-684A-A028DE0AE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72454D-83EA-3140-561B-EC9851B78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531CE-7118-07CB-4798-F8BF052D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65E4-14B6-41D0-B91C-550871B5637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5D4506-9FF2-6564-4DEC-7993A2E1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6B50D4-5200-EECA-F27D-135DB1BE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C395-5436-47AC-8EEC-A154288F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944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290965-6D0E-C090-901E-61813A1F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309725-AE20-1129-7A06-2D8A90ECD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294F6B-F99D-8D72-65EC-86B42817B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463518-1A5D-307A-4DA7-C7E00CCD3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955305-4011-A74F-AD10-119EB7B34F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101011-97CD-75CE-5A84-206B9BCF6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65E4-14B6-41D0-B91C-550871B5637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5F27B41-9D17-8704-D1C6-BAC4BDF8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B3A26E-84ED-C700-BFD0-CE3433AAE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C395-5436-47AC-8EEC-A154288F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894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F6FDC2-22C3-0280-CEAB-7F5039C61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0F7E78-40A4-FD1D-9A2B-075EBDDB3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65E4-14B6-41D0-B91C-550871B5637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D6C8F02-EC6A-693D-EE4C-7206435CB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59AEFA-B478-F4D3-A536-4057FA586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C395-5436-47AC-8EEC-A154288F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060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568557-3E7B-1086-291A-F6FE911E9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65E4-14B6-41D0-B91C-550871B5637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0742CF-CF71-6B43-4578-FCF195F2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2DE71F-FF45-9588-F3B1-D32AFD0B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C395-5436-47AC-8EEC-A154288F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5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FF9B5-167F-9096-37BD-DB609926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D750DE-8398-A72A-AE80-3144B9192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D9E6C1-DE26-1319-D917-FF39B5FA6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F35BE7-D41A-E08B-E3DA-F8FF1FE9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65E4-14B6-41D0-B91C-550871B5637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B8F77B-0FA9-C426-C61E-79729DDC2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A76EE1-43A7-AEC4-C659-7F6094813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C395-5436-47AC-8EEC-A154288F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239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22980-BBAB-6FE0-60C4-C8F76607E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CBC9F7-C58C-A78B-5445-578D4F518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742295-7B3B-5A25-3FAA-D66737EF6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DBA90-EFC3-EDC1-4431-9042722A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465E4-14B6-41D0-B91C-550871B5637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A4010A-DB6F-3AF4-B4F9-FD67D35B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8D2B09-2E7A-8C17-A961-0FC2361A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18C395-5436-47AC-8EEC-A154288F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2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E3A9EDC-895E-2916-F7EB-A4EBC2BB6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80779B-B2CF-0B98-1F51-C3D74CE1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6A5BA2-6E69-E283-04BD-F11FFAECD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465E4-14B6-41D0-B91C-550871B56373}" type="datetimeFigureOut">
              <a:rPr lang="zh-CN" altLang="en-US" smtClean="0"/>
              <a:t>2025/3/22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D09299-D377-1270-E3F3-65D4EA84E0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98BE6-8B87-C2F3-4E3D-81D80AD08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8C395-5436-47AC-8EEC-A154288FD9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35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顶角 6">
            <a:extLst>
              <a:ext uri="{FF2B5EF4-FFF2-40B4-BE49-F238E27FC236}">
                <a16:creationId xmlns:a16="http://schemas.microsoft.com/office/drawing/2014/main" id="{CE5E039B-086A-2C40-24A7-45C9CFA62D6B}"/>
              </a:ext>
            </a:extLst>
          </p:cNvPr>
          <p:cNvSpPr/>
          <p:nvPr/>
        </p:nvSpPr>
        <p:spPr>
          <a:xfrm>
            <a:off x="1491915" y="1451809"/>
            <a:ext cx="4604085" cy="3553327"/>
          </a:xfrm>
          <a:prstGeom prst="round2SameRect">
            <a:avLst>
              <a:gd name="adj1" fmla="val 8089"/>
              <a:gd name="adj2" fmla="val 0"/>
            </a:avLst>
          </a:prstGeom>
          <a:solidFill>
            <a:schemeClr val="tx1"/>
          </a:solidFill>
          <a:effectLst>
            <a:outerShdw blurRad="50800" dist="50800" dir="27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A637B0-68F3-CD9E-00AB-4F4B8B038937}"/>
              </a:ext>
            </a:extLst>
          </p:cNvPr>
          <p:cNvSpPr/>
          <p:nvPr/>
        </p:nvSpPr>
        <p:spPr>
          <a:xfrm>
            <a:off x="1752599" y="1991117"/>
            <a:ext cx="4082716" cy="28054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DCDC58-AE1A-0C6C-E811-4E845D25F79C}"/>
              </a:ext>
            </a:extLst>
          </p:cNvPr>
          <p:cNvSpPr/>
          <p:nvPr/>
        </p:nvSpPr>
        <p:spPr>
          <a:xfrm>
            <a:off x="5554577" y="1581094"/>
            <a:ext cx="280738" cy="280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44B131F-F112-A547-0EE1-8F240FAE845A}"/>
              </a:ext>
            </a:extLst>
          </p:cNvPr>
          <p:cNvSpPr/>
          <p:nvPr/>
        </p:nvSpPr>
        <p:spPr>
          <a:xfrm>
            <a:off x="5153523" y="1581094"/>
            <a:ext cx="280738" cy="280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DB0E4B5-4EF7-04A4-3DE6-8C60FDE1FF34}"/>
              </a:ext>
            </a:extLst>
          </p:cNvPr>
          <p:cNvSpPr/>
          <p:nvPr/>
        </p:nvSpPr>
        <p:spPr>
          <a:xfrm>
            <a:off x="4768508" y="1581094"/>
            <a:ext cx="280738" cy="280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顶角 11">
            <a:extLst>
              <a:ext uri="{FF2B5EF4-FFF2-40B4-BE49-F238E27FC236}">
                <a16:creationId xmlns:a16="http://schemas.microsoft.com/office/drawing/2014/main" id="{8451F21E-8019-1CF3-F603-764E2492F43F}"/>
              </a:ext>
            </a:extLst>
          </p:cNvPr>
          <p:cNvSpPr/>
          <p:nvPr/>
        </p:nvSpPr>
        <p:spPr>
          <a:xfrm>
            <a:off x="2504576" y="2298979"/>
            <a:ext cx="2578762" cy="1094874"/>
          </a:xfrm>
          <a:prstGeom prst="round2Same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顶角 12">
            <a:extLst>
              <a:ext uri="{FF2B5EF4-FFF2-40B4-BE49-F238E27FC236}">
                <a16:creationId xmlns:a16="http://schemas.microsoft.com/office/drawing/2014/main" id="{2E818C66-635E-4D1A-51B8-ACC995B1164A}"/>
              </a:ext>
            </a:extLst>
          </p:cNvPr>
          <p:cNvSpPr/>
          <p:nvPr/>
        </p:nvSpPr>
        <p:spPr>
          <a:xfrm rot="10800000">
            <a:off x="2504576" y="3467099"/>
            <a:ext cx="2578762" cy="1094874"/>
          </a:xfrm>
          <a:prstGeom prst="round2Same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171477F-06C0-1598-FF0E-EF83B55D4DAE}"/>
              </a:ext>
            </a:extLst>
          </p:cNvPr>
          <p:cNvSpPr/>
          <p:nvPr/>
        </p:nvSpPr>
        <p:spPr>
          <a:xfrm>
            <a:off x="3070845" y="2469024"/>
            <a:ext cx="1446222" cy="867734"/>
          </a:xfrm>
          <a:prstGeom prst="rect">
            <a:avLst/>
          </a:prstGeom>
          <a:solidFill>
            <a:srgbClr val="66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F5023AD-73A2-8C08-11FF-BD89B0E0862C}"/>
              </a:ext>
            </a:extLst>
          </p:cNvPr>
          <p:cNvSpPr/>
          <p:nvPr/>
        </p:nvSpPr>
        <p:spPr>
          <a:xfrm>
            <a:off x="3217956" y="3531611"/>
            <a:ext cx="1152000" cy="86773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0F0DCE40-AAF3-6332-B5E2-3E2EDB1BE6E8}"/>
              </a:ext>
            </a:extLst>
          </p:cNvPr>
          <p:cNvSpPr/>
          <p:nvPr/>
        </p:nvSpPr>
        <p:spPr>
          <a:xfrm>
            <a:off x="2727056" y="3567505"/>
            <a:ext cx="268419" cy="2684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546D51DF-C75B-337F-3894-EC447FCEFC61}"/>
              </a:ext>
            </a:extLst>
          </p:cNvPr>
          <p:cNvSpPr/>
          <p:nvPr/>
        </p:nvSpPr>
        <p:spPr>
          <a:xfrm>
            <a:off x="4630640" y="3567505"/>
            <a:ext cx="194102" cy="1941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CA73995E-C009-829E-EE3F-BAE3DBDCE06E}"/>
              </a:ext>
            </a:extLst>
          </p:cNvPr>
          <p:cNvSpPr/>
          <p:nvPr/>
        </p:nvSpPr>
        <p:spPr>
          <a:xfrm>
            <a:off x="4629596" y="3962036"/>
            <a:ext cx="194102" cy="1941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BEABB7C-AB5A-D2AC-2F97-A7ADB90B4D39}"/>
              </a:ext>
            </a:extLst>
          </p:cNvPr>
          <p:cNvSpPr/>
          <p:nvPr/>
        </p:nvSpPr>
        <p:spPr>
          <a:xfrm>
            <a:off x="4432661" y="3768101"/>
            <a:ext cx="194102" cy="1941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30A65CBB-A28E-6294-A212-CDB0628BC01C}"/>
              </a:ext>
            </a:extLst>
          </p:cNvPr>
          <p:cNvSpPr/>
          <p:nvPr/>
        </p:nvSpPr>
        <p:spPr>
          <a:xfrm>
            <a:off x="4827130" y="3769231"/>
            <a:ext cx="194102" cy="19410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加号 22">
            <a:extLst>
              <a:ext uri="{FF2B5EF4-FFF2-40B4-BE49-F238E27FC236}">
                <a16:creationId xmlns:a16="http://schemas.microsoft.com/office/drawing/2014/main" id="{D2851259-4D74-324F-F896-743E4600D428}"/>
              </a:ext>
            </a:extLst>
          </p:cNvPr>
          <p:cNvSpPr/>
          <p:nvPr/>
        </p:nvSpPr>
        <p:spPr>
          <a:xfrm>
            <a:off x="2607441" y="3865152"/>
            <a:ext cx="487468" cy="487468"/>
          </a:xfrm>
          <a:prstGeom prst="mathPlu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37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Leaf C</dc:creator>
  <cp:lastModifiedBy>Leaf C</cp:lastModifiedBy>
  <cp:revision>2</cp:revision>
  <dcterms:created xsi:type="dcterms:W3CDTF">2025-03-22T06:34:55Z</dcterms:created>
  <dcterms:modified xsi:type="dcterms:W3CDTF">2025-03-22T07:04:47Z</dcterms:modified>
</cp:coreProperties>
</file>