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815597"/>
            <a:ext cx="4775075" cy="811742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PartyFinder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518261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Brisan</a:t>
            </a:r>
            <a:r>
              <a:rPr lang="en-US" dirty="0">
                <a:solidFill>
                  <a:schemeClr val="tx1"/>
                </a:solidFill>
              </a:rPr>
              <a:t> Brown, Benji Charles, Sri Harshini Donthineni, Alexander Franco, Justin </a:t>
            </a:r>
            <a:r>
              <a:rPr lang="en-US" dirty="0" err="1">
                <a:solidFill>
                  <a:schemeClr val="tx1"/>
                </a:solidFill>
              </a:rPr>
              <a:t>Mckenzie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4842"/>
            <a:ext cx="629652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PARTY FINDER?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E3CBF-8B9E-4A5E-96DD-89BFF002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3436"/>
            <a:ext cx="6296526" cy="4350619"/>
          </a:xfrm>
        </p:spPr>
        <p:txBody>
          <a:bodyPr>
            <a:normAutofit/>
          </a:bodyPr>
          <a:lstStyle/>
          <a:p>
            <a:r>
              <a:rPr lang="en-US" sz="2000" dirty="0"/>
              <a:t>We Created Party Finder App, which will stand a sort of social media exclusively for the sake of creating and finding events. Users can add their own listings with custom guidelines for each of their events along with a functional mapping system to the event. Additionally, a rating system will be applied for users to view and also allow our users to chat in our app.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77A50-3E7B-4CF6-ADDC-C483625F5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34" y="396126"/>
            <a:ext cx="3429000" cy="60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F5A6-06B3-4E87-8AB4-E683988A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languages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E6A2-8B5C-4E0C-8FE1-804DB128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413057" cy="4191802"/>
          </a:xfrm>
        </p:spPr>
        <p:txBody>
          <a:bodyPr>
            <a:normAutofit/>
          </a:bodyPr>
          <a:lstStyle/>
          <a:p>
            <a:r>
              <a:rPr lang="en-US" sz="2000" dirty="0"/>
              <a:t>Originally we planned on doing our entire project on </a:t>
            </a:r>
            <a:r>
              <a:rPr lang="en-US" sz="2000" dirty="0" err="1"/>
              <a:t>Kivy</a:t>
            </a:r>
            <a:r>
              <a:rPr lang="en-US" sz="2000" dirty="0"/>
              <a:t>(python </a:t>
            </a:r>
            <a:r>
              <a:rPr lang="en-US" sz="2000" dirty="0" err="1"/>
              <a:t>crossplatform</a:t>
            </a:r>
            <a:r>
              <a:rPr lang="en-US" sz="2000" dirty="0"/>
              <a:t> GUI package), Everything was going well until the second increment where we figured out that not all functionalities we mentioned for our app are supported in </a:t>
            </a:r>
            <a:r>
              <a:rPr lang="en-US" sz="2000" dirty="0" err="1"/>
              <a:t>Kivy</a:t>
            </a:r>
            <a:r>
              <a:rPr lang="en-US" sz="2000" dirty="0"/>
              <a:t>.</a:t>
            </a:r>
          </a:p>
          <a:p>
            <a:r>
              <a:rPr lang="en-US" sz="2000" dirty="0"/>
              <a:t>Due to lack of documentation and resources online for </a:t>
            </a:r>
            <a:r>
              <a:rPr lang="en-US" sz="2000" dirty="0" err="1"/>
              <a:t>Kivy</a:t>
            </a:r>
            <a:r>
              <a:rPr lang="en-US" sz="2000" dirty="0"/>
              <a:t>, we decided to switch our platform to Flutter and Dart like 2 weeks ago.</a:t>
            </a:r>
          </a:p>
          <a:p>
            <a:r>
              <a:rPr lang="en-US" sz="2000" dirty="0"/>
              <a:t>So we did everything that we see on the app after increment 2 because we couldn’t use our previous code.</a:t>
            </a:r>
          </a:p>
          <a:p>
            <a:endParaRPr lang="en-US" dirty="0"/>
          </a:p>
        </p:txBody>
      </p:sp>
      <p:pic>
        <p:nvPicPr>
          <p:cNvPr id="1028" name="Picture 4" descr="Image result for I thought I got this meme">
            <a:extLst>
              <a:ext uri="{FF2B5EF4-FFF2-40B4-BE49-F238E27FC236}">
                <a16:creationId xmlns:a16="http://schemas.microsoft.com/office/drawing/2014/main" id="{812B3E3A-A2E3-47A5-A546-8BB3E376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06" y="2103120"/>
            <a:ext cx="3175034" cy="317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6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9272-0454-48A4-96C8-0D31F024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C7AD-81E9-422F-B7F1-2A492E43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9924"/>
            <a:ext cx="10058400" cy="464900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Login: Allows the Users to login by creating an account or with google or just as a guest</a:t>
            </a:r>
          </a:p>
          <a:p>
            <a:r>
              <a:rPr lang="en-US" sz="2000" dirty="0"/>
              <a:t>Events: Users can create new events by providing the required information</a:t>
            </a:r>
          </a:p>
          <a:p>
            <a:r>
              <a:rPr lang="en-US" sz="2000" dirty="0"/>
              <a:t>Listings: Users can see List of events created by all the users</a:t>
            </a:r>
          </a:p>
          <a:p>
            <a:r>
              <a:rPr lang="en-US" sz="2000" dirty="0" err="1"/>
              <a:t>Attendence</a:t>
            </a:r>
            <a:r>
              <a:rPr lang="en-US" sz="2000" dirty="0"/>
              <a:t>(check-in): People can </a:t>
            </a:r>
            <a:r>
              <a:rPr lang="en-US" sz="2000" dirty="0" err="1"/>
              <a:t>checkin</a:t>
            </a:r>
            <a:r>
              <a:rPr lang="en-US" sz="2000" dirty="0"/>
              <a:t>, and everyone can see hoe many people are attending </a:t>
            </a:r>
          </a:p>
          <a:p>
            <a:r>
              <a:rPr lang="en-US" sz="2000" dirty="0"/>
              <a:t>Rating: Users can rate each event on a star-based system</a:t>
            </a:r>
          </a:p>
          <a:p>
            <a:r>
              <a:rPr lang="en-US" sz="2000" dirty="0"/>
              <a:t>Maps: Users when creating the events are able to search for the location of the event using google maps suggestions.</a:t>
            </a:r>
          </a:p>
          <a:p>
            <a:r>
              <a:rPr lang="en-US" sz="2000" dirty="0"/>
              <a:t>Following: almost there…</a:t>
            </a:r>
          </a:p>
          <a:p>
            <a:r>
              <a:rPr lang="en-US" sz="2000" dirty="0"/>
              <a:t>Share: We can share the events to any other platforms like Twitter, Facebook, text, email etc. on your phone.</a:t>
            </a:r>
          </a:p>
          <a:p>
            <a:r>
              <a:rPr lang="en-US" sz="2000" dirty="0"/>
              <a:t>Chat: Able to chat in the App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4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5F19-D528-4166-9719-04A9A744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957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5182-9FC1-469D-80D1-A930A0FD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68918"/>
            <a:ext cx="7056922" cy="4210571"/>
          </a:xfrm>
        </p:spPr>
        <p:txBody>
          <a:bodyPr/>
          <a:lstStyle/>
          <a:p>
            <a:r>
              <a:rPr lang="en-US" sz="2000" dirty="0"/>
              <a:t>Login Page: Firebase auth, Cloud </a:t>
            </a:r>
            <a:r>
              <a:rPr lang="en-US" sz="2000" dirty="0" err="1"/>
              <a:t>Firestore</a:t>
            </a:r>
            <a:r>
              <a:rPr lang="en-US" sz="2000" dirty="0"/>
              <a:t>, google </a:t>
            </a:r>
            <a:r>
              <a:rPr lang="en-US" sz="2000" dirty="0" err="1"/>
              <a:t>signin</a:t>
            </a:r>
            <a:r>
              <a:rPr lang="en-US" sz="2000" dirty="0"/>
              <a:t>, flutter auth buttons.</a:t>
            </a:r>
          </a:p>
          <a:p>
            <a:r>
              <a:rPr lang="en-US" sz="2000" dirty="0"/>
              <a:t>Event Flyers: Dart share and Smooth star rating in Dart, includes google maps functionality</a:t>
            </a:r>
          </a:p>
          <a:p>
            <a:r>
              <a:rPr lang="en-US" sz="2000" dirty="0"/>
              <a:t>Chat: Used firebase to Store the messages, cache the message logs.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AEFACC-3B5C-430F-BECD-F99FA6DB0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09" y="375385"/>
            <a:ext cx="3429000" cy="6092792"/>
          </a:xfrm>
          <a:prstGeom prst="rect">
            <a:avLst/>
          </a:prstGeom>
        </p:spPr>
      </p:pic>
      <p:pic>
        <p:nvPicPr>
          <p:cNvPr id="2050" name="Picture 2" descr="Image result for events">
            <a:extLst>
              <a:ext uri="{FF2B5EF4-FFF2-40B4-BE49-F238E27FC236}">
                <a16:creationId xmlns:a16="http://schemas.microsoft.com/office/drawing/2014/main" id="{B5C5940B-10D3-4FA1-9F14-9220C6E1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78980"/>
            <a:ext cx="5028398" cy="255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3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369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PartyFinder</vt:lpstr>
      <vt:lpstr>WHAT IS PARTY FINDER?</vt:lpstr>
      <vt:lpstr>Platforms and languages Used?</vt:lpstr>
      <vt:lpstr>Functionalities Of the App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2019-12-06T02:27:30Z</dcterms:created>
  <dcterms:modified xsi:type="dcterms:W3CDTF">2019-12-06T14:29:42Z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2019-11-08T21:54:46.7713896Z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5d39b300-08da-4902-9840-60c80887c8d1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