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67" r:id="rId4"/>
    <p:sldId id="261" r:id="rId5"/>
    <p:sldId id="269" r:id="rId6"/>
    <p:sldId id="262" r:id="rId7"/>
    <p:sldId id="263" r:id="rId8"/>
    <p:sldId id="264" r:id="rId9"/>
    <p:sldId id="265" r:id="rId10"/>
    <p:sldId id="273" r:id="rId11"/>
    <p:sldId id="266" r:id="rId12"/>
    <p:sldId id="268" r:id="rId13"/>
    <p:sldId id="270" r:id="rId14"/>
    <p:sldId id="271" r:id="rId15"/>
    <p:sldId id="272" r:id="rId16"/>
  </p:sldIdLst>
  <p:sldSz cx="9144000" cy="6858000" type="screen4x3"/>
  <p:notesSz cx="7099300" cy="10234613"/>
  <p:custDataLst>
    <p:tags r:id="rId19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E3FFDF"/>
    <a:srgbClr val="CBFFB1"/>
    <a:srgbClr val="BCFF8F"/>
    <a:srgbClr val="00CCFF"/>
    <a:srgbClr val="C0C0C0"/>
    <a:srgbClr val="00FFFF"/>
    <a:srgbClr val="FAFD00"/>
    <a:srgbClr val="EAEC5E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89178" autoAdjust="0"/>
  </p:normalViewPr>
  <p:slideViewPr>
    <p:cSldViewPr>
      <p:cViewPr>
        <p:scale>
          <a:sx n="100" d="100"/>
          <a:sy n="100" d="100"/>
        </p:scale>
        <p:origin x="3456" y="1128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91563" y="85725"/>
            <a:ext cx="336550" cy="6121400"/>
            <a:chOff x="5475" y="54"/>
            <a:chExt cx="212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8424862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Andreas </a:t>
            </a:r>
            <a:r>
              <a:rPr lang="de-AT" dirty="0" err="1" smtClean="0"/>
              <a:t>Gogel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David Pfahler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27238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AT" sz="3200" dirty="0" smtClean="0"/>
              <a:t>Visualisierung </a:t>
            </a:r>
            <a:r>
              <a:rPr lang="de-AT" sz="3200" dirty="0"/>
              <a:t>Medizinischer </a:t>
            </a:r>
            <a:r>
              <a:rPr lang="de-AT" sz="3200" dirty="0" smtClean="0"/>
              <a:t>Daten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4400" dirty="0" err="1" smtClean="0"/>
              <a:t>Direct</a:t>
            </a:r>
            <a:r>
              <a:rPr lang="de-AT" sz="4400" dirty="0" smtClean="0"/>
              <a:t> Volume </a:t>
            </a:r>
            <a:r>
              <a:rPr lang="de-AT" sz="4400" dirty="0" err="1" smtClean="0"/>
              <a:t>Renderer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Pfahler and </a:t>
            </a:r>
            <a:r>
              <a:rPr lang="de-AT" dirty="0"/>
              <a:t>Andreas </a:t>
            </a:r>
            <a:r>
              <a:rPr lang="de-AT" dirty="0" err="1" smtClean="0"/>
              <a:t>Gogel</a:t>
            </a:r>
            <a:r>
              <a:rPr lang="en-US" dirty="0" smtClean="0"/>
              <a:t>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842486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</a:rPr>
              <a:t>Institute of Computer Graphics and Algorithms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800" b="1" dirty="0">
                <a:solidFill>
                  <a:schemeClr val="bg2"/>
                </a:solidFill>
              </a:rPr>
              <a:t>Vienna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670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</a:t>
            </a:r>
            <a:r>
              <a:rPr lang="en-US" dirty="0" smtClean="0"/>
              <a:t>Filter 3x3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15582"/>
            <a:ext cx="4351337" cy="485863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215581"/>
            <a:ext cx="4352925" cy="485863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7098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761287" cy="757238"/>
          </a:xfrm>
        </p:spPr>
        <p:txBody>
          <a:bodyPr/>
          <a:lstStyle/>
          <a:p>
            <a:r>
              <a:rPr lang="en-US" dirty="0" smtClean="0"/>
              <a:t>Gradient Filter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15582"/>
            <a:ext cx="4351337" cy="485863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212067"/>
            <a:ext cx="4352925" cy="486566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748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761287" cy="757238"/>
          </a:xfrm>
        </p:spPr>
        <p:txBody>
          <a:bodyPr/>
          <a:lstStyle/>
          <a:p>
            <a:r>
              <a:rPr lang="en-US" dirty="0" smtClean="0"/>
              <a:t>DVR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87" y="1363611"/>
            <a:ext cx="4352925" cy="456436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12</a:t>
            </a:fld>
            <a:endParaRPr lang="de-AT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83" y="1336675"/>
            <a:ext cx="2911547" cy="4591050"/>
          </a:xfrm>
        </p:spPr>
      </p:pic>
    </p:spTree>
    <p:extLst>
      <p:ext uri="{BB962C8B-B14F-4D97-AF65-F5344CB8AC3E}">
        <p14:creationId xmlns:p14="http://schemas.microsoft.com/office/powerpoint/2010/main" val="377307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761287" cy="757238"/>
          </a:xfrm>
        </p:spPr>
        <p:txBody>
          <a:bodyPr/>
          <a:lstStyle/>
          <a:p>
            <a:r>
              <a:rPr lang="en-US" dirty="0" smtClean="0"/>
              <a:t>DVR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13</a:t>
            </a:fld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Great Visualization Tool </a:t>
            </a:r>
            <a:r>
              <a:rPr lang="en-US" b="1" dirty="0" smtClean="0"/>
              <a:t>BUT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Hard to get it running on </a:t>
            </a:r>
            <a:r>
              <a:rPr lang="en-US" dirty="0" smtClean="0"/>
              <a:t>windows</a:t>
            </a:r>
            <a:endParaRPr lang="en-US" dirty="0" smtClean="0"/>
          </a:p>
          <a:p>
            <a:pPr lvl="1"/>
            <a:r>
              <a:rPr lang="en-US" dirty="0" smtClean="0"/>
              <a:t>Hard to implement abstract classes</a:t>
            </a:r>
          </a:p>
          <a:p>
            <a:pPr lvl="1"/>
            <a:r>
              <a:rPr lang="en-US" dirty="0" smtClean="0"/>
              <a:t>Hard to connect with QT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860201"/>
            <a:ext cx="4352925" cy="3569398"/>
          </a:xfrm>
        </p:spPr>
      </p:pic>
    </p:spTree>
    <p:extLst>
      <p:ext uri="{BB962C8B-B14F-4D97-AF65-F5344CB8AC3E}">
        <p14:creationId xmlns:p14="http://schemas.microsoft.com/office/powerpoint/2010/main" val="226399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761287" cy="757238"/>
          </a:xfrm>
        </p:spPr>
        <p:txBody>
          <a:bodyPr/>
          <a:lstStyle/>
          <a:p>
            <a:r>
              <a:rPr lang="en-US" dirty="0" smtClean="0"/>
              <a:t>DVR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14</a:t>
            </a:fld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Great piece of software</a:t>
            </a:r>
          </a:p>
          <a:p>
            <a:pPr lvl="1"/>
            <a:r>
              <a:rPr lang="en-US" dirty="0" smtClean="0"/>
              <a:t>Very </a:t>
            </a:r>
            <a:r>
              <a:rPr lang="en-US" dirty="0" smtClean="0"/>
              <a:t>easy to fulfill easy </a:t>
            </a:r>
            <a:r>
              <a:rPr lang="en-US" dirty="0" smtClean="0"/>
              <a:t>tasks</a:t>
            </a:r>
            <a:endParaRPr lang="en-US" dirty="0" smtClean="0"/>
          </a:p>
          <a:p>
            <a:pPr lvl="1"/>
            <a:r>
              <a:rPr lang="en-US" dirty="0" smtClean="0"/>
              <a:t>Don’t try to add or change something.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is already somewhere and you just have to find and include it.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860201"/>
            <a:ext cx="4352925" cy="3569398"/>
          </a:xfrm>
        </p:spPr>
      </p:pic>
    </p:spTree>
    <p:extLst>
      <p:ext uri="{BB962C8B-B14F-4D97-AF65-F5344CB8AC3E}">
        <p14:creationId xmlns:p14="http://schemas.microsoft.com/office/powerpoint/2010/main" val="261126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Real Time</a:t>
            </a:r>
          </a:p>
          <a:p>
            <a:r>
              <a:rPr lang="en-US" dirty="0" smtClean="0"/>
              <a:t>Interactions</a:t>
            </a:r>
          </a:p>
          <a:p>
            <a:r>
              <a:rPr lang="en-US" dirty="0" smtClean="0"/>
              <a:t>Demo</a:t>
            </a:r>
          </a:p>
          <a:p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15</a:t>
            </a:fld>
            <a:endParaRPr lang="de-AT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86" y="908050"/>
            <a:ext cx="4183602" cy="5473700"/>
          </a:xfrm>
        </p:spPr>
      </p:pic>
    </p:spTree>
    <p:extLst>
      <p:ext uri="{BB962C8B-B14F-4D97-AF65-F5344CB8AC3E}">
        <p14:creationId xmlns:p14="http://schemas.microsoft.com/office/powerpoint/2010/main" val="378221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Andreas </a:t>
            </a:r>
            <a:r>
              <a:rPr lang="de-AT" dirty="0" err="1" smtClean="0"/>
              <a:t>Gogel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</a:t>
            </a:fld>
            <a:endParaRPr lang="de-A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Transfer Function</a:t>
            </a:r>
          </a:p>
          <a:p>
            <a:pPr lvl="1"/>
            <a:r>
              <a:rPr lang="en-US" dirty="0" err="1" smtClean="0"/>
              <a:t>Qt</a:t>
            </a:r>
            <a:r>
              <a:rPr lang="en-US" dirty="0"/>
              <a:t> </a:t>
            </a:r>
            <a:r>
              <a:rPr lang="en-US" dirty="0" smtClean="0"/>
              <a:t>Widget</a:t>
            </a:r>
          </a:p>
          <a:p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Gaussian</a:t>
            </a:r>
          </a:p>
          <a:p>
            <a:pPr lvl="1"/>
            <a:r>
              <a:rPr lang="en-US" dirty="0" smtClean="0"/>
              <a:t>Bilateral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Gradient</a:t>
            </a:r>
          </a:p>
          <a:p>
            <a:r>
              <a:rPr lang="en-US" dirty="0" smtClean="0"/>
              <a:t>Direct Volume Rendering</a:t>
            </a:r>
          </a:p>
          <a:p>
            <a:pPr lvl="1"/>
            <a:r>
              <a:rPr lang="en-US" dirty="0" smtClean="0"/>
              <a:t>VTK</a:t>
            </a:r>
          </a:p>
          <a:p>
            <a:pPr lvl="1"/>
            <a:r>
              <a:rPr lang="en-US" dirty="0" smtClean="0"/>
              <a:t>OpenGL</a:t>
            </a:r>
          </a:p>
          <a:p>
            <a:pPr lvl="2"/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362719"/>
            <a:ext cx="4352925" cy="4564362"/>
          </a:xfrm>
        </p:spPr>
      </p:pic>
    </p:spTree>
    <p:extLst>
      <p:ext uri="{BB962C8B-B14F-4D97-AF65-F5344CB8AC3E}">
        <p14:creationId xmlns:p14="http://schemas.microsoft.com/office/powerpoint/2010/main" val="9054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</a:t>
            </a:r>
            <a:endParaRPr lang="de-A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89403"/>
            <a:ext cx="4351337" cy="471099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184551"/>
            <a:ext cx="4352925" cy="492069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Andreas Gogel and 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585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</a:t>
            </a:r>
            <a:endParaRPr lang="de-AT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184551"/>
            <a:ext cx="4352925" cy="492069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Andreas Gogel and 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</a:t>
            </a:fld>
            <a:endParaRPr lang="de-A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18494"/>
            <a:ext cx="4351337" cy="4852811"/>
          </a:xfrm>
        </p:spPr>
      </p:pic>
    </p:spTree>
    <p:extLst>
      <p:ext uri="{BB962C8B-B14F-4D97-AF65-F5344CB8AC3E}">
        <p14:creationId xmlns:p14="http://schemas.microsoft.com/office/powerpoint/2010/main" val="13493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 Widget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Andreas Gogel and 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</a:t>
            </a:fld>
            <a:endParaRPr lang="de-A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56" y="2125662"/>
            <a:ext cx="2133600" cy="303847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217609"/>
            <a:ext cx="4352925" cy="4854582"/>
          </a:xfrm>
        </p:spPr>
      </p:pic>
    </p:spTree>
    <p:extLst>
      <p:ext uri="{BB962C8B-B14F-4D97-AF65-F5344CB8AC3E}">
        <p14:creationId xmlns:p14="http://schemas.microsoft.com/office/powerpoint/2010/main" val="30998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90" y="908050"/>
            <a:ext cx="2257733" cy="2520950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15" y="908050"/>
            <a:ext cx="2257345" cy="252095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</a:t>
            </a:fld>
            <a:endParaRPr lang="de-AT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9388" y="3535362"/>
            <a:ext cx="4351783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11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7922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4pPr>
            <a:lvl5pPr marL="223996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6971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6pPr>
            <a:lvl7pPr marL="31543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7pPr>
            <a:lvl8pPr marL="36115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8pPr>
            <a:lvl9pPr marL="40687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25" y="3535362"/>
            <a:ext cx="4351783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11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7922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4pPr>
            <a:lvl5pPr marL="223996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6971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6pPr>
            <a:lvl7pPr marL="31543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7pPr>
            <a:lvl8pPr marL="36115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8pPr>
            <a:lvl9pPr marL="40687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kern="0" dirty="0"/>
          </a:p>
        </p:txBody>
      </p:sp>
      <p:pic>
        <p:nvPicPr>
          <p:cNvPr id="12" name="Content Placeholder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3020" y="3535362"/>
            <a:ext cx="225422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549" y="3611181"/>
            <a:ext cx="2257733" cy="236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682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Filter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15582"/>
            <a:ext cx="4351337" cy="485863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214278"/>
            <a:ext cx="4352925" cy="486124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8912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Bilateral Filter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15582"/>
            <a:ext cx="4351337" cy="485863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210910"/>
            <a:ext cx="4352925" cy="486797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705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</a:t>
            </a:r>
            <a:r>
              <a:rPr lang="en-US" dirty="0" smtClean="0"/>
              <a:t>Filter 5x5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15582"/>
            <a:ext cx="4351337" cy="485863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210061"/>
            <a:ext cx="4352925" cy="486967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81706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202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Blends</vt:lpstr>
      <vt:lpstr>Visualisierung Medizinischer Daten Direct Volume Renderer</vt:lpstr>
      <vt:lpstr>Outline</vt:lpstr>
      <vt:lpstr>Transfer Function</vt:lpstr>
      <vt:lpstr>Transfer Function</vt:lpstr>
      <vt:lpstr>Transfer Function Widget</vt:lpstr>
      <vt:lpstr>Filter</vt:lpstr>
      <vt:lpstr>Gaussian Filter</vt:lpstr>
      <vt:lpstr>Bilateral Filter</vt:lpstr>
      <vt:lpstr>Median Filter 5x5</vt:lpstr>
      <vt:lpstr>Median Filter 3x3</vt:lpstr>
      <vt:lpstr>Gradient Filter</vt:lpstr>
      <vt:lpstr>DVR</vt:lpstr>
      <vt:lpstr>DVR</vt:lpstr>
      <vt:lpstr>DVR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2016-01-12T09:50:59Z</dcterms:modified>
</cp:coreProperties>
</file>