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9144000" cy="6858000" type="screen4x3"/>
  <p:notesSz cx="7099300" cy="10234613"/>
  <p:custDataLst>
    <p:tags r:id="rId7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E3FFDF"/>
    <a:srgbClr val="CBFFB1"/>
    <a:srgbClr val="BCFF8F"/>
    <a:srgbClr val="00CCFF"/>
    <a:srgbClr val="C0C0C0"/>
    <a:srgbClr val="00FFFF"/>
    <a:srgbClr val="FAFD00"/>
    <a:srgbClr val="EAEC5E"/>
    <a:srgbClr val="C1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89178" autoAdjust="0"/>
  </p:normalViewPr>
  <p:slideViewPr>
    <p:cSldViewPr>
      <p:cViewPr varScale="1">
        <p:scale>
          <a:sx n="147" d="100"/>
          <a:sy n="147" d="100"/>
        </p:scale>
        <p:origin x="2154" y="114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91563" y="85725"/>
            <a:ext cx="336550" cy="6121400"/>
            <a:chOff x="5475" y="54"/>
            <a:chExt cx="212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388" y="115888"/>
            <a:ext cx="8424862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8424862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Andreas </a:t>
            </a:r>
            <a:r>
              <a:rPr lang="de-AT" dirty="0" err="1" smtClean="0"/>
              <a:t>Gogel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David Pfahler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27238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AT" sz="3200" dirty="0" smtClean="0"/>
              <a:t>Visualisierung </a:t>
            </a:r>
            <a:r>
              <a:rPr lang="de-AT" sz="3200" dirty="0"/>
              <a:t>Medizinischer </a:t>
            </a:r>
            <a:r>
              <a:rPr lang="de-AT" sz="3200" dirty="0" smtClean="0"/>
              <a:t>Daten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4400" dirty="0" err="1" smtClean="0"/>
              <a:t>Direct</a:t>
            </a:r>
            <a:r>
              <a:rPr lang="de-AT" sz="4400" dirty="0" smtClean="0"/>
              <a:t> Volume </a:t>
            </a:r>
            <a:r>
              <a:rPr lang="de-AT" sz="4400" dirty="0" err="1" smtClean="0"/>
              <a:t>Renderer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Pfahler and </a:t>
            </a:r>
            <a:r>
              <a:rPr lang="de-AT" dirty="0"/>
              <a:t>Andreas </a:t>
            </a:r>
            <a:r>
              <a:rPr lang="de-AT" dirty="0" err="1" smtClean="0"/>
              <a:t>Gogel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842486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</a:rPr>
              <a:t>Institute of Computer Graphics and Algorithms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800" b="1" dirty="0">
                <a:solidFill>
                  <a:schemeClr val="bg2"/>
                </a:solidFill>
              </a:rPr>
              <a:t>Vienna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6700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</a:t>
            </a:r>
            <a:endParaRPr lang="de-A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89403"/>
            <a:ext cx="4351337" cy="471099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184551"/>
            <a:ext cx="4352925" cy="492069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Andreas Gogel and 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054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</a:t>
            </a:r>
            <a:endParaRPr lang="de-AT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184551"/>
            <a:ext cx="4352925" cy="492069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Andreas Gogel and 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</a:t>
            </a:fld>
            <a:endParaRPr lang="de-A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18494"/>
            <a:ext cx="4351337" cy="4852811"/>
          </a:xfrm>
        </p:spPr>
      </p:pic>
    </p:spTree>
    <p:extLst>
      <p:ext uri="{BB962C8B-B14F-4D97-AF65-F5344CB8AC3E}">
        <p14:creationId xmlns:p14="http://schemas.microsoft.com/office/powerpoint/2010/main" val="13493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34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Blends</vt:lpstr>
      <vt:lpstr>Visualisierung Medizinischer Daten Direct Volume Renderer</vt:lpstr>
      <vt:lpstr>Transfer Function</vt:lpstr>
      <vt:lpstr>Transfer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2016-01-11T08:41:46Z</dcterms:modified>
</cp:coreProperties>
</file>