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9" r:id="rId7"/>
    <p:sldId id="263" r:id="rId8"/>
    <p:sldId id="264" r:id="rId9"/>
    <p:sldId id="266" r:id="rId10"/>
    <p:sldId id="269" r:id="rId11"/>
    <p:sldId id="267" r:id="rId12"/>
    <p:sldId id="268" r:id="rId13"/>
    <p:sldId id="260" r:id="rId14"/>
    <p:sldId id="271" r:id="rId15"/>
    <p:sldId id="272" r:id="rId16"/>
    <p:sldId id="280" r:id="rId17"/>
    <p:sldId id="281" r:id="rId18"/>
    <p:sldId id="265" r:id="rId19"/>
    <p:sldId id="282" r:id="rId20"/>
    <p:sldId id="283" r:id="rId21"/>
    <p:sldId id="273" r:id="rId22"/>
    <p:sldId id="274" r:id="rId23"/>
    <p:sldId id="275" r:id="rId24"/>
    <p:sldId id="259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9BFBF-2DA4-4316-B1BF-147A3358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65219-D6B5-4F97-9E9C-A56A7C0D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0955D-1466-47A1-A97A-C2093EF8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A79EE-E934-4C5C-9A86-1213E988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29056-5A76-4BD2-9A16-4F178F2B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4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20073-7D7E-4155-ABD2-C5DBFBB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EBE6A-5C52-4CE6-87BA-E0770BDFB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BA6AC-313C-4269-B9C3-64FB496C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C91D9-2D4F-4661-AE6E-BF06EFC8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1A02-6FE0-415C-99DE-3D990D0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2354CD-FDCE-4740-AE76-5575CC7D3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B63378-2E41-45A2-A0E7-E0A569F7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03CFA-E24E-4FC8-BEBF-9E59C15E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FCBE7-3515-435F-AB4E-FEFCD9A7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D7329-0944-4C6F-ADB1-B8AE2A8D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E4C4-7D34-4249-9E53-F0E2FCF0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58BE0-9F4E-4553-803D-CA6CE0D9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DE6DB-D7B1-4CA8-A2D5-A570763A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6C6B3-AFB6-46AC-9AB6-8C3FA1FF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CE0B8-94FB-40C4-BDA6-7172F785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6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1527-14FA-41E2-BB5B-25D4B1A0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E6A49-EDF5-482B-AD06-10D102AC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D056-7B48-42E0-AB71-0903DD76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F3DD0-F39C-41AD-BBC7-D6255E7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F7F8C-B0D5-4211-AD25-6DFF1A7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58319-0994-477F-8DF6-ACD5542A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B6C81-FBCA-40AD-9BCC-F999A39F0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89AB8-0991-4504-8931-DB85C884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13065-8151-4A54-B9A5-E7209BCF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AAE93-B125-4B33-A0CB-63DA3601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C362B-CAFA-4E12-BCCD-BC5D33F4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BD6D-7D7F-48A1-A4EE-C990C3C2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1675-985E-4A0B-99BC-B1E4F409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0206B-78D5-4C92-883B-F331651F6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D4F65-A73F-45BB-983E-E81F4B044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ABF891-26E0-43D5-9870-7BBAA8D89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68542-B5AB-4778-8856-34EF397A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E6A03-A977-472D-B268-9C0E4F02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C186B-FDBE-4033-83DB-24A7650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0AB0-9F58-475C-9857-E1BF28FB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EDCDA-ABDB-4324-8574-DFC573E5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58B12E-AEDF-4942-8118-F7EE6DBF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F1350D-9010-4BBB-A31B-6D84BF1A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EE63CC-F9E6-440A-BF18-839C92D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EE121-1787-4CA8-B43C-960E812C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BDFEC-EDAB-4583-812E-7F1BEE93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5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A2D49-EF82-4059-A67C-21F4E84D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9BB3-B328-44CF-9D30-8572452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A911D-002C-4064-ADCC-89E06FC0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06FCD-1273-45BD-9EC9-F75BE4C4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B4224-006E-4AEA-BB20-1071E257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F423-C407-47F6-8CBC-7D398DA1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FB74D-AD7C-4FB9-B24F-2A174FD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17DF8-CD9B-45C6-B84F-CDA4F5CC4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51124A-9C2E-4E8B-93A1-02C8FB465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261B9-F796-454F-80D9-A958AEFE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0B336-6E09-4337-908F-0AC3D20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ECF94-6F0D-4692-8820-0D7A2DBC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120B0-E6B6-4069-8114-653C7428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0547A-2F08-403F-AE9E-A6FC3D0A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D3016-1077-4396-8B78-4DBE82EB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99E5-581E-493E-BB3D-3911D548D34F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0DE6E-7F05-4ACD-9C58-2E4C2A2C9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99D76-4C52-4C01-AF26-D2ADA681C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DBD-7106-4515-8699-A4AD28162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2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04E23-78B4-452C-AC22-B8A51BB4C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简单文件同步器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A1FAE-A454-480A-9D75-51732C8A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廖晓晖</a:t>
            </a:r>
          </a:p>
        </p:txBody>
      </p:sp>
    </p:spTree>
    <p:extLst>
      <p:ext uri="{BB962C8B-B14F-4D97-AF65-F5344CB8AC3E}">
        <p14:creationId xmlns:p14="http://schemas.microsoft.com/office/powerpoint/2010/main" val="375827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7F60-A617-4BC1-9CF9-5F9E56B7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从本地上传</a:t>
            </a:r>
            <a:r>
              <a:rPr lang="en-US" altLang="zh-CN" dirty="0"/>
              <a:t>S3</a:t>
            </a:r>
            <a:r>
              <a:rPr lang="zh-CN" altLang="en-US" dirty="0"/>
              <a:t>所需同步文件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DE89D-E003-4756-892C-06A9501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同步本地文件夹，调用创建文件夹模块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59A1C6-539F-4D46-87E8-8F1F98A1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174"/>
            <a:ext cx="5455930" cy="13493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D7CD49-6610-479D-9524-49A036C5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15" y="2416022"/>
            <a:ext cx="1114425" cy="1333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036A33-E12E-49F4-9D5F-E69E8D8C6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707" y="2758922"/>
            <a:ext cx="2143125" cy="990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AA0DE02-8E17-475B-BC1F-3F8A0DCB21C3}"/>
              </a:ext>
            </a:extLst>
          </p:cNvPr>
          <p:cNvSpPr txBox="1"/>
          <p:nvPr/>
        </p:nvSpPr>
        <p:spPr>
          <a:xfrm>
            <a:off x="6879315" y="3842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886B793-29FD-42D2-8D92-99A034A0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397" y="4241064"/>
            <a:ext cx="2571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7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824B7-0BCB-4F0F-93A8-DDDEC96F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从本地上传</a:t>
            </a:r>
            <a:r>
              <a:rPr lang="en-US" altLang="zh-CN" dirty="0"/>
              <a:t>S3</a:t>
            </a:r>
            <a:r>
              <a:rPr lang="zh-CN" altLang="en-US" dirty="0"/>
              <a:t>所需同步文件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43D4F-2025-4E08-A9EC-BCE3FEAF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3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比较同名文件的</a:t>
            </a:r>
            <a:r>
              <a:rPr lang="en-US" altLang="zh-CN" dirty="0"/>
              <a:t>ETag</a:t>
            </a:r>
            <a:r>
              <a:rPr lang="zh-CN" altLang="en-US" dirty="0"/>
              <a:t>值和</a:t>
            </a:r>
            <a:r>
              <a:rPr lang="en-US" altLang="zh-CN" dirty="0"/>
              <a:t>LastModified</a:t>
            </a:r>
            <a:r>
              <a:rPr lang="zh-CN" altLang="en-US" dirty="0"/>
              <a:t>值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C2365-67C4-4A6F-9A67-D179A91C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9" y="2452008"/>
            <a:ext cx="5257153" cy="8279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A30ACF-B8A2-499D-9D43-74DD0D34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49" y="3423785"/>
            <a:ext cx="5470217" cy="1283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7EAB22-D3F3-4F6E-8524-7B89F436F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67" y="2452008"/>
            <a:ext cx="4288054" cy="40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0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C844-4EE0-4F03-BBA9-2358E798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从本地上传</a:t>
            </a:r>
            <a:r>
              <a:rPr lang="en-US" altLang="zh-CN" dirty="0"/>
              <a:t>S3</a:t>
            </a:r>
            <a:r>
              <a:rPr lang="zh-CN" altLang="en-US" dirty="0"/>
              <a:t>所需同步文件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1DEE8-B528-4D17-BE3E-1F53C95F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3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过滤断点续传创建的</a:t>
            </a:r>
            <a:r>
              <a:rPr lang="en-US" altLang="zh-CN" dirty="0"/>
              <a:t>.part</a:t>
            </a:r>
            <a:r>
              <a:rPr lang="zh-CN" altLang="en-US" dirty="0"/>
              <a:t>和</a:t>
            </a:r>
            <a:r>
              <a:rPr lang="en-US" altLang="zh-CN" dirty="0"/>
              <a:t>.upload</a:t>
            </a:r>
            <a:r>
              <a:rPr lang="zh-CN" altLang="en-US" dirty="0"/>
              <a:t>文件，调用上传文件模块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CA7B49-8E6B-4CD5-8512-56F3408A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90" y="3275274"/>
            <a:ext cx="2133600" cy="742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5CE4A7-998B-444E-92F0-DEEA2BB5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76" y="2460887"/>
            <a:ext cx="1495425" cy="1628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03D2BB-2BE1-4F74-995C-05E51F968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94" y="4532051"/>
            <a:ext cx="2571750" cy="971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10B787F-5E32-4149-97F6-FBEF31C537EE}"/>
              </a:ext>
            </a:extLst>
          </p:cNvPr>
          <p:cNvSpPr txBox="1"/>
          <p:nvPr/>
        </p:nvSpPr>
        <p:spPr>
          <a:xfrm>
            <a:off x="7820350" y="4162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575BA5-3B3D-4995-9CDA-5F4365AB5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37" y="2460887"/>
            <a:ext cx="6705905" cy="6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B553-4CF3-4A38-85CD-528D58A5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10A7A-6963-46F8-8E6E-7CFC209D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  <a:endParaRPr lang="en-US" altLang="zh-CN" dirty="0"/>
          </a:p>
          <a:p>
            <a:r>
              <a:rPr lang="zh-CN" altLang="en-US" dirty="0"/>
              <a:t>下载文件</a:t>
            </a:r>
            <a:endParaRPr lang="en-US" altLang="zh-CN" dirty="0"/>
          </a:p>
          <a:p>
            <a:r>
              <a:rPr lang="zh-CN" altLang="en-US" dirty="0"/>
              <a:t>删除文件</a:t>
            </a:r>
            <a:endParaRPr lang="en-US" altLang="zh-CN" dirty="0"/>
          </a:p>
          <a:p>
            <a:r>
              <a:rPr lang="zh-CN" altLang="en-US" dirty="0"/>
              <a:t>创建文件夹</a:t>
            </a:r>
            <a:endParaRPr lang="en-US" altLang="zh-CN" dirty="0"/>
          </a:p>
          <a:p>
            <a:r>
              <a:rPr lang="zh-CN" altLang="en-US" dirty="0"/>
              <a:t>删除文件夹</a:t>
            </a:r>
          </a:p>
        </p:txBody>
      </p:sp>
    </p:spTree>
    <p:extLst>
      <p:ext uri="{BB962C8B-B14F-4D97-AF65-F5344CB8AC3E}">
        <p14:creationId xmlns:p14="http://schemas.microsoft.com/office/powerpoint/2010/main" val="140164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524ED-F5FE-47D6-A6DD-6EAA3B91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0DE3D-1B28-4E38-B163-D52E63EB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直接上传小于</a:t>
            </a:r>
            <a:r>
              <a:rPr lang="en-US" altLang="zh-CN" dirty="0"/>
              <a:t>20MB</a:t>
            </a:r>
            <a:r>
              <a:rPr lang="zh-CN" altLang="en-US" dirty="0"/>
              <a:t>的文件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A4D306-4F3F-463B-84B9-2FDFB9E4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520"/>
            <a:ext cx="4799120" cy="666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7FD010-C7E5-4385-9922-63BCFC6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211" y="2573368"/>
            <a:ext cx="2171700" cy="79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952C2C-8A3D-4864-A1F6-403C00F2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82" y="2278093"/>
            <a:ext cx="1247775" cy="1085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0BD6EA-F5EF-4A2A-82D3-CD27EA241EE0}"/>
              </a:ext>
            </a:extLst>
          </p:cNvPr>
          <p:cNvSpPr txBox="1"/>
          <p:nvPr/>
        </p:nvSpPr>
        <p:spPr>
          <a:xfrm>
            <a:off x="6619782" y="3494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9D31C8-5983-464A-9488-07F733344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413" y="3880450"/>
            <a:ext cx="2600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17AA-1E60-45CC-B7D9-CDD4DC7B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BC08F-A9D9-46B6-AF8E-35592F83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2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分片上传大于</a:t>
            </a:r>
            <a:r>
              <a:rPr lang="en-US" altLang="zh-CN" dirty="0"/>
              <a:t>20MB</a:t>
            </a:r>
            <a:r>
              <a:rPr lang="zh-CN" altLang="en-US" dirty="0"/>
              <a:t>的文件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A4EB1-3014-43DC-A224-2EF4A725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64" y="1548645"/>
            <a:ext cx="5571478" cy="9436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F51B99-AF68-491B-9026-C42A3655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64" y="2627261"/>
            <a:ext cx="6207017" cy="378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54002F-6CC2-4C21-9AE4-BF068F74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83" y="2657475"/>
            <a:ext cx="2133600" cy="771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B6724F-E153-40D0-B964-E1980367E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499" y="2343150"/>
            <a:ext cx="1247775" cy="1085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1AC049-51F0-4E67-8489-9AD87B666A69}"/>
              </a:ext>
            </a:extLst>
          </p:cNvPr>
          <p:cNvSpPr txBox="1"/>
          <p:nvPr/>
        </p:nvSpPr>
        <p:spPr>
          <a:xfrm>
            <a:off x="1301499" y="3437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0D58FD-CF7D-4DF1-9D4A-785A7F16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595" y="3814978"/>
            <a:ext cx="2436000" cy="22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19257-75CC-43EB-9BDE-C8000294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断点续上传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EC74E-C430-4504-B68C-8BFA4755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9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利用</a:t>
            </a:r>
            <a:r>
              <a:rPr lang="en-US" altLang="zh-CN" dirty="0"/>
              <a:t>.upload</a:t>
            </a:r>
            <a:r>
              <a:rPr lang="zh-CN" altLang="en-US" dirty="0"/>
              <a:t>文件存储分片信息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B4D34-32E1-4BA6-B032-C903F34C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521"/>
            <a:ext cx="5367291" cy="208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27A4CA-C7F7-44AB-A75E-F660D3DD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1141"/>
            <a:ext cx="4665955" cy="4993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783D5F-E528-47A2-AE15-B4867404E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4" y="3465445"/>
            <a:ext cx="6587187" cy="3963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43FA10-BC7B-4664-B6E4-9B67BCC80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677" y="2487520"/>
            <a:ext cx="2962275" cy="1009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9716658-5F7A-46CA-86D1-51C9A7A2E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677" y="3632107"/>
            <a:ext cx="1581150" cy="1362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1CD1793-E32F-491C-8E0C-2F3BB4E2D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2864" y="4204901"/>
            <a:ext cx="2162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3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71AA3-730E-4696-81BF-D9D70394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断点续上传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7C080-1C99-4CAC-A479-C111040B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上传中断后，读取</a:t>
            </a:r>
            <a:r>
              <a:rPr lang="en-US" altLang="zh-CN" dirty="0"/>
              <a:t>.upload</a:t>
            </a:r>
            <a:r>
              <a:rPr lang="zh-CN" altLang="en-US" dirty="0"/>
              <a:t>文件内容继续上传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ABF7EA-49EB-4248-945D-9922960C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3131"/>
            <a:ext cx="6075970" cy="1729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0C01F9-347D-4763-9039-0C7CB65C0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498" y="2443131"/>
            <a:ext cx="2933700" cy="1152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DF634D-67CF-4AB4-BB78-E9E982E5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498" y="3730593"/>
            <a:ext cx="11906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E9617-9351-42E2-BA89-B8A35727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C2AAD6-7DDF-45C9-B72B-2AB8044E4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11" y="1690688"/>
            <a:ext cx="6354050" cy="368918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B58464-E7D2-4993-95CD-AB1C4DCC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22" y="2369321"/>
            <a:ext cx="2181225" cy="1000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D4C35B-BAAA-4C46-A09E-663D0B9A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347" y="2531061"/>
            <a:ext cx="1152525" cy="942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4D4282-6F4C-4F94-AA32-7D1CCFA8A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1" y="4007359"/>
            <a:ext cx="2828925" cy="1181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620DA5-D0F9-4AE5-9192-D1F6AAD78EB5}"/>
              </a:ext>
            </a:extLst>
          </p:cNvPr>
          <p:cNvSpPr txBox="1"/>
          <p:nvPr/>
        </p:nvSpPr>
        <p:spPr>
          <a:xfrm>
            <a:off x="6603738" y="3594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313402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BDCBA-427B-47A8-A2A7-AF00060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断点续下载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877B7-ADEE-42EA-A4A3-97561399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8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将下载的文件数据存储在</a:t>
            </a:r>
            <a:r>
              <a:rPr lang="en-US" altLang="zh-CN" dirty="0"/>
              <a:t>.part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1C736-95BF-4DBD-9320-4033F611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6397"/>
            <a:ext cx="5038817" cy="348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A2BA74-BCB8-4038-B2FD-49B35706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9410"/>
            <a:ext cx="4355237" cy="317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181A27-8B28-4E5D-A6EF-5A091A26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55" y="3531860"/>
            <a:ext cx="1362075" cy="1143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8830DF-2665-4399-8C1D-E806D743A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366" y="2426960"/>
            <a:ext cx="3695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64896-E6D4-4ABA-B339-4BC5F4BD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D4B72-ADD7-463A-AD89-04869034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694619"/>
            <a:ext cx="10515600" cy="473692"/>
          </a:xfrm>
        </p:spPr>
        <p:txBody>
          <a:bodyPr>
            <a:normAutofit/>
          </a:bodyPr>
          <a:lstStyle/>
          <a:p>
            <a:pPr marL="266700" indent="0" algn="l">
              <a:buNone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实现简单的文件同步器，将本地指定的目录与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进行文件同步</a:t>
            </a:r>
            <a:endParaRPr lang="en-US" altLang="zh-CN" sz="2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l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20252-53C1-4B42-8711-34D231EC4B99}"/>
              </a:ext>
            </a:extLst>
          </p:cNvPr>
          <p:cNvSpPr txBox="1"/>
          <p:nvPr/>
        </p:nvSpPr>
        <p:spPr>
          <a:xfrm>
            <a:off x="838199" y="2551837"/>
            <a:ext cx="97617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buFont typeface="+mj-lt"/>
              <a:buAutoNum type="arabicParenR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程序启动时将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中的文件同步到本地，同名文件冲突时，以文件修改时间最新的文件为准</a:t>
            </a:r>
            <a:endParaRPr lang="en-US" altLang="zh-CN" sz="20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arenR"/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arenR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在本地添加、修改、删除文件后，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上也要添加、修改、删除对应的文件</a:t>
            </a:r>
            <a:endParaRPr lang="en-US" altLang="zh-CN" sz="20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arenR"/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arenR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对于超过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20MB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的文件，使用分片上传或下载，传输中断后，程序重启后可以继续原来的进度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4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631A5-A2B0-4E26-BC80-B56E6312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断点续下载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A8B38-C659-470B-93C6-643C90E1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47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下载中断后，继续下载文件内容并追加到</a:t>
            </a:r>
            <a:r>
              <a:rPr lang="en-US" altLang="zh-CN" dirty="0"/>
              <a:t>.part</a:t>
            </a:r>
            <a:r>
              <a:rPr lang="zh-CN" altLang="en-US" dirty="0"/>
              <a:t>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E3F55E-7AEC-4452-B8B2-6F9CABF3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05276"/>
            <a:ext cx="5257800" cy="1000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5BA2CD-ACCF-4D0D-BD13-BBC2B67F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99" y="2405850"/>
            <a:ext cx="3333750" cy="1914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AC6FD5-C9A3-45BA-BA23-B1701D95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399" y="4403450"/>
            <a:ext cx="1028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DACAB-890A-4092-A024-292877D8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AB73BF-8BA8-4B31-8393-BF5F88BCC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27594" cy="198516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C20C84-D20B-4ABC-A15C-6F946E9B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97" y="3069017"/>
            <a:ext cx="1133475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ADAE6B-2956-485A-9395-A77B5ADAC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515" y="3317961"/>
            <a:ext cx="1200150" cy="1104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EDE0AB-55EB-4FD3-B8E6-191ACC92774E}"/>
              </a:ext>
            </a:extLst>
          </p:cNvPr>
          <p:cNvSpPr txBox="1"/>
          <p:nvPr/>
        </p:nvSpPr>
        <p:spPr>
          <a:xfrm>
            <a:off x="6096000" y="4495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15EA47-9297-4C43-8937-8C127D79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97" y="4864652"/>
            <a:ext cx="2286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4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25BFA-C8F6-43DB-98FE-7DBFE3FA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A18F17-B929-4F3C-BDEC-F5C1DBA9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07819" cy="209834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9D3933-373F-4004-96A1-335B1869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25" y="3002428"/>
            <a:ext cx="2143125" cy="1219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2D1361-C731-434E-ADC9-FF2924885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528" y="3088153"/>
            <a:ext cx="1162050" cy="1133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B60A41-67E6-47F4-AAD3-C4F8AC54D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829" y="4895826"/>
            <a:ext cx="2819400" cy="1152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1BB086-D1D2-490A-A91B-1396B9A513CD}"/>
              </a:ext>
            </a:extLst>
          </p:cNvPr>
          <p:cNvSpPr txBox="1"/>
          <p:nvPr/>
        </p:nvSpPr>
        <p:spPr>
          <a:xfrm>
            <a:off x="5927325" y="4526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373490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8CB6-CADC-4BC6-9133-EA8E9569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删除文件夹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3029A2-799D-42E8-A501-F8CBEDE7B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72487" cy="1895456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1FB0A5-77D7-4B11-A94C-48B55C99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72" y="3093364"/>
            <a:ext cx="1019175" cy="1381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61551-8706-489A-94D8-29C76CEFB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144" y="3360711"/>
            <a:ext cx="1200150" cy="1104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630A73-5AC7-49D4-BA3E-BEFAA25775FC}"/>
              </a:ext>
            </a:extLst>
          </p:cNvPr>
          <p:cNvSpPr txBox="1"/>
          <p:nvPr/>
        </p:nvSpPr>
        <p:spPr>
          <a:xfrm>
            <a:off x="5939161" y="4474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4DD5A9-D110-41D2-9207-42613F831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84" y="4843821"/>
            <a:ext cx="18764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66585-58DA-461B-9D2D-0915F0A5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监听模块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0D150-5258-4B10-A0F6-B83058B8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初始化监听器</a:t>
            </a:r>
            <a:endParaRPr lang="en-US" altLang="zh-CN" dirty="0"/>
          </a:p>
          <a:p>
            <a:r>
              <a:rPr lang="zh-CN" altLang="en-US" dirty="0"/>
              <a:t>监听本地文件的添加、修改、删除</a:t>
            </a:r>
            <a:endParaRPr lang="en-US" altLang="zh-CN" dirty="0"/>
          </a:p>
          <a:p>
            <a:r>
              <a:rPr lang="zh-CN" altLang="en-US" dirty="0"/>
              <a:t>监听本地文件夹的创建、删除</a:t>
            </a:r>
          </a:p>
        </p:txBody>
      </p:sp>
    </p:spTree>
    <p:extLst>
      <p:ext uri="{BB962C8B-B14F-4D97-AF65-F5344CB8AC3E}">
        <p14:creationId xmlns:p14="http://schemas.microsoft.com/office/powerpoint/2010/main" val="346950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D1ABE-D35B-4087-8176-00555460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初始化监听器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93E7A6-142B-43C6-BBC3-5513D17D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828930" cy="151880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E3193C-B583-4D19-A169-3246F837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777" y="1837023"/>
            <a:ext cx="1200150" cy="1104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C7351B-1669-4F71-A01F-CF32EEE9A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366" y="1940504"/>
            <a:ext cx="2162175" cy="1019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67A878-23FA-4340-8F7B-70FA9CB7F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444" y="3536944"/>
            <a:ext cx="2819400" cy="2133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1BAFA9-C096-48E3-9E1A-26D8D3F8F09F}"/>
              </a:ext>
            </a:extLst>
          </p:cNvPr>
          <p:cNvSpPr txBox="1"/>
          <p:nvPr/>
        </p:nvSpPr>
        <p:spPr>
          <a:xfrm>
            <a:off x="6941366" y="318286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417639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15C94-B707-498D-A01D-5FFFF091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监听本地文件的添加、修改、删除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C80F2C-4E13-40E6-8898-CC4FD0B0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56394" cy="34540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F9623F-13B4-4EF9-9F5F-1712D6D9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05" y="1799509"/>
            <a:ext cx="1133475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42EC70-A0D5-40EC-9DA4-07AA70BD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823" y="2048453"/>
            <a:ext cx="1200150" cy="1104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C0E66D-BE75-416E-8E79-A3FD76A5DBE6}"/>
              </a:ext>
            </a:extLst>
          </p:cNvPr>
          <p:cNvSpPr txBox="1"/>
          <p:nvPr/>
        </p:nvSpPr>
        <p:spPr>
          <a:xfrm>
            <a:off x="8271308" y="3225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294B14A-F7BC-43ED-9ECD-5043E257C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068" y="3564386"/>
            <a:ext cx="3009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2E113-3070-4ECE-8686-AFAC47D6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监听本地文件夹的创建、删除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B1E15F-4537-4097-97BC-0FC64240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62205" cy="21710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F49AE7-3FF9-4846-BC4A-26056F5C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293" y="1841612"/>
            <a:ext cx="1019175" cy="1381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D0DBDC-E15D-406C-91BB-F5AF3E9F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865" y="2108959"/>
            <a:ext cx="1200150" cy="1104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EC3D09-7A44-4C14-85D1-C4CDE6FF1AD0}"/>
              </a:ext>
            </a:extLst>
          </p:cNvPr>
          <p:cNvSpPr txBox="1"/>
          <p:nvPr/>
        </p:nvSpPr>
        <p:spPr>
          <a:xfrm>
            <a:off x="8486882" y="3222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7FB945-7C5C-4014-8897-0FB5A7609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140" y="3570774"/>
            <a:ext cx="2428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D2F68-FF4A-4E14-9FAE-C5B4841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F003B-2C8F-4F77-B28C-10A06569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S3</a:t>
            </a:r>
            <a:r>
              <a:rPr lang="zh-CN" altLang="en-US" dirty="0"/>
              <a:t>文件列表</a:t>
            </a:r>
            <a:endParaRPr lang="en-US" altLang="zh-CN" dirty="0"/>
          </a:p>
          <a:p>
            <a:r>
              <a:rPr lang="zh-CN" altLang="en-US" dirty="0"/>
              <a:t>获取本地文件列表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S3</a:t>
            </a:r>
            <a:r>
              <a:rPr lang="zh-CN" altLang="en-US" dirty="0"/>
              <a:t>中下载本地所需同步文件</a:t>
            </a:r>
            <a:endParaRPr lang="en-US" altLang="zh-CN" dirty="0"/>
          </a:p>
          <a:p>
            <a:r>
              <a:rPr lang="zh-CN" altLang="en-US" dirty="0"/>
              <a:t>从本地上传</a:t>
            </a:r>
            <a:r>
              <a:rPr lang="en-US" altLang="zh-CN" dirty="0"/>
              <a:t>S3</a:t>
            </a:r>
            <a:r>
              <a:rPr lang="zh-CN" altLang="en-US" dirty="0"/>
              <a:t>所需同步文件</a:t>
            </a:r>
          </a:p>
        </p:txBody>
      </p:sp>
    </p:spTree>
    <p:extLst>
      <p:ext uri="{BB962C8B-B14F-4D97-AF65-F5344CB8AC3E}">
        <p14:creationId xmlns:p14="http://schemas.microsoft.com/office/powerpoint/2010/main" val="41586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988D5-B2FA-4DA7-88A1-A4F06F05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S3</a:t>
            </a:r>
            <a:r>
              <a:rPr lang="zh-CN" altLang="en-US" dirty="0"/>
              <a:t>文件列表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C5EAC6-8EFA-472E-9CCE-0B85B54D1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325"/>
            <a:ext cx="6076950" cy="15906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5AD65E-9EF5-4987-B958-0DA737D7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3989"/>
            <a:ext cx="6552001" cy="114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6C3304-9AC1-47C2-96CA-AAE672145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96" y="2207657"/>
            <a:ext cx="1457325" cy="9810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5F58F33-9983-465E-AFD2-50524B588580}"/>
              </a:ext>
            </a:extLst>
          </p:cNvPr>
          <p:cNvSpPr txBox="1"/>
          <p:nvPr/>
        </p:nvSpPr>
        <p:spPr>
          <a:xfrm>
            <a:off x="7981027" y="18383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81910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9CED9-0619-4A62-988F-EDE0012F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获取本地文件列表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252429-D003-4CDC-9900-63630557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544" y="1666876"/>
            <a:ext cx="3192817" cy="140636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7EE4EA-860F-4A41-BE40-AD4EE671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4" y="3073236"/>
            <a:ext cx="3914312" cy="2994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120802-C9AF-488B-93AE-99427FB3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867" y="1690688"/>
            <a:ext cx="5832933" cy="908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248F17-3327-4E2F-AA75-525471144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9" y="3329263"/>
            <a:ext cx="1200150" cy="981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0587EF9-33A8-47B3-922A-EC4AD305A9E1}"/>
              </a:ext>
            </a:extLst>
          </p:cNvPr>
          <p:cNvSpPr txBox="1"/>
          <p:nvPr/>
        </p:nvSpPr>
        <p:spPr>
          <a:xfrm>
            <a:off x="5456807" y="2978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194848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42ED4-8CB6-445D-B7C4-0E8C8865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S3</a:t>
            </a:r>
            <a:r>
              <a:rPr lang="zh-CN" altLang="en-US" dirty="0"/>
              <a:t>中下载本地所需同步文件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82CBD-63AB-4571-A9C8-49AA07E2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同步</a:t>
            </a:r>
            <a:r>
              <a:rPr lang="en-US" altLang="zh-CN" dirty="0"/>
              <a:t>S3</a:t>
            </a:r>
            <a:r>
              <a:rPr lang="zh-CN" altLang="en-US" dirty="0"/>
              <a:t>文件夹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154A54-5723-42CC-BA18-4020C704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7520"/>
            <a:ext cx="2143125" cy="1219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13A6BB-B42C-490C-9AC9-672EA972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03" y="2573245"/>
            <a:ext cx="1162050" cy="1133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4809D7-0F50-4D26-A22C-1E4373E94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2253"/>
            <a:ext cx="4662037" cy="15825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0D783B-A959-46FF-8D9F-A5B5F3831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871" y="4444183"/>
            <a:ext cx="2819400" cy="11525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87935A4-7CEC-42A4-B063-6440537E4E8E}"/>
              </a:ext>
            </a:extLst>
          </p:cNvPr>
          <p:cNvSpPr txBox="1"/>
          <p:nvPr/>
        </p:nvSpPr>
        <p:spPr>
          <a:xfrm>
            <a:off x="6096000" y="40748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346344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66390-8ABF-4638-9B92-0BC7D110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S3</a:t>
            </a:r>
            <a:r>
              <a:rPr lang="zh-CN" altLang="en-US" dirty="0"/>
              <a:t>中下载本地所需同步文件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38B2C-CA42-4587-90E8-934991FD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9862" cy="4914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比较同名文件的</a:t>
            </a:r>
            <a:r>
              <a:rPr lang="en-US" altLang="zh-CN" dirty="0"/>
              <a:t>ETag</a:t>
            </a:r>
            <a:r>
              <a:rPr lang="zh-CN" altLang="en-US" dirty="0"/>
              <a:t>值和</a:t>
            </a:r>
            <a:r>
              <a:rPr lang="en-US" altLang="zh-CN" dirty="0"/>
              <a:t>LastModified</a:t>
            </a:r>
            <a:r>
              <a:rPr lang="zh-CN" altLang="en-US" dirty="0"/>
              <a:t>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7C341-BBE3-44D4-9F3F-8ED58640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1267"/>
            <a:ext cx="5917566" cy="15108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13369D-357C-4091-BAC0-622AD123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67" y="2452008"/>
            <a:ext cx="4288054" cy="40841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222193-73E9-404E-8943-3FE9AE91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52008"/>
            <a:ext cx="5016489" cy="9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29822-C840-4838-AD62-E06AB62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S3</a:t>
            </a:r>
            <a:r>
              <a:rPr lang="zh-CN" altLang="en-US" dirty="0"/>
              <a:t>中下载本地所需同步文件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B8023-B813-4B84-93C0-BCD44247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调用下载文件模块，直接下载小于</a:t>
            </a:r>
            <a:r>
              <a:rPr lang="en-US" altLang="zh-CN" dirty="0"/>
              <a:t>20MB</a:t>
            </a:r>
            <a:r>
              <a:rPr lang="zh-CN" altLang="en-US" dirty="0"/>
              <a:t>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1F39F-C3B5-416B-8E42-1655D25F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6975"/>
            <a:ext cx="5491579" cy="1475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233048-E1E2-45E6-93F5-BCC34EF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41" y="2466975"/>
            <a:ext cx="2181225" cy="1000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BDAADF-5F0F-40F8-94A9-8EDE45695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066" y="2628715"/>
            <a:ext cx="1152525" cy="942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27586E-9B59-408C-B393-840950E9E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740" y="4105013"/>
            <a:ext cx="2828925" cy="1181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AA2A04-DDB8-48AF-9B12-9ACCC28AE637}"/>
              </a:ext>
            </a:extLst>
          </p:cNvPr>
          <p:cNvSpPr txBox="1"/>
          <p:nvPr/>
        </p:nvSpPr>
        <p:spPr>
          <a:xfrm>
            <a:off x="6914457" y="3691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188326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33E5-1E93-4EF0-B56C-A3540291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S3</a:t>
            </a:r>
            <a:r>
              <a:rPr lang="zh-CN" altLang="en-US" dirty="0"/>
              <a:t>中下载本地所需同步文件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81A14-4C92-4F59-9253-58B5A45C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分片下载大于</a:t>
            </a:r>
            <a:r>
              <a:rPr lang="en-US" altLang="zh-CN" dirty="0"/>
              <a:t>20MB</a:t>
            </a:r>
            <a:r>
              <a:rPr lang="zh-CN" altLang="en-US" dirty="0"/>
              <a:t>的文件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884CC8-DF1D-4AB4-AE51-589C3CB6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52009"/>
            <a:ext cx="5257800" cy="1764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0BF624-27A7-4822-83E8-DD04EA0E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274" y="2328670"/>
            <a:ext cx="1076325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45A9D1-FF53-4D92-ADB9-D28B00AA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98" y="2102028"/>
            <a:ext cx="2143125" cy="1038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21E4D8-8CE1-4FEB-91CE-36648DECE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052" y="3597138"/>
            <a:ext cx="3071675" cy="24678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111A8A-72CF-4714-94E7-B4750FA82C6F}"/>
              </a:ext>
            </a:extLst>
          </p:cNvPr>
          <p:cNvSpPr txBox="1"/>
          <p:nvPr/>
        </p:nvSpPr>
        <p:spPr>
          <a:xfrm>
            <a:off x="6711198" y="3227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程序输出</a:t>
            </a:r>
          </a:p>
        </p:txBody>
      </p:sp>
    </p:spTree>
    <p:extLst>
      <p:ext uri="{BB962C8B-B14F-4D97-AF65-F5344CB8AC3E}">
        <p14:creationId xmlns:p14="http://schemas.microsoft.com/office/powerpoint/2010/main" val="5606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459</Words>
  <Application>Microsoft Office PowerPoint</Application>
  <PresentationFormat>宽屏</PresentationFormat>
  <Paragraphs>75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简单文件同步器</vt:lpstr>
      <vt:lpstr>设计目的</vt:lpstr>
      <vt:lpstr>初始化模块</vt:lpstr>
      <vt:lpstr>获取S3文件列表</vt:lpstr>
      <vt:lpstr>获取本地文件列表</vt:lpstr>
      <vt:lpstr>从S3中下载本地所需同步文件</vt:lpstr>
      <vt:lpstr>从S3中下载本地所需同步文件</vt:lpstr>
      <vt:lpstr>从S3中下载本地所需同步文件</vt:lpstr>
      <vt:lpstr>从S3中下载本地所需同步文件</vt:lpstr>
      <vt:lpstr>从本地上传S3所需同步文件</vt:lpstr>
      <vt:lpstr>从本地上传S3所需同步文件</vt:lpstr>
      <vt:lpstr>从本地上传S3所需同步文件</vt:lpstr>
      <vt:lpstr>传输模块</vt:lpstr>
      <vt:lpstr>上传文件</vt:lpstr>
      <vt:lpstr>上传文件</vt:lpstr>
      <vt:lpstr>断点续上传</vt:lpstr>
      <vt:lpstr>断点续上传</vt:lpstr>
      <vt:lpstr>下载文件</vt:lpstr>
      <vt:lpstr>断点续下载</vt:lpstr>
      <vt:lpstr>断点续下载</vt:lpstr>
      <vt:lpstr>删除文件</vt:lpstr>
      <vt:lpstr>创建文件夹</vt:lpstr>
      <vt:lpstr>删除文件夹</vt:lpstr>
      <vt:lpstr>监听模块</vt:lpstr>
      <vt:lpstr>初始化监听器</vt:lpstr>
      <vt:lpstr>监听本地文件的添加、修改、删除</vt:lpstr>
      <vt:lpstr>监听本地文件夹的创建、删除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简单文件同步器</dc:title>
  <dc:creator>2944041034@qq.com</dc:creator>
  <cp:lastModifiedBy>2944041034@qq.com</cp:lastModifiedBy>
  <cp:revision>24</cp:revision>
  <dcterms:created xsi:type="dcterms:W3CDTF">2021-06-05T12:24:05Z</dcterms:created>
  <dcterms:modified xsi:type="dcterms:W3CDTF">2021-06-06T08:41:33Z</dcterms:modified>
</cp:coreProperties>
</file>