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57" r:id="rId4"/>
    <p:sldId id="258" r:id="rId5"/>
    <p:sldId id="259" r:id="rId6"/>
    <p:sldId id="265" r:id="rId7"/>
    <p:sldId id="260" r:id="rId8"/>
    <p:sldId id="261" r:id="rId9"/>
    <p:sldId id="269" r:id="rId10"/>
    <p:sldId id="262" r:id="rId11"/>
    <p:sldId id="263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9E30CAB-7B7B-4855-823F-0752A54156E7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53828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在线投票系统 设计和分析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组员：李晓鸿 丁鹏 丁玉成        张</a:t>
            </a:r>
            <a:r>
              <a:rPr lang="zh-CN" altLang="en-US" dirty="0"/>
              <a:t>志</a:t>
            </a:r>
            <a:r>
              <a:rPr lang="zh-CN" altLang="en-US" dirty="0" smtClean="0"/>
              <a:t>一 吴超 吴东胜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r>
              <a:rPr lang="zh-CN" altLang="en-US" dirty="0"/>
              <a:t>类图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965"/>
            <a:ext cx="8229600" cy="4344769"/>
          </a:xfrm>
        </p:spPr>
      </p:pic>
    </p:spTree>
    <p:extLst>
      <p:ext uri="{BB962C8B-B14F-4D97-AF65-F5344CB8AC3E}">
        <p14:creationId xmlns:p14="http://schemas.microsoft.com/office/powerpoint/2010/main" val="14268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2742"/>
            <a:ext cx="8229600" cy="4481215"/>
          </a:xfrm>
        </p:spPr>
      </p:pic>
    </p:spTree>
    <p:extLst>
      <p:ext uri="{BB962C8B-B14F-4D97-AF65-F5344CB8AC3E}">
        <p14:creationId xmlns:p14="http://schemas.microsoft.com/office/powerpoint/2010/main" val="2920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问卷问题类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2742"/>
            <a:ext cx="8229600" cy="4481215"/>
          </a:xfrm>
        </p:spPr>
      </p:pic>
    </p:spTree>
    <p:extLst>
      <p:ext uri="{BB962C8B-B14F-4D97-AF65-F5344CB8AC3E}">
        <p14:creationId xmlns:p14="http://schemas.microsoft.com/office/powerpoint/2010/main" val="16408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软件总结和归纳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在线投票系统是生活中经常用到的软件，在这里，我使用了最简单的</a:t>
            </a:r>
            <a:r>
              <a:rPr lang="en-US" altLang="zh-CN" sz="2400" dirty="0" err="1" smtClean="0">
                <a:latin typeface="+mj-ea"/>
                <a:ea typeface="+mj-ea"/>
              </a:rPr>
              <a:t>jsp+javabean</a:t>
            </a:r>
            <a:r>
              <a:rPr lang="zh-CN" altLang="en-US" sz="2400" dirty="0" smtClean="0">
                <a:latin typeface="+mj-ea"/>
                <a:ea typeface="+mj-ea"/>
              </a:rPr>
              <a:t>实现基本功能，探索基本的逻辑思路，原来学习</a:t>
            </a:r>
            <a:r>
              <a:rPr lang="en-US" altLang="zh-CN" sz="2400" dirty="0" err="1" smtClean="0">
                <a:latin typeface="+mj-ea"/>
                <a:ea typeface="+mj-ea"/>
              </a:rPr>
              <a:t>ssh</a:t>
            </a:r>
            <a:r>
              <a:rPr lang="zh-CN" altLang="en-US" sz="2400" dirty="0" smtClean="0">
                <a:latin typeface="+mj-ea"/>
                <a:ea typeface="+mj-ea"/>
              </a:rPr>
              <a:t>框架只是空中楼阁，通过这次的学习，深入的了解了各个环节的数值传递和参数调用，不足之处就是代码量大，仅仅实现的是面向接口的编程，而不是面向功能的编程，后期还可以加入</a:t>
            </a:r>
            <a:r>
              <a:rPr lang="en-US" altLang="zh-CN" sz="2400" dirty="0" err="1" smtClean="0">
                <a:latin typeface="+mj-ea"/>
                <a:ea typeface="+mj-ea"/>
              </a:rPr>
              <a:t>outch</a:t>
            </a:r>
            <a:r>
              <a:rPr lang="zh-CN" altLang="en-US" sz="2400" dirty="0" smtClean="0">
                <a:latin typeface="+mj-ea"/>
                <a:ea typeface="+mj-ea"/>
              </a:rPr>
              <a:t>验证和日记和事务管理等功能。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在组员管理上使用了</a:t>
            </a:r>
            <a:r>
              <a:rPr lang="en-US" altLang="zh-CN" sz="2400" dirty="0" err="1" smtClean="0">
                <a:latin typeface="+mj-ea"/>
                <a:ea typeface="+mj-ea"/>
              </a:rPr>
              <a:t>gitblit</a:t>
            </a:r>
            <a:r>
              <a:rPr lang="zh-CN" altLang="en-US" sz="2400" dirty="0" smtClean="0">
                <a:latin typeface="+mj-ea"/>
                <a:ea typeface="+mj-ea"/>
              </a:rPr>
              <a:t>协同软件，不过由于组员之间的协调度还是不够，但是这我觉得是好的开始，不用</a:t>
            </a:r>
            <a:r>
              <a:rPr lang="en-US" altLang="zh-CN" sz="2400" dirty="0" err="1" smtClean="0">
                <a:latin typeface="+mj-ea"/>
                <a:ea typeface="+mj-ea"/>
              </a:rPr>
              <a:t>git</a:t>
            </a:r>
            <a:r>
              <a:rPr lang="zh-CN" altLang="en-US" sz="2400" dirty="0" smtClean="0">
                <a:latin typeface="+mj-ea"/>
                <a:ea typeface="+mj-ea"/>
              </a:rPr>
              <a:t>和</a:t>
            </a:r>
            <a:r>
              <a:rPr lang="en-US" altLang="zh-CN" sz="2400" dirty="0" err="1" smtClean="0">
                <a:latin typeface="+mj-ea"/>
                <a:ea typeface="+mj-ea"/>
              </a:rPr>
              <a:t>mvc</a:t>
            </a:r>
            <a:r>
              <a:rPr lang="zh-CN" altLang="en-US" sz="2400" dirty="0" smtClean="0">
                <a:latin typeface="+mj-ea"/>
                <a:ea typeface="+mj-ea"/>
              </a:rPr>
              <a:t>管理和协调代码会降低开发效率。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003232" cy="3865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200" dirty="0" smtClean="0"/>
              <a:t>                      </a:t>
            </a:r>
            <a:endParaRPr lang="zh-CN" altLang="en-US" sz="7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23" y="148478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0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061048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r>
              <a:rPr lang="zh-CN" altLang="en-US" sz="1800" dirty="0" smtClean="0"/>
              <a:t>李晓鸿：撰写问题和选项的增删改查和按需查找的实现，并协同和督促组员按计划完成设计工作</a:t>
            </a:r>
            <a:endParaRPr lang="en-US" altLang="zh-CN" sz="1800" dirty="0"/>
          </a:p>
          <a:p>
            <a:r>
              <a:rPr lang="zh-CN" altLang="en-US" sz="1800" dirty="0" smtClean="0"/>
              <a:t>丁鹏：登陆页面的书写和类</a:t>
            </a:r>
            <a:r>
              <a:rPr lang="en-US" altLang="zh-CN" sz="1800" dirty="0" smtClean="0"/>
              <a:t>Admin</a:t>
            </a:r>
            <a:r>
              <a:rPr lang="zh-CN" altLang="en-US" sz="1800" dirty="0" smtClean="0"/>
              <a:t>的书写和登录和更改密码逻辑的书写</a:t>
            </a:r>
            <a:endParaRPr lang="en-US" altLang="zh-CN" sz="1800" dirty="0" smtClean="0"/>
          </a:p>
          <a:p>
            <a:r>
              <a:rPr lang="zh-CN" altLang="en-US" sz="1800" dirty="0"/>
              <a:t>丁</a:t>
            </a:r>
            <a:r>
              <a:rPr lang="zh-CN" altLang="en-US" sz="1800" dirty="0" smtClean="0"/>
              <a:t>玉成：数据库的设计和建表，并熟悉和书写查询语句的书写</a:t>
            </a:r>
            <a:endParaRPr lang="en-US" altLang="zh-CN" sz="1800" dirty="0" smtClean="0"/>
          </a:p>
          <a:p>
            <a:r>
              <a:rPr lang="zh-CN" altLang="en-US" sz="1800" dirty="0" smtClean="0"/>
              <a:t>张志一：问卷的增删改查 的书写和前端设计</a:t>
            </a:r>
            <a:endParaRPr lang="en-US" altLang="zh-CN" sz="1800" dirty="0" smtClean="0"/>
          </a:p>
          <a:p>
            <a:r>
              <a:rPr lang="zh-CN" altLang="en-US" sz="1800" dirty="0"/>
              <a:t>吴</a:t>
            </a:r>
            <a:r>
              <a:rPr lang="zh-CN" altLang="en-US" sz="1800" dirty="0" smtClean="0"/>
              <a:t>超和吴东胜：问卷的显示和结果的呈现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267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在线投票系统主要用来统计网站用户对某个主题或热门话题的意见。决策者通过这些统计数据做出相应的决策。在线投票系统是一般网站必备的程序之一，如果网站开发者想了解用户对该网站的意见和建议。他可以设计这样一个投票主题：你认为该网站如何？（</a:t>
            </a:r>
            <a:r>
              <a:rPr lang="en-US" altLang="zh-CN" dirty="0"/>
              <a:t>A.</a:t>
            </a:r>
            <a:r>
              <a:rPr lang="zh-CN" altLang="zh-CN" dirty="0"/>
              <a:t>很好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一般</a:t>
            </a:r>
            <a:r>
              <a:rPr lang="en-US" altLang="zh-CN" dirty="0"/>
              <a:t>C.</a:t>
            </a:r>
            <a:r>
              <a:rPr lang="zh-CN" altLang="zh-CN" dirty="0"/>
              <a:t>不好）然后提供给用户进行投票。</a:t>
            </a:r>
          </a:p>
          <a:p>
            <a:r>
              <a:rPr lang="zh-CN" altLang="zh-CN" dirty="0"/>
              <a:t>我的投票系统具有极大的灵活性，投票类型分为单选投票和多选投票。管理员可以在线设计不同的投票主题供用户进行投票。</a:t>
            </a:r>
          </a:p>
          <a:p>
            <a:r>
              <a:rPr lang="zh-CN" altLang="zh-CN" dirty="0"/>
              <a:t>对于该设计报告还有什么不当之处请见谅，同时也希望你能多提宝贵意见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5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4618856" cy="4896544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通过对用户的需求调查分析，可以概括出用户的功能需求如下：单选投票、多选投票、查看投票、投票设计。</a:t>
            </a:r>
          </a:p>
          <a:p>
            <a:pPr lvl="0"/>
            <a:r>
              <a:rPr lang="zh-CN" altLang="zh-CN" dirty="0"/>
              <a:t>单选投票：用户只能从多个选项中选取一项进行投票。</a:t>
            </a:r>
          </a:p>
          <a:p>
            <a:pPr lvl="0"/>
            <a:r>
              <a:rPr lang="zh-CN" altLang="zh-CN" dirty="0"/>
              <a:t>多选投票：用户可以从多个选项中选取多项进行投票。</a:t>
            </a:r>
          </a:p>
          <a:p>
            <a:pPr lvl="0"/>
            <a:r>
              <a:rPr lang="zh-CN" altLang="zh-CN" dirty="0"/>
              <a:t>查看投票：提供用户查看当前投票情况，投票结果</a:t>
            </a:r>
            <a:r>
              <a:rPr lang="zh-CN" altLang="zh-CN" dirty="0" smtClean="0"/>
              <a:t>以</a:t>
            </a:r>
            <a:r>
              <a:rPr lang="zh-CN" altLang="en-US" dirty="0"/>
              <a:t>圆柱</a:t>
            </a:r>
            <a:r>
              <a:rPr lang="zh-CN" altLang="zh-CN" dirty="0" smtClean="0"/>
              <a:t>图</a:t>
            </a:r>
            <a:r>
              <a:rPr lang="zh-CN" altLang="zh-CN" dirty="0"/>
              <a:t>显示。</a:t>
            </a:r>
          </a:p>
          <a:p>
            <a:pPr lvl="0"/>
            <a:r>
              <a:rPr lang="zh-CN" altLang="zh-CN" dirty="0"/>
              <a:t>投票设计：管理员可以设计不同的投票主题，及投票主题的内容供用户进行投票。投票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zh-CN" altLang="zh-CN" dirty="0"/>
              <a:t>设计又包括以下功能需求：增加主题、删除主题、查看主题、修改主题。</a:t>
            </a:r>
          </a:p>
          <a:p>
            <a:endParaRPr lang="zh-CN" altLang="en-US" dirty="0"/>
          </a:p>
        </p:txBody>
      </p:sp>
      <p:pic>
        <p:nvPicPr>
          <p:cNvPr id="2050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405447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4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数据库的设计</a:t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/>
          <a:lstStyle/>
          <a:p>
            <a:r>
              <a:rPr lang="zh-CN" altLang="zh-CN" dirty="0" smtClean="0"/>
              <a:t>该</a:t>
            </a:r>
            <a:r>
              <a:rPr lang="zh-CN" altLang="zh-CN" dirty="0"/>
              <a:t>系统的数据库采用</a:t>
            </a:r>
            <a:r>
              <a:rPr lang="en-US" altLang="zh-CN" dirty="0"/>
              <a:t>MySQL</a:t>
            </a:r>
            <a:r>
              <a:rPr lang="zh-CN" altLang="zh-CN" dirty="0"/>
              <a:t>，根据投票系统功能设计的要求，可以列出以下数据项和数据结构：</a:t>
            </a:r>
          </a:p>
          <a:p>
            <a:pPr lvl="0"/>
            <a:r>
              <a:rPr lang="zh-CN" altLang="zh-CN" dirty="0"/>
              <a:t>投票表：存放投票信息，数据项包括：序号、标识、选项类型、投票主题、投票选项内容、得票数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主题表；存放主题的信息，包括主题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，主题题目，主题内容，发表者，发表时间</a:t>
            </a:r>
            <a:endParaRPr lang="en-US" altLang="zh-CN" dirty="0" smtClean="0"/>
          </a:p>
          <a:p>
            <a:pPr lvl="0"/>
            <a:r>
              <a:rPr lang="zh-CN" altLang="en-US" dirty="0"/>
              <a:t>用户</a:t>
            </a:r>
            <a:r>
              <a:rPr lang="zh-CN" altLang="en-US" dirty="0" smtClean="0"/>
              <a:t>管理员表：存放管理员用户名和密码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数据库和其他设计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在需求分析中，问卷分为问卷主题，问卷题目和选项，还有就是数据的统计，所以设计了主题，管理员，问题，选项和回复和回答六张表，设计了问卷主题和问题的的</a:t>
            </a:r>
            <a:r>
              <a:rPr lang="en-US" altLang="zh-CN" sz="2000" dirty="0" smtClean="0"/>
              <a:t>CRUB</a:t>
            </a:r>
            <a:r>
              <a:rPr lang="zh-CN" altLang="en-US" sz="2000" dirty="0" smtClean="0"/>
              <a:t>方法，还有就是根据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查找主题问题，删除和编译主题问题，在回复的类中定义回复者的问题中选项总数，用来构建统计表，在选项中定义了选项的增删改查方法，用来关联问题的方法。主要的类图在后面的视图中给出。</a:t>
            </a:r>
            <a:endParaRPr lang="en-US" altLang="zh-CN" sz="2000" dirty="0" smtClean="0"/>
          </a:p>
          <a:p>
            <a:r>
              <a:rPr lang="zh-CN" altLang="en-US" sz="2000" dirty="0"/>
              <a:t>在本</a:t>
            </a:r>
            <a:r>
              <a:rPr lang="zh-CN" altLang="en-US" sz="2000" dirty="0" smtClean="0"/>
              <a:t>系统中，数据库的构建很关键，在定义主键和外键的节点上都认真的思考了要遇到的问题和想法吧，所以设置了</a:t>
            </a:r>
            <a:r>
              <a:rPr lang="en-US" altLang="zh-CN" sz="2000" dirty="0" err="1" smtClean="0"/>
              <a:t>oid</a:t>
            </a:r>
            <a:r>
              <a:rPr lang="zh-CN" altLang="en-US" sz="2000" dirty="0" smtClean="0"/>
              <a:t>这个主键的获取。</a:t>
            </a:r>
            <a:endParaRPr lang="en-US" altLang="zh-CN" sz="2000" dirty="0" smtClean="0"/>
          </a:p>
          <a:p>
            <a:r>
              <a:rPr lang="zh-CN" altLang="en-US" sz="2000" dirty="0" smtClean="0"/>
              <a:t>软件需要的用到的技术栈有</a:t>
            </a:r>
            <a:r>
              <a:rPr lang="en-US" altLang="zh-CN" sz="2000" dirty="0" err="1" smtClean="0"/>
              <a:t>jsp+javabean+jfree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在显示结果方面使用了选项的点击来统计各个方面问题的反馈。</a:t>
            </a:r>
            <a:endParaRPr lang="en-US" altLang="zh-CN" sz="2000" dirty="0" smtClean="0"/>
          </a:p>
          <a:p>
            <a:r>
              <a:rPr lang="zh-CN" altLang="en-US" sz="1600" dirty="0" smtClean="0"/>
              <a:t>判断为空操作全部运用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来进行提示操作，通过</a:t>
            </a:r>
            <a:r>
              <a:rPr lang="en-US" altLang="zh-CN" sz="1600" dirty="0" err="1" smtClean="0"/>
              <a:t>HttpServlet</a:t>
            </a:r>
            <a:r>
              <a:rPr lang="zh-CN" altLang="en-US" sz="1600" dirty="0" smtClean="0"/>
              <a:t>映射所有的判断节点，减少</a:t>
            </a:r>
            <a:r>
              <a:rPr lang="en-US" altLang="zh-CN" sz="1600" dirty="0" err="1" smtClean="0"/>
              <a:t>jspjava</a:t>
            </a:r>
            <a:r>
              <a:rPr lang="zh-CN" altLang="en-US" sz="1600" dirty="0" smtClean="0"/>
              <a:t>的代码，实现少量的前端和后端的分离。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45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实现流程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7802064" cy="5509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开发过程遇到的问题和解决思路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在设计过程中遇到的最容易犯的错误的关于编码，在这个过程中我选择了运用在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配置拦截器来解决这个问题</a:t>
            </a:r>
            <a:endParaRPr lang="en-US" altLang="zh-CN" dirty="0" smtClean="0"/>
          </a:p>
          <a:p>
            <a:r>
              <a:rPr lang="zh-CN" altLang="en-US" dirty="0" smtClean="0"/>
              <a:t>参数一直为空，在数据传输过程中，参数一直为空，原来是表单的获取信息没有传递数据，出现一直为空，解决方法是去检查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的值是否对应</a:t>
            </a:r>
            <a:endParaRPr lang="en-US" altLang="zh-CN" dirty="0" smtClean="0"/>
          </a:p>
          <a:p>
            <a:r>
              <a:rPr lang="zh-CN" altLang="en-US" dirty="0" smtClean="0"/>
              <a:t>按键一直 提交不上去，关于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bottun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检查数据是否为空过程中总是跳过需要检查的内容，数据传输不够完整</a:t>
            </a:r>
            <a:endParaRPr lang="en-US" altLang="zh-CN" dirty="0" smtClean="0"/>
          </a:p>
          <a:p>
            <a:r>
              <a:rPr lang="zh-CN" altLang="en-US" dirty="0" smtClean="0"/>
              <a:t>使用了选项的方式去统计人数，在数据传输过程中问题的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和选项的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一直为空，通过打断点，可以看到每次执行只有一个值，并出现数组越界的问题，我检查了所有的数组，都是正常的显示，只有是数据库异常关闭，通过排查解决了这个问题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3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技术难点和技术支持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在管理员登陆的时候，为了数据，运用了</a:t>
            </a:r>
            <a:r>
              <a:rPr lang="en-US" altLang="zh-CN" sz="2400" dirty="0" smtClean="0"/>
              <a:t>md5</a:t>
            </a:r>
            <a:r>
              <a:rPr lang="zh-CN" altLang="en-US" sz="2400" dirty="0" smtClean="0"/>
              <a:t>的加密算法，并抽离了数据库的账号和密码分离到工具类中，实现了简单的安全管理</a:t>
            </a:r>
            <a:endParaRPr lang="en-US" altLang="zh-CN" sz="2400" dirty="0" smtClean="0"/>
          </a:p>
          <a:p>
            <a:r>
              <a:rPr lang="zh-CN" altLang="en-US" sz="2400" dirty="0" smtClean="0"/>
              <a:t>所有的操作都是使用管理员来完成的，所以在这里对每个操作进行加锁，做每一步都需要管理员的同意。</a:t>
            </a:r>
            <a:endParaRPr lang="en-US" altLang="zh-CN" sz="2400" dirty="0" smtClean="0"/>
          </a:p>
          <a:p>
            <a:r>
              <a:rPr lang="zh-CN" altLang="en-US" sz="2400" dirty="0"/>
              <a:t>界面</a:t>
            </a:r>
            <a:r>
              <a:rPr lang="zh-CN" altLang="en-US" sz="2400" dirty="0" smtClean="0"/>
              <a:t>使用了</a:t>
            </a:r>
            <a:r>
              <a:rPr lang="en-US" altLang="zh-CN" sz="2400" dirty="0" err="1" smtClean="0"/>
              <a:t>framset</a:t>
            </a:r>
            <a:r>
              <a:rPr lang="zh-CN" altLang="en-US" sz="2400" dirty="0" smtClean="0"/>
              <a:t>的分割方式，使显示和管理更有条理性，在页面设计过程中实现了更好的技术支持</a:t>
            </a:r>
            <a:endParaRPr lang="en-US" altLang="zh-CN" sz="2400" dirty="0" smtClean="0"/>
          </a:p>
          <a:p>
            <a:r>
              <a:rPr lang="zh-CN" altLang="en-US" sz="2400" dirty="0" smtClean="0"/>
              <a:t>支持三种形式的误操作预案，没发布不能访问，需要管理员的审核才能通过。</a:t>
            </a:r>
            <a:endParaRPr lang="en-US" altLang="zh-CN" sz="2400" dirty="0" smtClean="0"/>
          </a:p>
          <a:p>
            <a:r>
              <a:rPr lang="zh-CN" altLang="en-US" sz="2400" dirty="0" smtClean="0"/>
              <a:t>在数据显示和统计使用了柱状图的方式，运用到了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键对的使用，了解和深入的对不同技术的支持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15536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149</TotalTime>
  <Words>1172</Words>
  <Application>Microsoft Office PowerPoint</Application>
  <PresentationFormat>全屏显示(4:3)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在线投票系统 设计和分析</vt:lpstr>
      <vt:lpstr>组员分工和任务</vt:lpstr>
      <vt:lpstr>需求分析</vt:lpstr>
      <vt:lpstr>功能实现</vt:lpstr>
      <vt:lpstr>数据库的设计 </vt:lpstr>
      <vt:lpstr>数据库和其他设计</vt:lpstr>
      <vt:lpstr>实现流程</vt:lpstr>
      <vt:lpstr>开发过程遇到的问题和解决思路</vt:lpstr>
      <vt:lpstr>技术难点和技术支持</vt:lpstr>
      <vt:lpstr>管理员类图</vt:lpstr>
      <vt:lpstr>主题类图</vt:lpstr>
      <vt:lpstr>问卷问题类</vt:lpstr>
      <vt:lpstr>软件总结和归纳</vt:lpstr>
      <vt:lpstr>谢谢观赏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在线投票系统 设计和分析</dc:title>
  <dc:creator>student</dc:creator>
  <cp:lastModifiedBy>student</cp:lastModifiedBy>
  <cp:revision>19</cp:revision>
  <dcterms:created xsi:type="dcterms:W3CDTF">2016-09-20T02:17:34Z</dcterms:created>
  <dcterms:modified xsi:type="dcterms:W3CDTF">2016-09-21T08:04:18Z</dcterms:modified>
</cp:coreProperties>
</file>