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68" r:id="rId6"/>
    <p:sldId id="270" r:id="rId7"/>
    <p:sldId id="269" r:id="rId8"/>
    <p:sldId id="271" r:id="rId9"/>
    <p:sldId id="272" r:id="rId10"/>
    <p:sldId id="278" r:id="rId11"/>
    <p:sldId id="265" r:id="rId12"/>
    <p:sldId id="266" r:id="rId13"/>
    <p:sldId id="267" r:id="rId14"/>
    <p:sldId id="25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2.png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2.pn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image" Target="../media/image2.png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62875" y="2036308"/>
            <a:ext cx="5098563" cy="45295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669925" y="2041011"/>
            <a:ext cx="5098563" cy="1089529"/>
          </a:xfrm>
        </p:spPr>
        <p:txBody>
          <a:bodyPr wrap="square" lIns="90000" tIns="46800" rIns="90000" bIns="46800" anchor="b">
            <a:normAutofit/>
          </a:bodyPr>
          <a:lstStyle>
            <a:lvl1pPr algn="l">
              <a:lnSpc>
                <a:spcPct val="120000"/>
              </a:lnSpc>
              <a:defRPr sz="44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669925" y="3222615"/>
            <a:ext cx="5098563" cy="486420"/>
          </a:xfrm>
        </p:spPr>
        <p:txBody>
          <a:bodyPr wrap="square" lIns="90000" tIns="46800" rIns="90000" bIns="4680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69925" y="4429340"/>
            <a:ext cx="4732338" cy="41402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69925" y="4912996"/>
            <a:ext cx="4732338" cy="41402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fld id="{F7226407-2681-41AD-9931-C39C42AD7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/>
          <a:p>
            <a:fld id="{ADAD1106-BC5C-425E-B8B0-3EDE10412A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42369" y="5214777"/>
            <a:ext cx="1849631" cy="164322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形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8014" y="1710870"/>
            <a:ext cx="4870602" cy="4327071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796280" y="2877820"/>
            <a:ext cx="5514340" cy="1992630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9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38215" y="5477607"/>
            <a:ext cx="1553786" cy="1380393"/>
          </a:xfrm>
          <a:prstGeom prst="rect">
            <a:avLst/>
          </a:prstGeom>
        </p:spPr>
      </p:pic>
      <p:sp>
        <p:nvSpPr>
          <p:cNvPr id="8" name="矩形: 圆角 7"/>
          <p:cNvSpPr/>
          <p:nvPr>
            <p:custDataLst>
              <p:tags r:id="rId4"/>
            </p:custDataLst>
          </p:nvPr>
        </p:nvSpPr>
        <p:spPr>
          <a:xfrm>
            <a:off x="688487" y="902207"/>
            <a:ext cx="10836000" cy="508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63581" y="1587498"/>
            <a:ext cx="4870602" cy="4327071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27100" y="2355850"/>
            <a:ext cx="6353175" cy="808355"/>
          </a:xfrm>
        </p:spPr>
        <p:txBody>
          <a:bodyPr anchor="ctr">
            <a:noAutofit/>
          </a:bodyPr>
          <a:lstStyle>
            <a:lvl1pPr algn="l">
              <a:defRPr sz="4400" b="1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921973" y="3251200"/>
            <a:ext cx="5160798" cy="17335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42369" y="5214777"/>
            <a:ext cx="1849631" cy="1643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42369" y="5214777"/>
            <a:ext cx="1849631" cy="1643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42369" y="5214777"/>
            <a:ext cx="1849631" cy="1643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42369" y="5214777"/>
            <a:ext cx="1849631" cy="164322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 rotWithShape="1">
          <a:gsLst>
            <a:gs pos="0">
              <a:schemeClr val="accent2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42369" y="5214777"/>
            <a:ext cx="1849631" cy="16432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42369" y="5214777"/>
            <a:ext cx="1849631" cy="1643223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7" Type="http://schemas.openxmlformats.org/officeDocument/2006/relationships/notesSlide" Target="../notesSlides/notesSlide2.xml"/><Relationship Id="rId36" Type="http://schemas.openxmlformats.org/officeDocument/2006/relationships/slideLayout" Target="../slideLayouts/slideLayout6.xml"/><Relationship Id="rId35" Type="http://schemas.openxmlformats.org/officeDocument/2006/relationships/tags" Target="../tags/tag113.xml"/><Relationship Id="rId34" Type="http://schemas.openxmlformats.org/officeDocument/2006/relationships/tags" Target="../tags/tag112.xml"/><Relationship Id="rId33" Type="http://schemas.openxmlformats.org/officeDocument/2006/relationships/tags" Target="../tags/tag111.xml"/><Relationship Id="rId32" Type="http://schemas.openxmlformats.org/officeDocument/2006/relationships/tags" Target="../tags/tag110.xml"/><Relationship Id="rId31" Type="http://schemas.openxmlformats.org/officeDocument/2006/relationships/tags" Target="../tags/tag109.xml"/><Relationship Id="rId30" Type="http://schemas.openxmlformats.org/officeDocument/2006/relationships/tags" Target="../tags/tag108.xml"/><Relationship Id="rId3" Type="http://schemas.openxmlformats.org/officeDocument/2006/relationships/tags" Target="../tags/tag81.xml"/><Relationship Id="rId29" Type="http://schemas.openxmlformats.org/officeDocument/2006/relationships/tags" Target="../tags/tag107.xml"/><Relationship Id="rId28" Type="http://schemas.openxmlformats.org/officeDocument/2006/relationships/tags" Target="../tags/tag106.xml"/><Relationship Id="rId27" Type="http://schemas.openxmlformats.org/officeDocument/2006/relationships/tags" Target="../tags/tag105.xml"/><Relationship Id="rId26" Type="http://schemas.openxmlformats.org/officeDocument/2006/relationships/tags" Target="../tags/tag104.xml"/><Relationship Id="rId25" Type="http://schemas.openxmlformats.org/officeDocument/2006/relationships/tags" Target="../tags/tag103.xml"/><Relationship Id="rId24" Type="http://schemas.openxmlformats.org/officeDocument/2006/relationships/tags" Target="../tags/tag102.xml"/><Relationship Id="rId23" Type="http://schemas.openxmlformats.org/officeDocument/2006/relationships/tags" Target="../tags/tag101.xml"/><Relationship Id="rId22" Type="http://schemas.openxmlformats.org/officeDocument/2006/relationships/tags" Target="../tags/tag100.xml"/><Relationship Id="rId21" Type="http://schemas.openxmlformats.org/officeDocument/2006/relationships/tags" Target="../tags/tag99.xml"/><Relationship Id="rId20" Type="http://schemas.openxmlformats.org/officeDocument/2006/relationships/tags" Target="../tags/tag98.xml"/><Relationship Id="rId2" Type="http://schemas.openxmlformats.org/officeDocument/2006/relationships/tags" Target="../tags/tag80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925" y="1922780"/>
            <a:ext cx="8082915" cy="1089660"/>
          </a:xfrm>
        </p:spPr>
        <p:txBody>
          <a:bodyPr>
            <a:noAutofit/>
          </a:bodyPr>
          <a:lstStyle/>
          <a:p>
            <a:r>
              <a:rPr lang="zh-CN" altLang="en-US" sz="6000">
                <a:solidFill>
                  <a:schemeClr val="accent1"/>
                </a:solidFill>
              </a:rPr>
              <a:t>医院电子病历系统</a:t>
            </a:r>
            <a:endParaRPr lang="zh-CN" altLang="en-US" sz="6000">
              <a:solidFill>
                <a:schemeClr val="accent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14705" y="3222205"/>
            <a:ext cx="4732338" cy="41402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制作人：吴丰鑫    王曾洁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335" y="162560"/>
            <a:ext cx="7853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作品展示 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病例信息的管理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825" y="2465070"/>
            <a:ext cx="9403715" cy="1927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335" y="162560"/>
            <a:ext cx="7853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作品展示 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病例信息的添加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1995" r="2080"/>
          <a:stretch>
            <a:fillRect/>
          </a:stretch>
        </p:blipFill>
        <p:spPr>
          <a:xfrm>
            <a:off x="775335" y="1329690"/>
            <a:ext cx="4693920" cy="5385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>
            <p:custDataLst>
              <p:tags r:id="rId1"/>
            </p:custDataLst>
          </p:nvPr>
        </p:nvSpPr>
        <p:spPr>
          <a:xfrm>
            <a:off x="5662295" y="2011680"/>
            <a:ext cx="3799840" cy="99377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4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项目介绍</a:t>
            </a:r>
            <a:endParaRPr lang="zh-CN" altLang="en-US" sz="4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244357" y="1748820"/>
            <a:ext cx="898900" cy="1795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normAutofit fontScale="30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/>
            <a:endParaRPr lang="zh-CN" altLang="en-US" b="1" i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文本框 125"/>
          <p:cNvSpPr txBox="1"/>
          <p:nvPr>
            <p:custDataLst>
              <p:tags r:id="rId3"/>
            </p:custDataLst>
          </p:nvPr>
        </p:nvSpPr>
        <p:spPr>
          <a:xfrm>
            <a:off x="5661660" y="3363595"/>
            <a:ext cx="3800475" cy="956310"/>
          </a:xfrm>
          <a:prstGeom prst="roundRect">
            <a:avLst/>
          </a:prstGeom>
          <a:solidFill>
            <a:schemeClr val="accent1"/>
          </a:solidFill>
        </p:spPr>
        <p:txBody>
          <a:bodyPr wrap="square" lIns="91440" tIns="45720" rIns="91440" bIns="4572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4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开发环境</a:t>
            </a:r>
            <a:endParaRPr lang="zh-CN" altLang="en-US" sz="4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五边形 3"/>
          <p:cNvSpPr/>
          <p:nvPr>
            <p:custDataLst>
              <p:tags r:id="rId4"/>
            </p:custDataLst>
          </p:nvPr>
        </p:nvSpPr>
        <p:spPr bwMode="auto">
          <a:xfrm>
            <a:off x="804662" y="916814"/>
            <a:ext cx="3643214" cy="762000"/>
          </a:xfrm>
          <a:prstGeom prst="homePlate">
            <a:avLst/>
          </a:prstGeom>
          <a:solidFill>
            <a:schemeClr val="bg1"/>
          </a:solidFill>
          <a:ln w="19050">
            <a:noFill/>
            <a:round/>
          </a:ln>
          <a:effectLst>
            <a:outerShdw dist="381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="horz" wrap="square" lIns="91440" tIns="45720" rIns="91440" bIns="45720" anchor="b" anchorCtr="0" forceAA="0" compatLnSpc="1">
            <a:normAutofit/>
          </a:bodyPr>
          <a:lstStyle/>
          <a:p>
            <a:pPr algn="r"/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5"/>
            </p:custDataLst>
          </p:nvPr>
        </p:nvSpPr>
        <p:spPr>
          <a:xfrm>
            <a:off x="1256665" y="946785"/>
            <a:ext cx="13950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zh-CN" sz="4400" b="1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2567305" y="1177290"/>
            <a:ext cx="154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 userDrawn="1">
            <p:custDataLst>
              <p:tags r:id="rId7"/>
            </p:custDataLst>
          </p:nvPr>
        </p:nvGrpSpPr>
        <p:grpSpPr>
          <a:xfrm>
            <a:off x="673100" y="2272030"/>
            <a:ext cx="4050030" cy="3269615"/>
            <a:chOff x="1060" y="3578"/>
            <a:chExt cx="6378" cy="5149"/>
          </a:xfrm>
        </p:grpSpPr>
        <p:sp>
          <p:nvSpPr>
            <p:cNvPr id="7" name="椭圆 6"/>
            <p:cNvSpPr/>
            <p:nvPr>
              <p:custDataLst>
                <p:tags r:id="rId8"/>
              </p:custDataLst>
            </p:nvPr>
          </p:nvSpPr>
          <p:spPr bwMode="auto">
            <a:xfrm>
              <a:off x="2820" y="3749"/>
              <a:ext cx="4618" cy="46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 73"/>
            <p:cNvSpPr/>
            <p:nvPr>
              <p:custDataLst>
                <p:tags r:id="rId9"/>
              </p:custDataLst>
            </p:nvPr>
          </p:nvSpPr>
          <p:spPr bwMode="auto">
            <a:xfrm>
              <a:off x="3367" y="5999"/>
              <a:ext cx="265" cy="416"/>
            </a:xfrm>
            <a:custGeom>
              <a:avLst/>
              <a:gdLst>
                <a:gd name="T0" fmla="*/ 6 w 43"/>
                <a:gd name="T1" fmla="*/ 6 h 68"/>
                <a:gd name="T2" fmla="*/ 1 w 43"/>
                <a:gd name="T3" fmla="*/ 15 h 68"/>
                <a:gd name="T4" fmla="*/ 16 w 43"/>
                <a:gd name="T5" fmla="*/ 62 h 68"/>
                <a:gd name="T6" fmla="*/ 25 w 43"/>
                <a:gd name="T7" fmla="*/ 67 h 68"/>
                <a:gd name="T8" fmla="*/ 43 w 43"/>
                <a:gd name="T9" fmla="*/ 61 h 68"/>
                <a:gd name="T10" fmla="*/ 23 w 43"/>
                <a:gd name="T11" fmla="*/ 0 h 68"/>
                <a:gd name="T12" fmla="*/ 6 w 43"/>
                <a:gd name="T13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8">
                  <a:moveTo>
                    <a:pt x="6" y="6"/>
                  </a:moveTo>
                  <a:cubicBezTo>
                    <a:pt x="2" y="7"/>
                    <a:pt x="0" y="11"/>
                    <a:pt x="1" y="15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6"/>
                    <a:pt x="21" y="68"/>
                    <a:pt x="25" y="67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任意多边形 74"/>
            <p:cNvSpPr/>
            <p:nvPr>
              <p:custDataLst>
                <p:tags r:id="rId10"/>
              </p:custDataLst>
            </p:nvPr>
          </p:nvSpPr>
          <p:spPr bwMode="auto">
            <a:xfrm>
              <a:off x="3514" y="5182"/>
              <a:ext cx="1335" cy="1454"/>
            </a:xfrm>
            <a:custGeom>
              <a:avLst/>
              <a:gdLst>
                <a:gd name="T0" fmla="*/ 162 w 217"/>
                <a:gd name="T1" fmla="*/ 0 h 237"/>
                <a:gd name="T2" fmla="*/ 161 w 217"/>
                <a:gd name="T3" fmla="*/ 0 h 237"/>
                <a:gd name="T4" fmla="*/ 2 w 217"/>
                <a:gd name="T5" fmla="*/ 50 h 237"/>
                <a:gd name="T6" fmla="*/ 6 w 217"/>
                <a:gd name="T7" fmla="*/ 131 h 237"/>
                <a:gd name="T8" fmla="*/ 25 w 217"/>
                <a:gd name="T9" fmla="*/ 192 h 237"/>
                <a:gd name="T10" fmla="*/ 51 w 217"/>
                <a:gd name="T11" fmla="*/ 237 h 237"/>
                <a:gd name="T12" fmla="*/ 217 w 217"/>
                <a:gd name="T13" fmla="*/ 172 h 237"/>
                <a:gd name="T14" fmla="*/ 162 w 217"/>
                <a:gd name="T1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37">
                  <a:moveTo>
                    <a:pt x="162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82"/>
                    <a:pt x="3" y="111"/>
                    <a:pt x="6" y="131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31" y="205"/>
                    <a:pt x="40" y="220"/>
                    <a:pt x="51" y="237"/>
                  </a:cubicBezTo>
                  <a:cubicBezTo>
                    <a:pt x="217" y="172"/>
                    <a:pt x="217" y="172"/>
                    <a:pt x="217" y="172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任意多边形 75"/>
            <p:cNvSpPr/>
            <p:nvPr>
              <p:custDataLst>
                <p:tags r:id="rId11"/>
              </p:custDataLst>
            </p:nvPr>
          </p:nvSpPr>
          <p:spPr bwMode="auto">
            <a:xfrm>
              <a:off x="3828" y="6236"/>
              <a:ext cx="1094" cy="547"/>
            </a:xfrm>
            <a:custGeom>
              <a:avLst/>
              <a:gdLst>
                <a:gd name="T0" fmla="*/ 0 w 178"/>
                <a:gd name="T1" fmla="*/ 65 h 89"/>
                <a:gd name="T2" fmla="*/ 17 w 178"/>
                <a:gd name="T3" fmla="*/ 89 h 89"/>
                <a:gd name="T4" fmla="*/ 176 w 178"/>
                <a:gd name="T5" fmla="*/ 38 h 89"/>
                <a:gd name="T6" fmla="*/ 178 w 178"/>
                <a:gd name="T7" fmla="*/ 38 h 89"/>
                <a:gd name="T8" fmla="*/ 166 w 178"/>
                <a:gd name="T9" fmla="*/ 0 h 89"/>
                <a:gd name="T10" fmla="*/ 0 w 178"/>
                <a:gd name="T11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89">
                  <a:moveTo>
                    <a:pt x="0" y="65"/>
                  </a:moveTo>
                  <a:cubicBezTo>
                    <a:pt x="5" y="72"/>
                    <a:pt x="11" y="81"/>
                    <a:pt x="17" y="89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8"/>
                    <a:pt x="177" y="38"/>
                    <a:pt x="178" y="38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0000" lnSpcReduction="200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 76"/>
            <p:cNvSpPr/>
            <p:nvPr>
              <p:custDataLst>
                <p:tags r:id="rId12"/>
              </p:custDataLst>
            </p:nvPr>
          </p:nvSpPr>
          <p:spPr bwMode="auto">
            <a:xfrm>
              <a:off x="4506" y="4366"/>
              <a:ext cx="1805" cy="1878"/>
            </a:xfrm>
            <a:custGeom>
              <a:avLst/>
              <a:gdLst>
                <a:gd name="T0" fmla="*/ 294 w 294"/>
                <a:gd name="T1" fmla="*/ 258 h 306"/>
                <a:gd name="T2" fmla="*/ 212 w 294"/>
                <a:gd name="T3" fmla="*/ 0 h 306"/>
                <a:gd name="T4" fmla="*/ 0 w 294"/>
                <a:gd name="T5" fmla="*/ 133 h 306"/>
                <a:gd name="T6" fmla="*/ 55 w 294"/>
                <a:gd name="T7" fmla="*/ 306 h 306"/>
                <a:gd name="T8" fmla="*/ 294 w 294"/>
                <a:gd name="T9" fmla="*/ 258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06">
                  <a:moveTo>
                    <a:pt x="294" y="258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145" y="78"/>
                    <a:pt x="42" y="119"/>
                    <a:pt x="0" y="133"/>
                  </a:cubicBezTo>
                  <a:cubicBezTo>
                    <a:pt x="55" y="306"/>
                    <a:pt x="55" y="306"/>
                    <a:pt x="55" y="306"/>
                  </a:cubicBezTo>
                  <a:cubicBezTo>
                    <a:pt x="86" y="296"/>
                    <a:pt x="208" y="260"/>
                    <a:pt x="294" y="2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 77"/>
            <p:cNvSpPr/>
            <p:nvPr>
              <p:custDataLst>
                <p:tags r:id="rId13"/>
              </p:custDataLst>
            </p:nvPr>
          </p:nvSpPr>
          <p:spPr bwMode="auto">
            <a:xfrm>
              <a:off x="4841" y="5950"/>
              <a:ext cx="1605" cy="519"/>
            </a:xfrm>
            <a:custGeom>
              <a:avLst/>
              <a:gdLst>
                <a:gd name="T0" fmla="*/ 0 w 261"/>
                <a:gd name="T1" fmla="*/ 48 h 85"/>
                <a:gd name="T2" fmla="*/ 12 w 261"/>
                <a:gd name="T3" fmla="*/ 85 h 85"/>
                <a:gd name="T4" fmla="*/ 261 w 261"/>
                <a:gd name="T5" fmla="*/ 72 h 85"/>
                <a:gd name="T6" fmla="*/ 239 w 261"/>
                <a:gd name="T7" fmla="*/ 0 h 85"/>
                <a:gd name="T8" fmla="*/ 0 w 261"/>
                <a:gd name="T9" fmla="*/ 4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85">
                  <a:moveTo>
                    <a:pt x="0" y="48"/>
                  </a:moveTo>
                  <a:cubicBezTo>
                    <a:pt x="12" y="85"/>
                    <a:pt x="12" y="85"/>
                    <a:pt x="12" y="85"/>
                  </a:cubicBezTo>
                  <a:cubicBezTo>
                    <a:pt x="54" y="72"/>
                    <a:pt x="162" y="46"/>
                    <a:pt x="261" y="72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53" y="2"/>
                    <a:pt x="31" y="38"/>
                    <a:pt x="0" y="48"/>
                  </a:cubicBez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25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 78"/>
            <p:cNvSpPr/>
            <p:nvPr>
              <p:custDataLst>
                <p:tags r:id="rId14"/>
              </p:custDataLst>
            </p:nvPr>
          </p:nvSpPr>
          <p:spPr bwMode="auto">
            <a:xfrm>
              <a:off x="6532" y="4733"/>
              <a:ext cx="392" cy="862"/>
            </a:xfrm>
            <a:custGeom>
              <a:avLst/>
              <a:gdLst>
                <a:gd name="T0" fmla="*/ 39 w 64"/>
                <a:gd name="T1" fmla="*/ 15 h 140"/>
                <a:gd name="T2" fmla="*/ 0 w 64"/>
                <a:gd name="T3" fmla="*/ 0 h 140"/>
                <a:gd name="T4" fmla="*/ 44 w 64"/>
                <a:gd name="T5" fmla="*/ 140 h 140"/>
                <a:gd name="T6" fmla="*/ 39 w 64"/>
                <a:gd name="T7" fmla="*/ 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40">
                  <a:moveTo>
                    <a:pt x="39" y="15"/>
                  </a:moveTo>
                  <a:cubicBezTo>
                    <a:pt x="28" y="7"/>
                    <a:pt x="14" y="2"/>
                    <a:pt x="0" y="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64" y="95"/>
                    <a:pt x="51" y="46"/>
                    <a:pt x="39" y="15"/>
                  </a:cubicBezTo>
                  <a:close/>
                </a:path>
              </a:pathLst>
            </a:custGeom>
            <a:solidFill>
              <a:srgbClr val="CE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 79"/>
            <p:cNvSpPr/>
            <p:nvPr>
              <p:custDataLst>
                <p:tags r:id="rId15"/>
              </p:custDataLst>
            </p:nvPr>
          </p:nvSpPr>
          <p:spPr bwMode="auto">
            <a:xfrm>
              <a:off x="6768" y="4827"/>
              <a:ext cx="261" cy="796"/>
            </a:xfrm>
            <a:custGeom>
              <a:avLst/>
              <a:gdLst>
                <a:gd name="T0" fmla="*/ 32 w 42"/>
                <a:gd name="T1" fmla="*/ 43 h 130"/>
                <a:gd name="T2" fmla="*/ 0 w 42"/>
                <a:gd name="T3" fmla="*/ 0 h 130"/>
                <a:gd name="T4" fmla="*/ 5 w 42"/>
                <a:gd name="T5" fmla="*/ 125 h 130"/>
                <a:gd name="T6" fmla="*/ 7 w 42"/>
                <a:gd name="T7" fmla="*/ 130 h 130"/>
                <a:gd name="T8" fmla="*/ 32 w 42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0">
                  <a:moveTo>
                    <a:pt x="32" y="43"/>
                  </a:moveTo>
                  <a:cubicBezTo>
                    <a:pt x="26" y="25"/>
                    <a:pt x="15" y="10"/>
                    <a:pt x="0" y="0"/>
                  </a:cubicBezTo>
                  <a:cubicBezTo>
                    <a:pt x="12" y="31"/>
                    <a:pt x="25" y="80"/>
                    <a:pt x="5" y="125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31" y="109"/>
                    <a:pt x="42" y="75"/>
                    <a:pt x="32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80"/>
            <p:cNvSpPr/>
            <p:nvPr>
              <p:custDataLst>
                <p:tags r:id="rId16"/>
              </p:custDataLst>
            </p:nvPr>
          </p:nvSpPr>
          <p:spPr bwMode="auto">
            <a:xfrm>
              <a:off x="5813" y="3578"/>
              <a:ext cx="1049" cy="2180"/>
            </a:xfrm>
            <a:custGeom>
              <a:avLst/>
              <a:gdLst>
                <a:gd name="T0" fmla="*/ 165 w 171"/>
                <a:gd name="T1" fmla="*/ 335 h 356"/>
                <a:gd name="T2" fmla="*/ 119 w 171"/>
                <a:gd name="T3" fmla="*/ 190 h 356"/>
                <a:gd name="T4" fmla="*/ 71 w 171"/>
                <a:gd name="T5" fmla="*/ 38 h 356"/>
                <a:gd name="T6" fmla="*/ 22 w 171"/>
                <a:gd name="T7" fmla="*/ 27 h 356"/>
                <a:gd name="T8" fmla="*/ 0 w 171"/>
                <a:gd name="T9" fmla="*/ 88 h 356"/>
                <a:gd name="T10" fmla="*/ 83 w 171"/>
                <a:gd name="T11" fmla="*/ 353 h 356"/>
                <a:gd name="T12" fmla="*/ 171 w 171"/>
                <a:gd name="T13" fmla="*/ 356 h 356"/>
                <a:gd name="T14" fmla="*/ 165 w 171"/>
                <a:gd name="T15" fmla="*/ 33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356">
                  <a:moveTo>
                    <a:pt x="165" y="335"/>
                  </a:moveTo>
                  <a:cubicBezTo>
                    <a:pt x="119" y="190"/>
                    <a:pt x="119" y="190"/>
                    <a:pt x="119" y="190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59" y="0"/>
                    <a:pt x="22" y="27"/>
                    <a:pt x="22" y="27"/>
                  </a:cubicBezTo>
                  <a:cubicBezTo>
                    <a:pt x="17" y="49"/>
                    <a:pt x="10" y="69"/>
                    <a:pt x="0" y="88"/>
                  </a:cubicBezTo>
                  <a:cubicBezTo>
                    <a:pt x="83" y="353"/>
                    <a:pt x="83" y="353"/>
                    <a:pt x="83" y="353"/>
                  </a:cubicBezTo>
                  <a:cubicBezTo>
                    <a:pt x="171" y="356"/>
                    <a:pt x="171" y="356"/>
                    <a:pt x="171" y="356"/>
                  </a:cubicBezTo>
                  <a:lnTo>
                    <a:pt x="165" y="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81"/>
            <p:cNvSpPr/>
            <p:nvPr>
              <p:custDataLst>
                <p:tags r:id="rId17"/>
              </p:custDataLst>
            </p:nvPr>
          </p:nvSpPr>
          <p:spPr bwMode="auto">
            <a:xfrm>
              <a:off x="6323" y="5742"/>
              <a:ext cx="870" cy="1053"/>
            </a:xfrm>
            <a:custGeom>
              <a:avLst/>
              <a:gdLst>
                <a:gd name="T0" fmla="*/ 0 w 142"/>
                <a:gd name="T1" fmla="*/ 0 h 172"/>
                <a:gd name="T2" fmla="*/ 43 w 142"/>
                <a:gd name="T3" fmla="*/ 134 h 172"/>
                <a:gd name="T4" fmla="*/ 96 w 142"/>
                <a:gd name="T5" fmla="*/ 171 h 172"/>
                <a:gd name="T6" fmla="*/ 130 w 142"/>
                <a:gd name="T7" fmla="*/ 134 h 172"/>
                <a:gd name="T8" fmla="*/ 88 w 142"/>
                <a:gd name="T9" fmla="*/ 3 h 172"/>
                <a:gd name="T10" fmla="*/ 0 w 142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2">
                  <a:moveTo>
                    <a:pt x="0" y="0"/>
                  </a:moveTo>
                  <a:cubicBezTo>
                    <a:pt x="43" y="134"/>
                    <a:pt x="43" y="134"/>
                    <a:pt x="43" y="134"/>
                  </a:cubicBezTo>
                  <a:cubicBezTo>
                    <a:pt x="62" y="143"/>
                    <a:pt x="80" y="155"/>
                    <a:pt x="96" y="171"/>
                  </a:cubicBezTo>
                  <a:cubicBezTo>
                    <a:pt x="96" y="171"/>
                    <a:pt x="142" y="172"/>
                    <a:pt x="130" y="134"/>
                  </a:cubicBezTo>
                  <a:cubicBezTo>
                    <a:pt x="88" y="3"/>
                    <a:pt x="88" y="3"/>
                    <a:pt x="88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 82"/>
            <p:cNvSpPr/>
            <p:nvPr>
              <p:custDataLst>
                <p:tags r:id="rId18"/>
              </p:custDataLst>
            </p:nvPr>
          </p:nvSpPr>
          <p:spPr bwMode="auto">
            <a:xfrm>
              <a:off x="5776" y="4215"/>
              <a:ext cx="600" cy="1678"/>
            </a:xfrm>
            <a:custGeom>
              <a:avLst/>
              <a:gdLst>
                <a:gd name="T0" fmla="*/ 11 w 98"/>
                <a:gd name="T1" fmla="*/ 0 h 274"/>
                <a:gd name="T2" fmla="*/ 0 w 98"/>
                <a:gd name="T3" fmla="*/ 16 h 274"/>
                <a:gd name="T4" fmla="*/ 81 w 98"/>
                <a:gd name="T5" fmla="*/ 273 h 274"/>
                <a:gd name="T6" fmla="*/ 98 w 98"/>
                <a:gd name="T7" fmla="*/ 274 h 274"/>
                <a:gd name="T8" fmla="*/ 11 w 98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74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98" y="274"/>
                    <a:pt x="98" y="274"/>
                    <a:pt x="98" y="27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006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 83"/>
            <p:cNvSpPr/>
            <p:nvPr>
              <p:custDataLst>
                <p:tags r:id="rId19"/>
              </p:custDataLst>
            </p:nvPr>
          </p:nvSpPr>
          <p:spPr bwMode="auto">
            <a:xfrm>
              <a:off x="6274" y="5889"/>
              <a:ext cx="286" cy="580"/>
            </a:xfrm>
            <a:custGeom>
              <a:avLst/>
              <a:gdLst>
                <a:gd name="T0" fmla="*/ 0 w 47"/>
                <a:gd name="T1" fmla="*/ 0 h 95"/>
                <a:gd name="T2" fmla="*/ 28 w 47"/>
                <a:gd name="T3" fmla="*/ 89 h 95"/>
                <a:gd name="T4" fmla="*/ 47 w 47"/>
                <a:gd name="T5" fmla="*/ 95 h 95"/>
                <a:gd name="T6" fmla="*/ 17 w 47"/>
                <a:gd name="T7" fmla="*/ 1 h 95"/>
                <a:gd name="T8" fmla="*/ 0 w 4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5">
                  <a:moveTo>
                    <a:pt x="0" y="0"/>
                  </a:moveTo>
                  <a:cubicBezTo>
                    <a:pt x="28" y="89"/>
                    <a:pt x="28" y="89"/>
                    <a:pt x="28" y="89"/>
                  </a:cubicBezTo>
                  <a:cubicBezTo>
                    <a:pt x="34" y="91"/>
                    <a:pt x="41" y="93"/>
                    <a:pt x="47" y="95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任意多边形 84"/>
            <p:cNvSpPr/>
            <p:nvPr>
              <p:custDataLst>
                <p:tags r:id="rId20"/>
              </p:custDataLst>
            </p:nvPr>
          </p:nvSpPr>
          <p:spPr bwMode="auto">
            <a:xfrm>
              <a:off x="4073" y="6648"/>
              <a:ext cx="1082" cy="514"/>
            </a:xfrm>
            <a:custGeom>
              <a:avLst/>
              <a:gdLst>
                <a:gd name="T0" fmla="*/ 18 w 176"/>
                <a:gd name="T1" fmla="*/ 27 h 84"/>
                <a:gd name="T2" fmla="*/ 0 w 176"/>
                <a:gd name="T3" fmla="*/ 57 h 84"/>
                <a:gd name="T4" fmla="*/ 157 w 176"/>
                <a:gd name="T5" fmla="*/ 84 h 84"/>
                <a:gd name="T6" fmla="*/ 158 w 176"/>
                <a:gd name="T7" fmla="*/ 84 h 84"/>
                <a:gd name="T8" fmla="*/ 173 w 176"/>
                <a:gd name="T9" fmla="*/ 58 h 84"/>
                <a:gd name="T10" fmla="*/ 148 w 176"/>
                <a:gd name="T11" fmla="*/ 43 h 84"/>
                <a:gd name="T12" fmla="*/ 142 w 176"/>
                <a:gd name="T13" fmla="*/ 44 h 84"/>
                <a:gd name="T14" fmla="*/ 157 w 176"/>
                <a:gd name="T15" fmla="*/ 18 h 84"/>
                <a:gd name="T16" fmla="*/ 132 w 176"/>
                <a:gd name="T17" fmla="*/ 3 h 84"/>
                <a:gd name="T18" fmla="*/ 85 w 176"/>
                <a:gd name="T19" fmla="*/ 15 h 84"/>
                <a:gd name="T20" fmla="*/ 56 w 176"/>
                <a:gd name="T21" fmla="*/ 1 h 84"/>
                <a:gd name="T22" fmla="*/ 18 w 176"/>
                <a:gd name="T23" fmla="*/ 2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84">
                  <a:moveTo>
                    <a:pt x="18" y="2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9" y="81"/>
                    <a:pt x="176" y="69"/>
                    <a:pt x="173" y="58"/>
                  </a:cubicBezTo>
                  <a:cubicBezTo>
                    <a:pt x="171" y="47"/>
                    <a:pt x="159" y="40"/>
                    <a:pt x="148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53" y="41"/>
                    <a:pt x="160" y="30"/>
                    <a:pt x="157" y="18"/>
                  </a:cubicBezTo>
                  <a:cubicBezTo>
                    <a:pt x="155" y="7"/>
                    <a:pt x="143" y="0"/>
                    <a:pt x="132" y="3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29" y="5"/>
                    <a:pt x="18" y="27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25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 85"/>
            <p:cNvSpPr/>
            <p:nvPr>
              <p:custDataLst>
                <p:tags r:id="rId21"/>
              </p:custDataLst>
            </p:nvPr>
          </p:nvSpPr>
          <p:spPr bwMode="auto">
            <a:xfrm>
              <a:off x="3861" y="7052"/>
              <a:ext cx="384" cy="759"/>
            </a:xfrm>
            <a:custGeom>
              <a:avLst/>
              <a:gdLst>
                <a:gd name="T0" fmla="*/ 24 w 63"/>
                <a:gd name="T1" fmla="*/ 0 h 124"/>
                <a:gd name="T2" fmla="*/ 0 w 63"/>
                <a:gd name="T3" fmla="*/ 9 h 124"/>
                <a:gd name="T4" fmla="*/ 33 w 63"/>
                <a:gd name="T5" fmla="*/ 124 h 124"/>
                <a:gd name="T6" fmla="*/ 53 w 63"/>
                <a:gd name="T7" fmla="*/ 119 h 124"/>
                <a:gd name="T8" fmla="*/ 24 w 63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24">
                  <a:moveTo>
                    <a:pt x="24" y="0"/>
                  </a:moveTo>
                  <a:cubicBezTo>
                    <a:pt x="18" y="3"/>
                    <a:pt x="10" y="7"/>
                    <a:pt x="0" y="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6" y="103"/>
                    <a:pt x="63" y="39"/>
                    <a:pt x="24" y="0"/>
                  </a:cubicBezTo>
                  <a:close/>
                </a:path>
              </a:pathLst>
            </a:custGeom>
            <a:solidFill>
              <a:srgbClr val="BB9B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任意多边形 86"/>
            <p:cNvSpPr/>
            <p:nvPr>
              <p:custDataLst>
                <p:tags r:id="rId22"/>
              </p:custDataLst>
            </p:nvPr>
          </p:nvSpPr>
          <p:spPr bwMode="auto">
            <a:xfrm>
              <a:off x="4008" y="6995"/>
              <a:ext cx="1188" cy="878"/>
            </a:xfrm>
            <a:custGeom>
              <a:avLst/>
              <a:gdLst>
                <a:gd name="T0" fmla="*/ 11 w 194"/>
                <a:gd name="T1" fmla="*/ 0 h 143"/>
                <a:gd name="T2" fmla="*/ 9 w 194"/>
                <a:gd name="T3" fmla="*/ 4 h 143"/>
                <a:gd name="T4" fmla="*/ 0 w 194"/>
                <a:gd name="T5" fmla="*/ 9 h 143"/>
                <a:gd name="T6" fmla="*/ 29 w 194"/>
                <a:gd name="T7" fmla="*/ 128 h 143"/>
                <a:gd name="T8" fmla="*/ 36 w 194"/>
                <a:gd name="T9" fmla="*/ 126 h 143"/>
                <a:gd name="T10" fmla="*/ 77 w 194"/>
                <a:gd name="T11" fmla="*/ 137 h 143"/>
                <a:gd name="T12" fmla="*/ 98 w 194"/>
                <a:gd name="T13" fmla="*/ 132 h 143"/>
                <a:gd name="T14" fmla="*/ 173 w 194"/>
                <a:gd name="T15" fmla="*/ 113 h 143"/>
                <a:gd name="T16" fmla="*/ 176 w 194"/>
                <a:gd name="T17" fmla="*/ 113 h 143"/>
                <a:gd name="T18" fmla="*/ 191 w 194"/>
                <a:gd name="T19" fmla="*/ 87 h 143"/>
                <a:gd name="T20" fmla="*/ 166 w 194"/>
                <a:gd name="T21" fmla="*/ 71 h 143"/>
                <a:gd name="T22" fmla="*/ 174 w 194"/>
                <a:gd name="T23" fmla="*/ 69 h 143"/>
                <a:gd name="T24" fmla="*/ 189 w 194"/>
                <a:gd name="T25" fmla="*/ 44 h 143"/>
                <a:gd name="T26" fmla="*/ 163 w 194"/>
                <a:gd name="T27" fmla="*/ 28 h 143"/>
                <a:gd name="T28" fmla="*/ 168 w 194"/>
                <a:gd name="T29" fmla="*/ 27 h 143"/>
                <a:gd name="T30" fmla="*/ 11 w 194"/>
                <a:gd name="T3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43">
                  <a:moveTo>
                    <a:pt x="11" y="0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6" y="6"/>
                    <a:pt x="0" y="9"/>
                  </a:cubicBezTo>
                  <a:cubicBezTo>
                    <a:pt x="39" y="48"/>
                    <a:pt x="32" y="112"/>
                    <a:pt x="29" y="128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55" y="143"/>
                    <a:pt x="77" y="137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87" y="110"/>
                    <a:pt x="194" y="98"/>
                    <a:pt x="191" y="87"/>
                  </a:cubicBezTo>
                  <a:cubicBezTo>
                    <a:pt x="188" y="75"/>
                    <a:pt x="177" y="69"/>
                    <a:pt x="166" y="71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85" y="67"/>
                    <a:pt x="192" y="55"/>
                    <a:pt x="189" y="44"/>
                  </a:cubicBezTo>
                  <a:cubicBezTo>
                    <a:pt x="186" y="32"/>
                    <a:pt x="175" y="25"/>
                    <a:pt x="163" y="28"/>
                  </a:cubicBezTo>
                  <a:cubicBezTo>
                    <a:pt x="168" y="27"/>
                    <a:pt x="168" y="27"/>
                    <a:pt x="168" y="2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D4B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任意多边形 87"/>
            <p:cNvSpPr/>
            <p:nvPr>
              <p:custDataLst>
                <p:tags r:id="rId23"/>
              </p:custDataLst>
            </p:nvPr>
          </p:nvSpPr>
          <p:spPr bwMode="auto">
            <a:xfrm>
              <a:off x="3559" y="7297"/>
              <a:ext cx="608" cy="706"/>
            </a:xfrm>
            <a:custGeom>
              <a:avLst/>
              <a:gdLst>
                <a:gd name="T0" fmla="*/ 7 w 99"/>
                <a:gd name="T1" fmla="*/ 52 h 115"/>
                <a:gd name="T2" fmla="*/ 23 w 99"/>
                <a:gd name="T3" fmla="*/ 115 h 115"/>
                <a:gd name="T4" fmla="*/ 94 w 99"/>
                <a:gd name="T5" fmla="*/ 97 h 115"/>
                <a:gd name="T6" fmla="*/ 94 w 99"/>
                <a:gd name="T7" fmla="*/ 30 h 115"/>
                <a:gd name="T8" fmla="*/ 86 w 99"/>
                <a:gd name="T9" fmla="*/ 0 h 115"/>
                <a:gd name="T10" fmla="*/ 0 w 99"/>
                <a:gd name="T11" fmla="*/ 21 h 115"/>
                <a:gd name="T12" fmla="*/ 7 w 99"/>
                <a:gd name="T13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5">
                  <a:moveTo>
                    <a:pt x="7" y="52"/>
                  </a:moveTo>
                  <a:cubicBezTo>
                    <a:pt x="23" y="115"/>
                    <a:pt x="23" y="115"/>
                    <a:pt x="23" y="1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9" y="72"/>
                    <a:pt x="98" y="50"/>
                    <a:pt x="94" y="30"/>
                  </a:cubicBezTo>
                  <a:cubicBezTo>
                    <a:pt x="92" y="19"/>
                    <a:pt x="89" y="9"/>
                    <a:pt x="86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" y="52"/>
                  </a:lnTo>
                  <a:close/>
                </a:path>
              </a:pathLst>
            </a:custGeom>
            <a:solidFill>
              <a:srgbClr val="CE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 88"/>
            <p:cNvSpPr/>
            <p:nvPr>
              <p:custDataLst>
                <p:tags r:id="rId24"/>
              </p:custDataLst>
            </p:nvPr>
          </p:nvSpPr>
          <p:spPr bwMode="auto">
            <a:xfrm>
              <a:off x="3473" y="6991"/>
              <a:ext cx="612" cy="437"/>
            </a:xfrm>
            <a:custGeom>
              <a:avLst/>
              <a:gdLst>
                <a:gd name="T0" fmla="*/ 0 w 100"/>
                <a:gd name="T1" fmla="*/ 18 h 71"/>
                <a:gd name="T2" fmla="*/ 14 w 100"/>
                <a:gd name="T3" fmla="*/ 71 h 71"/>
                <a:gd name="T4" fmla="*/ 100 w 100"/>
                <a:gd name="T5" fmla="*/ 50 h 71"/>
                <a:gd name="T6" fmla="*/ 72 w 100"/>
                <a:gd name="T7" fmla="*/ 0 h 71"/>
                <a:gd name="T8" fmla="*/ 0 w 100"/>
                <a:gd name="T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1">
                  <a:moveTo>
                    <a:pt x="0" y="18"/>
                  </a:moveTo>
                  <a:cubicBezTo>
                    <a:pt x="14" y="71"/>
                    <a:pt x="14" y="71"/>
                    <a:pt x="14" y="71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8" y="18"/>
                    <a:pt x="72" y="0"/>
                    <a:pt x="72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任意多边形 89"/>
            <p:cNvSpPr/>
            <p:nvPr>
              <p:custDataLst>
                <p:tags r:id="rId25"/>
              </p:custDataLst>
            </p:nvPr>
          </p:nvSpPr>
          <p:spPr bwMode="auto">
            <a:xfrm>
              <a:off x="1089" y="7179"/>
              <a:ext cx="2973" cy="1548"/>
            </a:xfrm>
            <a:custGeom>
              <a:avLst/>
              <a:gdLst>
                <a:gd name="T0" fmla="*/ 1 w 484"/>
                <a:gd name="T1" fmla="*/ 117 h 252"/>
                <a:gd name="T2" fmla="*/ 21 w 484"/>
                <a:gd name="T3" fmla="*/ 200 h 252"/>
                <a:gd name="T4" fmla="*/ 22 w 484"/>
                <a:gd name="T5" fmla="*/ 205 h 252"/>
                <a:gd name="T6" fmla="*/ 88 w 484"/>
                <a:gd name="T7" fmla="*/ 244 h 252"/>
                <a:gd name="T8" fmla="*/ 438 w 484"/>
                <a:gd name="T9" fmla="*/ 157 h 252"/>
                <a:gd name="T10" fmla="*/ 477 w 484"/>
                <a:gd name="T11" fmla="*/ 91 h 252"/>
                <a:gd name="T12" fmla="*/ 476 w 484"/>
                <a:gd name="T13" fmla="*/ 86 h 252"/>
                <a:gd name="T14" fmla="*/ 455 w 484"/>
                <a:gd name="T15" fmla="*/ 4 h 252"/>
                <a:gd name="T16" fmla="*/ 454 w 484"/>
                <a:gd name="T17" fmla="*/ 0 h 252"/>
                <a:gd name="T18" fmla="*/ 0 w 484"/>
                <a:gd name="T19" fmla="*/ 114 h 252"/>
                <a:gd name="T20" fmla="*/ 1 w 484"/>
                <a:gd name="T21" fmla="*/ 1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4" h="252">
                  <a:moveTo>
                    <a:pt x="1" y="117"/>
                  </a:moveTo>
                  <a:cubicBezTo>
                    <a:pt x="21" y="200"/>
                    <a:pt x="21" y="200"/>
                    <a:pt x="21" y="200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30" y="234"/>
                    <a:pt x="59" y="252"/>
                    <a:pt x="88" y="244"/>
                  </a:cubicBezTo>
                  <a:cubicBezTo>
                    <a:pt x="438" y="157"/>
                    <a:pt x="438" y="157"/>
                    <a:pt x="438" y="157"/>
                  </a:cubicBezTo>
                  <a:cubicBezTo>
                    <a:pt x="467" y="150"/>
                    <a:pt x="484" y="120"/>
                    <a:pt x="477" y="91"/>
                  </a:cubicBezTo>
                  <a:cubicBezTo>
                    <a:pt x="476" y="86"/>
                    <a:pt x="476" y="86"/>
                    <a:pt x="476" y="86"/>
                  </a:cubicBezTo>
                  <a:cubicBezTo>
                    <a:pt x="455" y="4"/>
                    <a:pt x="455" y="4"/>
                    <a:pt x="455" y="4"/>
                  </a:cubicBezTo>
                  <a:cubicBezTo>
                    <a:pt x="455" y="3"/>
                    <a:pt x="455" y="1"/>
                    <a:pt x="454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6"/>
                    <a:pt x="1" y="117"/>
                  </a:cubicBezTo>
                  <a:close/>
                </a:path>
              </a:pathLst>
            </a:custGeom>
            <a:solidFill>
              <a:srgbClr val="2E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任意多边形 90"/>
            <p:cNvSpPr/>
            <p:nvPr>
              <p:custDataLst>
                <p:tags r:id="rId26"/>
              </p:custDataLst>
            </p:nvPr>
          </p:nvSpPr>
          <p:spPr bwMode="auto">
            <a:xfrm>
              <a:off x="1060" y="6922"/>
              <a:ext cx="2817" cy="960"/>
            </a:xfrm>
            <a:custGeom>
              <a:avLst/>
              <a:gdLst>
                <a:gd name="T0" fmla="*/ 5 w 459"/>
                <a:gd name="T1" fmla="*/ 156 h 156"/>
                <a:gd name="T2" fmla="*/ 459 w 459"/>
                <a:gd name="T3" fmla="*/ 42 h 156"/>
                <a:gd name="T4" fmla="*/ 395 w 459"/>
                <a:gd name="T5" fmla="*/ 7 h 156"/>
                <a:gd name="T6" fmla="*/ 45 w 459"/>
                <a:gd name="T7" fmla="*/ 94 h 156"/>
                <a:gd name="T8" fmla="*/ 5 w 459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56">
                  <a:moveTo>
                    <a:pt x="5" y="156"/>
                  </a:moveTo>
                  <a:cubicBezTo>
                    <a:pt x="459" y="42"/>
                    <a:pt x="459" y="42"/>
                    <a:pt x="459" y="42"/>
                  </a:cubicBezTo>
                  <a:cubicBezTo>
                    <a:pt x="450" y="15"/>
                    <a:pt x="422" y="0"/>
                    <a:pt x="395" y="7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17" y="101"/>
                    <a:pt x="0" y="128"/>
                    <a:pt x="5" y="156"/>
                  </a:cubicBezTo>
                  <a:close/>
                </a:path>
              </a:pathLst>
            </a:custGeom>
            <a:solidFill>
              <a:srgbClr val="4D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任意多边形 91"/>
            <p:cNvSpPr/>
            <p:nvPr>
              <p:custDataLst>
                <p:tags r:id="rId27"/>
              </p:custDataLst>
            </p:nvPr>
          </p:nvSpPr>
          <p:spPr bwMode="auto">
            <a:xfrm>
              <a:off x="4694" y="6677"/>
              <a:ext cx="437" cy="947"/>
            </a:xfrm>
            <a:custGeom>
              <a:avLst/>
              <a:gdLst>
                <a:gd name="T0" fmla="*/ 71 w 71"/>
                <a:gd name="T1" fmla="*/ 137 h 154"/>
                <a:gd name="T2" fmla="*/ 23 w 71"/>
                <a:gd name="T3" fmla="*/ 63 h 154"/>
                <a:gd name="T4" fmla="*/ 31 w 71"/>
                <a:gd name="T5" fmla="*/ 57 h 154"/>
                <a:gd name="T6" fmla="*/ 34 w 71"/>
                <a:gd name="T7" fmla="*/ 44 h 154"/>
                <a:gd name="T8" fmla="*/ 8 w 71"/>
                <a:gd name="T9" fmla="*/ 4 h 154"/>
                <a:gd name="T10" fmla="*/ 0 w 71"/>
                <a:gd name="T11" fmla="*/ 0 h 154"/>
                <a:gd name="T12" fmla="*/ 19 w 71"/>
                <a:gd name="T13" fmla="*/ 150 h 154"/>
                <a:gd name="T14" fmla="*/ 71 w 71"/>
                <a:gd name="T15" fmla="*/ 13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54">
                  <a:moveTo>
                    <a:pt x="71" y="137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6" y="55"/>
                    <a:pt x="37" y="48"/>
                    <a:pt x="34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1"/>
                    <a:pt x="3" y="0"/>
                    <a:pt x="0" y="0"/>
                  </a:cubicBezTo>
                  <a:cubicBezTo>
                    <a:pt x="7" y="24"/>
                    <a:pt x="21" y="88"/>
                    <a:pt x="19" y="150"/>
                  </a:cubicBezTo>
                  <a:cubicBezTo>
                    <a:pt x="42" y="154"/>
                    <a:pt x="71" y="137"/>
                    <a:pt x="71" y="137"/>
                  </a:cubicBezTo>
                  <a:close/>
                </a:path>
              </a:pathLst>
            </a:custGeom>
            <a:solidFill>
              <a:srgbClr val="004E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任意多边形 92"/>
            <p:cNvSpPr/>
            <p:nvPr>
              <p:custDataLst>
                <p:tags r:id="rId28"/>
              </p:custDataLst>
            </p:nvPr>
          </p:nvSpPr>
          <p:spPr bwMode="auto">
            <a:xfrm>
              <a:off x="4155" y="6567"/>
              <a:ext cx="670" cy="1033"/>
            </a:xfrm>
            <a:custGeom>
              <a:avLst/>
              <a:gdLst>
                <a:gd name="T0" fmla="*/ 88 w 109"/>
                <a:gd name="T1" fmla="*/ 18 h 168"/>
                <a:gd name="T2" fmla="*/ 83 w 109"/>
                <a:gd name="T3" fmla="*/ 19 h 168"/>
                <a:gd name="T4" fmla="*/ 81 w 109"/>
                <a:gd name="T5" fmla="*/ 21 h 168"/>
                <a:gd name="T6" fmla="*/ 73 w 109"/>
                <a:gd name="T7" fmla="*/ 0 h 168"/>
                <a:gd name="T8" fmla="*/ 0 w 109"/>
                <a:gd name="T9" fmla="*/ 23 h 168"/>
                <a:gd name="T10" fmla="*/ 53 w 109"/>
                <a:gd name="T11" fmla="*/ 78 h 168"/>
                <a:gd name="T12" fmla="*/ 77 w 109"/>
                <a:gd name="T13" fmla="*/ 120 h 168"/>
                <a:gd name="T14" fmla="*/ 107 w 109"/>
                <a:gd name="T15" fmla="*/ 168 h 168"/>
                <a:gd name="T16" fmla="*/ 88 w 109"/>
                <a:gd name="T17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68">
                  <a:moveTo>
                    <a:pt x="88" y="18"/>
                  </a:moveTo>
                  <a:cubicBezTo>
                    <a:pt x="86" y="18"/>
                    <a:pt x="85" y="18"/>
                    <a:pt x="83" y="19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56"/>
                    <a:pt x="53" y="78"/>
                    <a:pt x="53" y="78"/>
                  </a:cubicBezTo>
                  <a:cubicBezTo>
                    <a:pt x="73" y="88"/>
                    <a:pt x="77" y="120"/>
                    <a:pt x="77" y="120"/>
                  </a:cubicBezTo>
                  <a:cubicBezTo>
                    <a:pt x="78" y="152"/>
                    <a:pt x="91" y="165"/>
                    <a:pt x="107" y="168"/>
                  </a:cubicBezTo>
                  <a:cubicBezTo>
                    <a:pt x="109" y="106"/>
                    <a:pt x="95" y="42"/>
                    <a:pt x="88" y="18"/>
                  </a:cubicBezTo>
                  <a:close/>
                </a:path>
              </a:pathLst>
            </a:custGeom>
            <a:solidFill>
              <a:srgbClr val="016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任意多边形 93"/>
            <p:cNvSpPr/>
            <p:nvPr>
              <p:custDataLst>
                <p:tags r:id="rId29"/>
              </p:custDataLst>
            </p:nvPr>
          </p:nvSpPr>
          <p:spPr bwMode="auto">
            <a:xfrm>
              <a:off x="4694" y="6628"/>
              <a:ext cx="449" cy="331"/>
            </a:xfrm>
            <a:custGeom>
              <a:avLst/>
              <a:gdLst>
                <a:gd name="T0" fmla="*/ 70 w 73"/>
                <a:gd name="T1" fmla="*/ 19 h 54"/>
                <a:gd name="T2" fmla="*/ 55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5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2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7500" lnSpcReduction="200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任意多边形 94"/>
            <p:cNvSpPr/>
            <p:nvPr>
              <p:custDataLst>
                <p:tags r:id="rId30"/>
              </p:custDataLst>
            </p:nvPr>
          </p:nvSpPr>
          <p:spPr bwMode="auto">
            <a:xfrm>
              <a:off x="4792" y="6869"/>
              <a:ext cx="449" cy="331"/>
            </a:xfrm>
            <a:custGeom>
              <a:avLst/>
              <a:gdLst>
                <a:gd name="T0" fmla="*/ 70 w 73"/>
                <a:gd name="T1" fmla="*/ 18 h 54"/>
                <a:gd name="T2" fmla="*/ 55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9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5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9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7500" lnSpcReduction="200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任意多边形 95"/>
            <p:cNvSpPr/>
            <p:nvPr>
              <p:custDataLst>
                <p:tags r:id="rId31"/>
              </p:custDataLst>
            </p:nvPr>
          </p:nvSpPr>
          <p:spPr bwMode="auto">
            <a:xfrm>
              <a:off x="4825" y="7130"/>
              <a:ext cx="445" cy="335"/>
            </a:xfrm>
            <a:custGeom>
              <a:avLst/>
              <a:gdLst>
                <a:gd name="T0" fmla="*/ 70 w 73"/>
                <a:gd name="T1" fmla="*/ 18 h 54"/>
                <a:gd name="T2" fmla="*/ 54 w 73"/>
                <a:gd name="T3" fmla="*/ 44 h 54"/>
                <a:gd name="T4" fmla="*/ 29 w 73"/>
                <a:gd name="T5" fmla="*/ 51 h 54"/>
                <a:gd name="T6" fmla="*/ 3 w 73"/>
                <a:gd name="T7" fmla="*/ 35 h 54"/>
                <a:gd name="T8" fmla="*/ 18 w 73"/>
                <a:gd name="T9" fmla="*/ 9 h 54"/>
                <a:gd name="T10" fmla="*/ 44 w 73"/>
                <a:gd name="T11" fmla="*/ 3 h 54"/>
                <a:gd name="T12" fmla="*/ 70 w 73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8"/>
                  </a:moveTo>
                  <a:cubicBezTo>
                    <a:pt x="73" y="30"/>
                    <a:pt x="66" y="42"/>
                    <a:pt x="54" y="44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5"/>
                  </a:cubicBezTo>
                  <a:cubicBezTo>
                    <a:pt x="0" y="24"/>
                    <a:pt x="7" y="12"/>
                    <a:pt x="18" y="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8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7500" lnSpcReduction="200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任意多边形 96"/>
            <p:cNvSpPr/>
            <p:nvPr>
              <p:custDataLst>
                <p:tags r:id="rId32"/>
              </p:custDataLst>
            </p:nvPr>
          </p:nvSpPr>
          <p:spPr bwMode="auto">
            <a:xfrm>
              <a:off x="4837" y="7395"/>
              <a:ext cx="449" cy="331"/>
            </a:xfrm>
            <a:custGeom>
              <a:avLst/>
              <a:gdLst>
                <a:gd name="T0" fmla="*/ 70 w 73"/>
                <a:gd name="T1" fmla="*/ 19 h 54"/>
                <a:gd name="T2" fmla="*/ 54 w 73"/>
                <a:gd name="T3" fmla="*/ 45 h 54"/>
                <a:gd name="T4" fmla="*/ 29 w 73"/>
                <a:gd name="T5" fmla="*/ 51 h 54"/>
                <a:gd name="T6" fmla="*/ 3 w 73"/>
                <a:gd name="T7" fmla="*/ 36 h 54"/>
                <a:gd name="T8" fmla="*/ 18 w 73"/>
                <a:gd name="T9" fmla="*/ 10 h 54"/>
                <a:gd name="T10" fmla="*/ 44 w 73"/>
                <a:gd name="T11" fmla="*/ 3 h 54"/>
                <a:gd name="T12" fmla="*/ 70 w 73"/>
                <a:gd name="T13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4">
                  <a:moveTo>
                    <a:pt x="70" y="19"/>
                  </a:moveTo>
                  <a:cubicBezTo>
                    <a:pt x="73" y="30"/>
                    <a:pt x="66" y="42"/>
                    <a:pt x="54" y="4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4"/>
                    <a:pt x="6" y="47"/>
                    <a:pt x="3" y="36"/>
                  </a:cubicBezTo>
                  <a:cubicBezTo>
                    <a:pt x="0" y="24"/>
                    <a:pt x="7" y="13"/>
                    <a:pt x="18" y="1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6" y="0"/>
                    <a:pt x="67" y="7"/>
                    <a:pt x="70" y="19"/>
                  </a:cubicBez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7500" lnSpcReduction="200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任意多边形 97"/>
            <p:cNvSpPr/>
            <p:nvPr>
              <p:custDataLst>
                <p:tags r:id="rId33"/>
              </p:custDataLst>
            </p:nvPr>
          </p:nvSpPr>
          <p:spPr bwMode="auto">
            <a:xfrm>
              <a:off x="4086" y="6648"/>
              <a:ext cx="645" cy="359"/>
            </a:xfrm>
            <a:custGeom>
              <a:avLst/>
              <a:gdLst>
                <a:gd name="T0" fmla="*/ 19 w 105"/>
                <a:gd name="T1" fmla="*/ 22 h 59"/>
                <a:gd name="T2" fmla="*/ 32 w 105"/>
                <a:gd name="T3" fmla="*/ 10 h 59"/>
                <a:gd name="T4" fmla="*/ 53 w 105"/>
                <a:gd name="T5" fmla="*/ 1 h 59"/>
                <a:gd name="T6" fmla="*/ 83 w 105"/>
                <a:gd name="T7" fmla="*/ 3 h 59"/>
                <a:gd name="T8" fmla="*/ 97 w 105"/>
                <a:gd name="T9" fmla="*/ 3 h 59"/>
                <a:gd name="T10" fmla="*/ 101 w 105"/>
                <a:gd name="T11" fmla="*/ 11 h 59"/>
                <a:gd name="T12" fmla="*/ 57 w 105"/>
                <a:gd name="T13" fmla="*/ 40 h 59"/>
                <a:gd name="T14" fmla="*/ 51 w 105"/>
                <a:gd name="T15" fmla="*/ 59 h 59"/>
                <a:gd name="T16" fmla="*/ 22 w 105"/>
                <a:gd name="T17" fmla="*/ 55 h 59"/>
                <a:gd name="T18" fmla="*/ 0 w 105"/>
                <a:gd name="T19" fmla="*/ 54 h 59"/>
                <a:gd name="T20" fmla="*/ 19 w 105"/>
                <a:gd name="T2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59">
                  <a:moveTo>
                    <a:pt x="19" y="22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9" y="0"/>
                    <a:pt x="53" y="1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92" y="4"/>
                    <a:pt x="97" y="3"/>
                  </a:cubicBezTo>
                  <a:cubicBezTo>
                    <a:pt x="97" y="3"/>
                    <a:pt x="105" y="5"/>
                    <a:pt x="101" y="11"/>
                  </a:cubicBezTo>
                  <a:cubicBezTo>
                    <a:pt x="101" y="11"/>
                    <a:pt x="100" y="38"/>
                    <a:pt x="57" y="40"/>
                  </a:cubicBezTo>
                  <a:cubicBezTo>
                    <a:pt x="57" y="40"/>
                    <a:pt x="53" y="48"/>
                    <a:pt x="51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rgbClr val="E6B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2500" lnSpcReduction="20000"/>
            </a:bodyPr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34"/>
            </p:custDataLst>
          </p:nvPr>
        </p:nvSpPr>
        <p:spPr>
          <a:xfrm>
            <a:off x="5662295" y="4572000"/>
            <a:ext cx="3799840" cy="993775"/>
          </a:xfrm>
          <a:prstGeom prst="roundRect">
            <a:avLst/>
          </a:prstGeom>
          <a:solidFill>
            <a:schemeClr val="accent2"/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4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作品展示</a:t>
            </a:r>
            <a:endParaRPr lang="zh-CN" altLang="en-US" sz="4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335" y="162560"/>
            <a:ext cx="6423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项目介绍 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设计目的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5335" y="1413510"/>
            <a:ext cx="109200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	</a:t>
            </a:r>
            <a:r>
              <a:rPr lang="zh-CN" altLang="en-US" sz="3200">
                <a:solidFill>
                  <a:schemeClr val="bg1"/>
                </a:solidFill>
              </a:rPr>
              <a:t>对于医生来说，每天要接治多名患者，日常工作中70%的时间用于手工书写病历。通过电子病历系统提供的多种规范化的模板及辅助工具，不仅可以将医务人员从繁琐重复的病历文书书写工作中解脱出来，集中精力关注病人的诊疗，而且通过模板书写的病历更加完整、规范，同时，还可使医生将更多的时间用于提高自身的业务水平，收治更多的患者，从而可以提高医院的经济效益和医疗水平。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335" y="162560"/>
            <a:ext cx="6423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项目介绍 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项目简介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5335" y="1422400"/>
            <a:ext cx="109200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	</a:t>
            </a:r>
            <a:r>
              <a:rPr lang="zh-CN" altLang="en-US" sz="3200">
                <a:solidFill>
                  <a:schemeClr val="bg1"/>
                </a:solidFill>
              </a:rPr>
              <a:t>本系统高效快捷稳定的管理医院病人的信息，系统主要分为对病人病历信息的增删改查，针对每一项功能提供多种算法，方便了管理员的管理，而且病人也可以登陆本系统查看医院的信息。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335" y="162560"/>
            <a:ext cx="6423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项目介绍 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功能模块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 descr="284D500E8C78B34F4F383EADFE8310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1219200"/>
            <a:ext cx="8648065" cy="5106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335" y="162560"/>
            <a:ext cx="6423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开发环境 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使用的工具 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5335" y="1422400"/>
            <a:ext cx="1092009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</a:rPr>
              <a:t>Visual Studio Code</a:t>
            </a:r>
            <a:endParaRPr lang="en-US" altLang="zh-CN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</a:rPr>
              <a:t>MongoDB</a:t>
            </a:r>
            <a:endParaRPr lang="en-US" altLang="zh-CN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</a:rPr>
              <a:t>Robo 3T 1.3.1</a:t>
            </a:r>
            <a:endParaRPr lang="en-US" altLang="zh-CN" sz="320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</a:rPr>
              <a:t>Node.js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335" y="162560"/>
            <a:ext cx="6423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开发环境 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数据库 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785" y="1580515"/>
            <a:ext cx="9281795" cy="3696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335" y="162560"/>
            <a:ext cx="8694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作品展示 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登陆注册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界面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1791335"/>
            <a:ext cx="5174615" cy="3093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40" y="1791335"/>
            <a:ext cx="5029835" cy="3185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5335" y="162560"/>
            <a:ext cx="8694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作品展示 </a:t>
            </a:r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显示所有信息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35" y="1769745"/>
            <a:ext cx="7757795" cy="4511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6"/>
  <p:tag name="KSO_WM_UNIT_LAYERLEVEL" val="1_1"/>
  <p:tag name="KSO_WM_TAG_VERSION" val="1.0"/>
  <p:tag name="KSO_WM_BEAUTIFY_FLAG" val="#wm#"/>
  <p:tag name="KSO_WM_UNIT_TYPE" val="l_i"/>
  <p:tag name="KSO_WM_UNIT_INDEX" val="1_16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7"/>
  <p:tag name="KSO_WM_UNIT_LAYERLEVEL" val="1_1"/>
  <p:tag name="KSO_WM_TAG_VERSION" val="1.0"/>
  <p:tag name="KSO_WM_BEAUTIFY_FLAG" val="#wm#"/>
  <p:tag name="KSO_WM_UNIT_TYPE" val="l_i"/>
  <p:tag name="KSO_WM_UNIT_INDEX" val="1_17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8"/>
  <p:tag name="KSO_WM_UNIT_LAYERLEVEL" val="1_1"/>
  <p:tag name="KSO_WM_TAG_VERSION" val="1.0"/>
  <p:tag name="KSO_WM_BEAUTIFY_FLAG" val="#wm#"/>
  <p:tag name="KSO_WM_UNIT_TYPE" val="l_i"/>
  <p:tag name="KSO_WM_UNIT_INDEX" val="1_18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9"/>
  <p:tag name="KSO_WM_UNIT_LAYERLEVEL" val="1_1"/>
  <p:tag name="KSO_WM_TAG_VERSION" val="1.0"/>
  <p:tag name="KSO_WM_BEAUTIFY_FLAG" val="#wm#"/>
  <p:tag name="KSO_WM_UNIT_TYPE" val="l_i"/>
  <p:tag name="KSO_WM_UNIT_INDEX" val="1_19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20"/>
  <p:tag name="KSO_WM_UNIT_LAYERLEVEL" val="1_1"/>
  <p:tag name="KSO_WM_TAG_VERSION" val="1.0"/>
  <p:tag name="KSO_WM_BEAUTIFY_FLAG" val="#wm#"/>
  <p:tag name="KSO_WM_UNIT_TYPE" val="l_i"/>
  <p:tag name="KSO_WM_UNIT_INDEX" val="1_20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21"/>
  <p:tag name="KSO_WM_UNIT_LAYERLEVEL" val="1_1"/>
  <p:tag name="KSO_WM_TAG_VERSION" val="1.0"/>
  <p:tag name="KSO_WM_BEAUTIFY_FLAG" val="#wm#"/>
  <p:tag name="KSO_WM_UNIT_TYPE" val="l_i"/>
  <p:tag name="KSO_WM_UNIT_INDEX" val="1_21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22"/>
  <p:tag name="KSO_WM_UNIT_LAYERLEVEL" val="1_1"/>
  <p:tag name="KSO_WM_TAG_VERSION" val="1.0"/>
  <p:tag name="KSO_WM_BEAUTIFY_FLAG" val="#wm#"/>
  <p:tag name="KSO_WM_UNIT_TYPE" val="l_i"/>
  <p:tag name="KSO_WM_UNIT_INDEX" val="1_22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23"/>
  <p:tag name="KSO_WM_UNIT_LAYERLEVEL" val="1_1"/>
  <p:tag name="KSO_WM_TAG_VERSION" val="1.0"/>
  <p:tag name="KSO_WM_BEAUTIFY_FLAG" val="#wm#"/>
  <p:tag name="KSO_WM_UNIT_TYPE" val="l_i"/>
  <p:tag name="KSO_WM_UNIT_INDEX" val="1_23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24"/>
  <p:tag name="KSO_WM_UNIT_LAYERLEVEL" val="1_1"/>
  <p:tag name="KSO_WM_TAG_VERSION" val="1.0"/>
  <p:tag name="KSO_WM_BEAUTIFY_FLAG" val="#wm#"/>
  <p:tag name="KSO_WM_UNIT_TYPE" val="l_i"/>
  <p:tag name="KSO_WM_UNIT_INDEX" val="1_24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25"/>
  <p:tag name="KSO_WM_UNIT_LAYERLEVEL" val="1_1"/>
  <p:tag name="KSO_WM_TAG_VERSION" val="1.0"/>
  <p:tag name="KSO_WM_BEAUTIFY_FLAG" val="#wm#"/>
  <p:tag name="KSO_WM_UNIT_TYPE" val="l_i"/>
  <p:tag name="KSO_WM_UNIT_INDEX" val="1_25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26"/>
  <p:tag name="KSO_WM_UNIT_LAYERLEVEL" val="1_1"/>
  <p:tag name="KSO_WM_TAG_VERSION" val="1.0"/>
  <p:tag name="KSO_WM_BEAUTIFY_FLAG" val="#wm#"/>
  <p:tag name="KSO_WM_UNIT_TYPE" val="l_i"/>
  <p:tag name="KSO_WM_UNIT_INDEX" val="1_26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27"/>
  <p:tag name="KSO_WM_UNIT_LAYERLEVEL" val="1_1"/>
  <p:tag name="KSO_WM_TAG_VERSION" val="1.0"/>
  <p:tag name="KSO_WM_BEAUTIFY_FLAG" val="#wm#"/>
  <p:tag name="KSO_WM_UNIT_TYPE" val="l_i"/>
  <p:tag name="KSO_WM_UNIT_INDEX" val="1_27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h_a*1_1_1"/>
  <p:tag name="KSO_WM_TEMPLATE_CATEGORY" val="custom"/>
  <p:tag name="KSO_WM_TEMPLATE_INDEX" val="20186703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1_1"/>
  <p:tag name="KSO_WM_UNIT_PRESET_TEXT" val="添加标题"/>
  <p:tag name="KSO_WM_UNIT_VALUE" val="5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SLIDE_ID" val="custom20186703_2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6703"/>
  <p:tag name="KSO_WM_SLIDE_LAYOUT" val="a_b_l"/>
  <p:tag name="KSO_WM_SLIDE_LAYOUT_CNT" val="1_1_1"/>
</p:tagLst>
</file>

<file path=ppt/tags/tag114.xml><?xml version="1.0" encoding="utf-8"?>
<p:tagLst xmlns:p="http://schemas.openxmlformats.org/presentationml/2006/main">
  <p:tag name="KSO_WM_SLIDE_ID" val="custom20186703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703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15.xml><?xml version="1.0" encoding="utf-8"?>
<p:tagLst xmlns:p="http://schemas.openxmlformats.org/presentationml/2006/main">
  <p:tag name="KSO_WM_SLIDE_ID" val="custom20186703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703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16.xml><?xml version="1.0" encoding="utf-8"?>
<p:tagLst xmlns:p="http://schemas.openxmlformats.org/presentationml/2006/main">
  <p:tag name="KSO_WM_SLIDE_ID" val="custom20186703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703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17.xml><?xml version="1.0" encoding="utf-8"?>
<p:tagLst xmlns:p="http://schemas.openxmlformats.org/presentationml/2006/main">
  <p:tag name="KSO_WM_SLIDE_ID" val="custom20186703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703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18.xml><?xml version="1.0" encoding="utf-8"?>
<p:tagLst xmlns:p="http://schemas.openxmlformats.org/presentationml/2006/main">
  <p:tag name="KSO_WM_SLIDE_ID" val="custom20186703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703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19.xml><?xml version="1.0" encoding="utf-8"?>
<p:tagLst xmlns:p="http://schemas.openxmlformats.org/presentationml/2006/main">
  <p:tag name="KSO_WM_SLIDE_ID" val="custom20186703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703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186703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703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21.xml><?xml version="1.0" encoding="utf-8"?>
<p:tagLst xmlns:p="http://schemas.openxmlformats.org/presentationml/2006/main">
  <p:tag name="KSO_WM_SLIDE_ID" val="custom20186703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703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22.xml><?xml version="1.0" encoding="utf-8"?>
<p:tagLst xmlns:p="http://schemas.openxmlformats.org/presentationml/2006/main">
  <p:tag name="KSO_WM_SLIDE_ID" val="custom20186703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703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23.xml><?xml version="1.0" encoding="utf-8"?>
<p:tagLst xmlns:p="http://schemas.openxmlformats.org/presentationml/2006/main">
  <p:tag name="KSO_WM_TEMPLATE_CATEGORY" val="custom"/>
  <p:tag name="KSO_WM_TEMPLATE_INDEX" val="20186703"/>
  <p:tag name="KSO_WM_TAG_VERSION" val="1.0"/>
  <p:tag name="KSO_WM_UNIT_TYPE" val="a"/>
  <p:tag name="KSO_WM_UNIT_INDEX" val="1"/>
  <p:tag name="KSO_WM_UNIT_ID" val="custom20186703_19*a*1"/>
  <p:tag name="KSO_WM_UNIT_LAYERLEVEL" val="1"/>
  <p:tag name="KSO_WM_UNIT_VALUE" val="36"/>
  <p:tag name="KSO_WM_UNIT_ISCONTENTSTITLE" val="0"/>
  <p:tag name="KSO_WM_UNIT_HIGHLIGHT" val="0"/>
  <p:tag name="KSO_WM_UNIT_COMPATIBLE" val="0"/>
  <p:tag name="KSO_WM_BEAUTIFY_FLAG" val="#wm#"/>
  <p:tag name="KSO_WM_UNIT_PRESET_TEXT" val="Thanks&#10;"/>
  <p:tag name="KSO_WM_UNIT_NOCLEAR" val="0"/>
  <p:tag name="KSO_WM_UNIT_DIAGRAM_ISNUMVISUAL" val="0"/>
  <p:tag name="KSO_WM_UNIT_DIAGRAM_ISREFERUNIT" val="0"/>
</p:tagLst>
</file>

<file path=ppt/tags/tag124.xml><?xml version="1.0" encoding="utf-8"?>
<p:tagLst xmlns:p="http://schemas.openxmlformats.org/presentationml/2006/main">
  <p:tag name="KSO_WM_TEMPLATE_CATEGORY" val="custom"/>
  <p:tag name="KSO_WM_TEMPLATE_INDEX" val="20186703"/>
  <p:tag name="KSO_WM_TAG_VERSION" val="1.0"/>
  <p:tag name="KSO_WM_SLIDE_ID" val="custom20186703_19"/>
  <p:tag name="KSO_WM_SLIDE_INDEX" val="19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  <p:tag name="KSO_WM_TEMPLATE_SUBCATEGORY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70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703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EMPLATE_CATEGORY" val="custom"/>
  <p:tag name="KSO_WM_TEMPLATE_INDEX" val="20186703"/>
  <p:tag name="KSO_WM_TAG_VERSION" val="1.0"/>
  <p:tag name="KSO_WM_TEMPLATE_THUMBS_INDEX" val="1、5、6、7、8、10、13、14、15、17、18、19"/>
  <p:tag name="KSO_WM_BEAUTIFY_FLAG" val="#wm#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</p:tagLst>
</file>

<file path=ppt/tags/tag76.xml><?xml version="1.0" encoding="utf-8"?>
<p:tagLst xmlns:p="http://schemas.openxmlformats.org/presentationml/2006/main">
  <p:tag name="KSO_WM_TEMPLATE_CATEGORY" val="custom"/>
  <p:tag name="KSO_WM_TEMPLATE_INDEX" val="20186703"/>
  <p:tag name="KSO_WM_TAG_VERSION" val="1.0"/>
  <p:tag name="KSO_WM_UNIT_TYPE" val="a"/>
  <p:tag name="KSO_WM_UNIT_INDEX" val="1"/>
  <p:tag name="KSO_WM_UNIT_ID" val="custom20186703_1*a*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汇报人署名"/>
  <p:tag name="KSO_WM_UNIT_VALUE" val="25"/>
  <p:tag name="KSO_WM_UNIT_HIGHLIGHT" val="0"/>
  <p:tag name="KSO_WM_UNIT_COMPATIBLE" val="0"/>
  <p:tag name="KSO_WM_UNIT_TYPE" val="b"/>
  <p:tag name="KSO_WM_UNIT_INDEX" val="1"/>
  <p:tag name="KSO_WM_UNIT_ID" val="custom20186703_1*b*1"/>
  <p:tag name="KSO_WM_TEMPLATE_CATEGORY" val="custom"/>
  <p:tag name="KSO_WM_TEMPLATE_INDEX" val="20186703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TEMPLATE_CATEGORY" val="custom"/>
  <p:tag name="KSO_WM_TEMPLATE_INDEX" val="20186703"/>
  <p:tag name="KSO_WM_TAG_VERSION" val="1.0"/>
  <p:tag name="KSO_WM_SLIDE_ID" val="custom20186703_1"/>
  <p:tag name="KSO_WM_SLIDE_INDEX" val="1"/>
  <p:tag name="KSO_WM_SLIDE_ITEM_CNT" val="0"/>
  <p:tag name="KSO_WM_SLIDE_LAYOUT" val="a_b"/>
  <p:tag name="KSO_WM_SLIDE_LAYOUT_CNT" val="1_3"/>
  <p:tag name="KSO_WM_SLIDE_TYPE" val="title"/>
  <p:tag name="KSO_WM_SLIDE_SUBTYPE" val="pureTxt"/>
  <p:tag name="KSO_WM_TEMPLATE_THUMBS_INDEX" val="1、5、6、7、8、10、13、14、15、17、18、19"/>
  <p:tag name="KSO_WM_BEAUTIFY_FLAG" val="#wm#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h_a*1_1_1"/>
  <p:tag name="KSO_WM_TEMPLATE_CATEGORY" val="custom"/>
  <p:tag name="KSO_WM_TEMPLATE_INDEX" val="20186703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1_1"/>
  <p:tag name="KSO_WM_UNIT_PRESET_TEXT" val="添加标题"/>
  <p:tag name="KSO_WM_UNIT_VALUE" val="5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30"/>
  <p:tag name="KSO_WM_TEMPLATE_CATEGORY" val="custom"/>
  <p:tag name="KSO_WM_TEMPLATE_INDEX" val="20186703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0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h_a*1_2_1"/>
  <p:tag name="KSO_WM_TEMPLATE_CATEGORY" val="custom"/>
  <p:tag name="KSO_WM_TEMPLATE_INDEX" val="20186703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2_1"/>
  <p:tag name="KSO_WM_UNIT_PRESET_TEXT" val="添加标题"/>
  <p:tag name="KSO_WM_UNIT_VALUE" val="5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i"/>
  <p:tag name="KSO_WM_UNIT_INDEX" val="1"/>
  <p:tag name="KSO_WM_UNIT_ID" val="custom20186703_2*i*1"/>
  <p:tag name="KSO_WM_TEMPLATE_CATEGORY" val="custom"/>
  <p:tag name="KSO_WM_TEMPLATE_INDEX" val="20186703"/>
  <p:tag name="KSO_WM_UNIT_LAYERLEVEL" val="1"/>
  <p:tag name="KSO_WM_TAG_VERSION" val="1.0"/>
  <p:tag name="KSO_WM_BEAUTIFY_FLAG" val="#wm#"/>
  <p:tag name="KSO_WM_UNIT_COLOR_SCHEME_SHAPE_ID" val="4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ISCONTENTSTITLE" val="1"/>
  <p:tag name="KSO_WM_UNIT_PRESET_TEXT" val="目录"/>
  <p:tag name="KSO_WM_UNIT_VALUE" val="7"/>
  <p:tag name="KSO_WM_UNIT_HIGHLIGHT" val="0"/>
  <p:tag name="KSO_WM_UNIT_COMPATIBLE" val="0"/>
  <p:tag name="KSO_WM_DIAGRAM_GROUP_CODE" val="l1-1"/>
  <p:tag name="KSO_WM_UNIT_TYPE" val="a"/>
  <p:tag name="KSO_WM_UNIT_INDEX" val="1"/>
  <p:tag name="KSO_WM_UNIT_ID" val="custom20186703_2*a*1"/>
  <p:tag name="KSO_WM_TEMPLATE_CATEGORY" val="custom"/>
  <p:tag name="KSO_WM_TEMPLATE_INDEX" val="20186703"/>
  <p:tag name="KSO_WM_UNIT_LAYERLEVEL" val="1"/>
  <p:tag name="KSO_WM_TAG_VERSION" val="1.0"/>
  <p:tag name="KSO_WM_BEAUTIFY_FLAG" val="#wm#"/>
  <p:tag name="KSO_WM_UNIT_COLOR_SCHEME_SHAPE_ID" val="2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6703_2*b*1"/>
  <p:tag name="KSO_WM_TEMPLATE_CATEGORY" val="custom"/>
  <p:tag name="KSO_WM_TEMPLATE_INDEX" val="2018670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186703_2*i*2"/>
  <p:tag name="KSO_WM_TEMPLATE_CATEGORY" val="custom"/>
  <p:tag name="KSO_WM_TEMPLATE_INDEX" val="20186703"/>
  <p:tag name="KSO_WM_UNIT_LAYERLEVEL" val="1"/>
  <p:tag name="KSO_WM_TAG_VERSION" val="1.0"/>
  <p:tag name="KSO_WM_BEAUTIFY_FLAG" val="#wm#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2"/>
  <p:tag name="KSO_WM_UNIT_LAYERLEVEL" val="1_1"/>
  <p:tag name="KSO_WM_TAG_VERSION" val="1.0"/>
  <p:tag name="KSO_WM_BEAUTIFY_FLAG" val="#wm#"/>
  <p:tag name="KSO_WM_UNIT_TYPE" val="l_i"/>
  <p:tag name="KSO_WM_UNIT_INDEX" val="1_2"/>
  <p:tag name="KSO_WM_DIAGRAM_GROUP_CODE" val="l1-1"/>
  <p:tag name="KSO_WM_TEMPLATE_CATEGORY" val="custom"/>
  <p:tag name="KSO_WM_TEMPLATE_INDEX" val="2018670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3"/>
  <p:tag name="KSO_WM_UNIT_LAYERLEVEL" val="1_1"/>
  <p:tag name="KSO_WM_TAG_VERSION" val="1.0"/>
  <p:tag name="KSO_WM_BEAUTIFY_FLAG" val="#wm#"/>
  <p:tag name="KSO_WM_UNIT_TYPE" val="l_i"/>
  <p:tag name="KSO_WM_UNIT_INDEX" val="1_3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4"/>
  <p:tag name="KSO_WM_UNIT_LAYERLEVEL" val="1_1"/>
  <p:tag name="KSO_WM_TAG_VERSION" val="1.0"/>
  <p:tag name="KSO_WM_BEAUTIFY_FLAG" val="#wm#"/>
  <p:tag name="KSO_WM_UNIT_TYPE" val="l_i"/>
  <p:tag name="KSO_WM_UNIT_INDEX" val="1_4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5"/>
  <p:tag name="KSO_WM_UNIT_LAYERLEVEL" val="1_1"/>
  <p:tag name="KSO_WM_TAG_VERSION" val="1.0"/>
  <p:tag name="KSO_WM_BEAUTIFY_FLAG" val="#wm#"/>
  <p:tag name="KSO_WM_UNIT_TYPE" val="l_i"/>
  <p:tag name="KSO_WM_UNIT_INDEX" val="1_5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6"/>
  <p:tag name="KSO_WM_UNIT_LAYERLEVEL" val="1_1"/>
  <p:tag name="KSO_WM_TAG_VERSION" val="1.0"/>
  <p:tag name="KSO_WM_BEAUTIFY_FLAG" val="#wm#"/>
  <p:tag name="KSO_WM_UNIT_TYPE" val="l_i"/>
  <p:tag name="KSO_WM_UNIT_INDEX" val="1_6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7"/>
  <p:tag name="KSO_WM_UNIT_LAYERLEVEL" val="1_1"/>
  <p:tag name="KSO_WM_TAG_VERSION" val="1.0"/>
  <p:tag name="KSO_WM_BEAUTIFY_FLAG" val="#wm#"/>
  <p:tag name="KSO_WM_UNIT_TYPE" val="l_i"/>
  <p:tag name="KSO_WM_UNIT_INDEX" val="1_7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8"/>
  <p:tag name="KSO_WM_UNIT_LAYERLEVEL" val="1_1"/>
  <p:tag name="KSO_WM_TAG_VERSION" val="1.0"/>
  <p:tag name="KSO_WM_BEAUTIFY_FLAG" val="#wm#"/>
  <p:tag name="KSO_WM_UNIT_TYPE" val="l_i"/>
  <p:tag name="KSO_WM_UNIT_INDEX" val="1_8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9"/>
  <p:tag name="KSO_WM_UNIT_LAYERLEVEL" val="1_1"/>
  <p:tag name="KSO_WM_TAG_VERSION" val="1.0"/>
  <p:tag name="KSO_WM_BEAUTIFY_FLAG" val="#wm#"/>
  <p:tag name="KSO_WM_UNIT_TYPE" val="l_i"/>
  <p:tag name="KSO_WM_UNIT_INDEX" val="1_9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0"/>
  <p:tag name="KSO_WM_UNIT_LAYERLEVEL" val="1_1"/>
  <p:tag name="KSO_WM_TAG_VERSION" val="1.0"/>
  <p:tag name="KSO_WM_BEAUTIFY_FLAG" val="#wm#"/>
  <p:tag name="KSO_WM_UNIT_TYPE" val="l_i"/>
  <p:tag name="KSO_WM_UNIT_INDEX" val="1_10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1"/>
  <p:tag name="KSO_WM_UNIT_LAYERLEVEL" val="1_1"/>
  <p:tag name="KSO_WM_TAG_VERSION" val="1.0"/>
  <p:tag name="KSO_WM_BEAUTIFY_FLAG" val="#wm#"/>
  <p:tag name="KSO_WM_UNIT_TYPE" val="l_i"/>
  <p:tag name="KSO_WM_UNIT_INDEX" val="1_11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2"/>
  <p:tag name="KSO_WM_UNIT_LAYERLEVEL" val="1_1"/>
  <p:tag name="KSO_WM_TAG_VERSION" val="1.0"/>
  <p:tag name="KSO_WM_BEAUTIFY_FLAG" val="#wm#"/>
  <p:tag name="KSO_WM_UNIT_TYPE" val="l_i"/>
  <p:tag name="KSO_WM_UNIT_INDEX" val="1_12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3"/>
  <p:tag name="KSO_WM_UNIT_LAYERLEVEL" val="1_1"/>
  <p:tag name="KSO_WM_TAG_VERSION" val="1.0"/>
  <p:tag name="KSO_WM_BEAUTIFY_FLAG" val="#wm#"/>
  <p:tag name="KSO_WM_UNIT_TYPE" val="l_i"/>
  <p:tag name="KSO_WM_UNIT_INDEX" val="1_13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4"/>
  <p:tag name="KSO_WM_UNIT_LAYERLEVEL" val="1_1"/>
  <p:tag name="KSO_WM_TAG_VERSION" val="1.0"/>
  <p:tag name="KSO_WM_BEAUTIFY_FLAG" val="#wm#"/>
  <p:tag name="KSO_WM_UNIT_TYPE" val="l_i"/>
  <p:tag name="KSO_WM_UNIT_INDEX" val="1_14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6703_2*l_i*1_15"/>
  <p:tag name="KSO_WM_UNIT_LAYERLEVEL" val="1_1"/>
  <p:tag name="KSO_WM_TAG_VERSION" val="1.0"/>
  <p:tag name="KSO_WM_BEAUTIFY_FLAG" val="#wm#"/>
  <p:tag name="KSO_WM_UNIT_TYPE" val="l_i"/>
  <p:tag name="KSO_WM_UNIT_INDEX" val="1_15"/>
  <p:tag name="KSO_WM_DIAGRAM_GROUP_CODE" val="l1-1"/>
  <p:tag name="KSO_WM_TEMPLATE_CATEGORY" val="custom"/>
  <p:tag name="KSO_WM_TEMPLATE_INDEX" val="20186703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20186703">
      <a:dk1>
        <a:srgbClr val="000000"/>
      </a:dk1>
      <a:lt1>
        <a:srgbClr val="FFFFFF"/>
      </a:lt1>
      <a:dk2>
        <a:srgbClr val="006B8E"/>
      </a:dk2>
      <a:lt2>
        <a:srgbClr val="FFFFFF"/>
      </a:lt2>
      <a:accent1>
        <a:srgbClr val="18C9D9"/>
      </a:accent1>
      <a:accent2>
        <a:srgbClr val="005690"/>
      </a:accent2>
      <a:accent3>
        <a:srgbClr val="007486"/>
      </a:accent3>
      <a:accent4>
        <a:srgbClr val="3CF1F0"/>
      </a:accent4>
      <a:accent5>
        <a:srgbClr val="9FF3F1"/>
      </a:accent5>
      <a:accent6>
        <a:srgbClr val="40EDCA"/>
      </a:accent6>
      <a:hlink>
        <a:srgbClr val="304FFE"/>
      </a:hlink>
      <a:folHlink>
        <a:srgbClr val="492067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演示</Application>
  <PresentationFormat>宽屏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楷体</vt:lpstr>
      <vt:lpstr>Wingdings</vt:lpstr>
      <vt:lpstr>黑体</vt:lpstr>
      <vt:lpstr>Arial Unicode MS</vt:lpstr>
      <vt:lpstr>Calibri</vt:lpstr>
      <vt:lpstr>1_Office 主题​​</vt:lpstr>
      <vt:lpstr>医院电子病历系统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ASUS</cp:lastModifiedBy>
  <cp:revision>3</cp:revision>
  <dcterms:created xsi:type="dcterms:W3CDTF">2019-06-20T02:52:00Z</dcterms:created>
  <dcterms:modified xsi:type="dcterms:W3CDTF">2019-06-21T03:21:26Z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