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60" r:id="rId6"/>
    <p:sldId id="261" r:id="rId7"/>
    <p:sldId id="267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69689-F05B-9547-8ACA-B7CD1AA13821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60A66-160F-0546-B1F0-8664D8342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7EBF-3792-2649-B6C2-07E7B3325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FD850-F705-C841-85EC-D193C92C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5864-0E55-6A4F-B1DA-B6BABDC6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20AD-16A9-F943-80AD-684B976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9403-2F15-0B41-8E63-9FF81148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CF5F-A809-A144-8104-E0E2874C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34A41-2C2A-0841-92A3-EA8929A0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B188-3D76-4C4A-9665-39BCFB2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63D7-D6F4-EC48-9994-DD741145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3776-997E-AE40-89AB-C5AD916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2045F-2ED8-6D47-B6A0-18F60162B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66CDB-0E32-BC4C-BD2E-1D5ADE5E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8BC7-72F1-EB4B-B8E2-1E27BDBD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1B6-E69E-5C41-87FC-0C5EF299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7D91-A10E-974A-9182-6E6B590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D347-17B8-EF4D-BDA6-DC2D0CF3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5F0E-179D-3246-9661-6840D490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1395-0C72-7246-99E4-D02392A7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C0BE-2F20-2A48-9259-201E6E1D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1046-3E80-5143-B3E0-A59A957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2835-BAB0-3645-85B0-6F5BF673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F200-E840-824B-9C5E-41CA9991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2C9F-E7EE-3945-8A80-F79F6AF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0690-F6AD-624F-B4A1-0AE8D5E5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8384-2761-4D41-A7D4-9A0461FB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83C-4F61-5743-97EC-1DD008BD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07F1-1D59-A243-B973-EBD511D16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A3E5-3D90-C94B-B36D-460B3E7E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9969-8711-6F41-B937-5FA3EE0C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569F2-A45B-7145-891C-AAA62248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20D1F-3461-6B46-AA28-BD932FEA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1507-F151-4840-8FB2-2299EB5E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0421B-CB18-904D-A580-90A4BB3D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1D8E4-8C1D-0D4B-9CC5-323E35628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F5D1D-8D06-5146-8795-09B17EF0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3B594-4D65-AB4D-9BD5-9259E7035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2E4A3-072B-B743-9DFD-6D98612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9B854-4FC8-D74F-B4EB-16C9DF4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BE03B-B7F4-5C4D-9F49-485323F4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8F1-5C2D-DD4A-90CD-9965591E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CC669-0ED1-2F47-A202-9AF4502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2D794-4133-494D-A30F-D60EE281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9B03F-13EF-D44B-BDD2-DC8ED747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F50C7-913E-5446-A717-D4000E79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26C5A-6A74-604E-9810-7F2EA229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6EB49-530E-7249-8133-123B33D6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DCC-E54C-7442-A4F6-A322E96C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08BF-2D3B-454C-9544-9E8740D4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2CEBB-C630-0840-803E-450B00D8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A260-9640-D84C-B58F-4135F51C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0EBC-98DF-2A42-BD29-64D67995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08E3-9C3E-DB4B-8379-39E5A63A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D0FC-C9A6-544C-8714-77B5EBFB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A2D14-F27A-AB4B-A8C7-5F9D1B1B1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06CCA-D9E1-E246-9C81-F344838F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B709-F450-5D40-839F-E1DEEF49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0CF0E-475A-0C49-BE47-969B203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C281-F2D6-1343-AEFE-7F766630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8867F-5538-7E41-8CEE-DC77BCF6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0F10-B6CF-274D-9019-C31C7567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FF5E-9E14-5D41-B897-E9284C6F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8370-D723-D949-B9F9-BA05ACEA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2C0C-CE1B-8D49-866F-4DCA06694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397-0EC5-1F47-81BC-E54EBA0FF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for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B9478-DF86-8F4D-91B5-368F1D6F2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Qiao</a:t>
            </a:r>
            <a:r>
              <a:rPr lang="en-US" dirty="0"/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239470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F71E-AE16-BD42-9F65-651E52EF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DFC9-C579-9049-97B8-1B3BB2C1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another Service and communicate with this one</a:t>
            </a:r>
          </a:p>
          <a:p>
            <a:r>
              <a:rPr lang="en-US" dirty="0"/>
              <a:t>New service should depend on Jersey-client and call REST-API of this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Database and use JDBC to manage Stock information</a:t>
            </a:r>
          </a:p>
        </p:txBody>
      </p:sp>
    </p:spTree>
    <p:extLst>
      <p:ext uri="{BB962C8B-B14F-4D97-AF65-F5344CB8AC3E}">
        <p14:creationId xmlns:p14="http://schemas.microsoft.com/office/powerpoint/2010/main" val="10857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D73-1B5D-734C-9637-D750A73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tools used in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A2C0-EF85-8146-932E-4125A076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JAX-RS resources which is implemented by Jersey</a:t>
            </a:r>
          </a:p>
          <a:p>
            <a:endParaRPr lang="en-US" dirty="0"/>
          </a:p>
          <a:p>
            <a:r>
              <a:rPr lang="en-US" dirty="0"/>
              <a:t>Implemented some Exception Mappers</a:t>
            </a:r>
          </a:p>
          <a:p>
            <a:endParaRPr lang="en-US" dirty="0"/>
          </a:p>
          <a:p>
            <a:r>
              <a:rPr lang="en-US" dirty="0"/>
              <a:t>Defined some JSON entity &amp; Bean Validation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764C-FE92-3E45-899A-C7A8210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this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609D5-D034-1347-9098-1A12250F3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92" y="1690688"/>
            <a:ext cx="4933766" cy="36650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76736B-F03C-FD4D-B271-575F9CADDA00}"/>
              </a:ext>
            </a:extLst>
          </p:cNvPr>
          <p:cNvSpPr txBox="1"/>
          <p:nvPr/>
        </p:nvSpPr>
        <p:spPr>
          <a:xfrm>
            <a:off x="117207" y="3409690"/>
            <a:ext cx="165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classes copied from last exercise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C5A316-E74F-CE44-8239-981636413C2D}"/>
              </a:ext>
            </a:extLst>
          </p:cNvPr>
          <p:cNvCxnSpPr>
            <a:cxnSpLocks/>
          </p:cNvCxnSpPr>
          <p:nvPr/>
        </p:nvCxnSpPr>
        <p:spPr>
          <a:xfrm flipH="1">
            <a:off x="4392779" y="4590409"/>
            <a:ext cx="369322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D42B1-8FA6-4B47-96E2-F0820A2955C0}"/>
              </a:ext>
            </a:extLst>
          </p:cNvPr>
          <p:cNvSpPr txBox="1"/>
          <p:nvPr/>
        </p:nvSpPr>
        <p:spPr>
          <a:xfrm>
            <a:off x="8278091" y="440574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class of all endpoints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A520C2-8501-3448-B587-06C66E127A6F}"/>
              </a:ext>
            </a:extLst>
          </p:cNvPr>
          <p:cNvCxnSpPr/>
          <p:nvPr/>
        </p:nvCxnSpPr>
        <p:spPr>
          <a:xfrm>
            <a:off x="1365662" y="4904509"/>
            <a:ext cx="1045029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CA519-2C6E-CB4C-88DC-E8C0E678AF0A}"/>
              </a:ext>
            </a:extLst>
          </p:cNvPr>
          <p:cNvSpPr txBox="1"/>
          <p:nvPr/>
        </p:nvSpPr>
        <p:spPr>
          <a:xfrm>
            <a:off x="160267" y="4405743"/>
            <a:ext cx="122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Jersey configure - </a:t>
            </a:r>
            <a:r>
              <a:rPr lang="en-US" dirty="0" err="1"/>
              <a:t>RestConfig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258F37-00FC-4043-B3C4-BEA0C18640AE}"/>
              </a:ext>
            </a:extLst>
          </p:cNvPr>
          <p:cNvCxnSpPr>
            <a:cxnSpLocks/>
          </p:cNvCxnSpPr>
          <p:nvPr/>
        </p:nvCxnSpPr>
        <p:spPr>
          <a:xfrm flipH="1">
            <a:off x="4853937" y="5286126"/>
            <a:ext cx="2900650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52D4F7-F90F-0745-913F-92DC296885D1}"/>
              </a:ext>
            </a:extLst>
          </p:cNvPr>
          <p:cNvSpPr txBox="1"/>
          <p:nvPr/>
        </p:nvSpPr>
        <p:spPr>
          <a:xfrm>
            <a:off x="7863725" y="4962960"/>
            <a:ext cx="298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Repository class for Injection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2B5643-36D1-0445-93E1-BD2F93E83BCD}"/>
              </a:ext>
            </a:extLst>
          </p:cNvPr>
          <p:cNvCxnSpPr>
            <a:cxnSpLocks/>
          </p:cNvCxnSpPr>
          <p:nvPr/>
        </p:nvCxnSpPr>
        <p:spPr>
          <a:xfrm>
            <a:off x="1407861" y="3883229"/>
            <a:ext cx="724395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E5339-066B-A246-BDB1-83302E0E2E7F}"/>
              </a:ext>
            </a:extLst>
          </p:cNvPr>
          <p:cNvCxnSpPr>
            <a:cxnSpLocks/>
          </p:cNvCxnSpPr>
          <p:nvPr/>
        </p:nvCxnSpPr>
        <p:spPr>
          <a:xfrm flipH="1">
            <a:off x="4389264" y="3614653"/>
            <a:ext cx="369322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1A77CC-F9EA-304B-A221-506F2B934712}"/>
              </a:ext>
            </a:extLst>
          </p:cNvPr>
          <p:cNvSpPr txBox="1"/>
          <p:nvPr/>
        </p:nvSpPr>
        <p:spPr>
          <a:xfrm>
            <a:off x="8278091" y="3378618"/>
            <a:ext cx="246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JSON body in HTTP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B1A5DE-6761-CA4B-AE32-9FDD985C2C7C}"/>
              </a:ext>
            </a:extLst>
          </p:cNvPr>
          <p:cNvCxnSpPr>
            <a:cxnSpLocks/>
          </p:cNvCxnSpPr>
          <p:nvPr/>
        </p:nvCxnSpPr>
        <p:spPr>
          <a:xfrm flipH="1">
            <a:off x="4212226" y="1902628"/>
            <a:ext cx="369322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7AD5F-B0FB-B041-AE06-0983D062BEBE}"/>
              </a:ext>
            </a:extLst>
          </p:cNvPr>
          <p:cNvSpPr txBox="1"/>
          <p:nvPr/>
        </p:nvSpPr>
        <p:spPr>
          <a:xfrm>
            <a:off x="8082490" y="1508166"/>
            <a:ext cx="266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self-defined exceptions and their manager</a:t>
            </a:r>
          </a:p>
        </p:txBody>
      </p:sp>
    </p:spTree>
    <p:extLst>
      <p:ext uri="{BB962C8B-B14F-4D97-AF65-F5344CB8AC3E}">
        <p14:creationId xmlns:p14="http://schemas.microsoft.com/office/powerpoint/2010/main" val="30254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D5FB-437B-B24A-A479-92B52A1B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 repository (Portfolio) to manage all stocks we have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DD97B4-316A-744D-AE89-B3C6500A6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55142"/>
            <a:ext cx="3392858" cy="1981231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89058-CD5C-CF48-81D4-9FE582F2F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last exercise, we store all pointers to Stock in the main method.</a:t>
            </a:r>
          </a:p>
          <a:p>
            <a:endParaRPr lang="en-US" dirty="0"/>
          </a:p>
          <a:p>
            <a:r>
              <a:rPr lang="en-US" dirty="0"/>
              <a:t>However, in a RESTful design we need to hold it somewhere else. </a:t>
            </a:r>
          </a:p>
          <a:p>
            <a:endParaRPr lang="en-US" dirty="0"/>
          </a:p>
          <a:p>
            <a:r>
              <a:rPr lang="en-US" dirty="0"/>
              <a:t>So we need a repository class to hold all these pointers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ABDBDE-333B-AA46-AE4F-61457E492AA0}"/>
              </a:ext>
            </a:extLst>
          </p:cNvPr>
          <p:cNvCxnSpPr>
            <a:cxnSpLocks/>
          </p:cNvCxnSpPr>
          <p:nvPr/>
        </p:nvCxnSpPr>
        <p:spPr>
          <a:xfrm flipH="1">
            <a:off x="3883232" y="3764478"/>
            <a:ext cx="1223158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FE8F-39C8-C94D-B283-4A0BFBE7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CA8D-3BA3-3A4F-9AA3-9B4658C0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Repository object(Singleton) will be injected into the Resource class. </a:t>
            </a:r>
          </a:p>
          <a:p>
            <a:r>
              <a:rPr lang="en-US" sz="2400" dirty="0"/>
              <a:t>Endpoints will use this repository to CRUD stocks.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F2F04D-F39F-0740-AEE8-A896316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1269"/>
            <a:ext cx="5829300" cy="38989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81C706-6842-3042-B491-70FEC7F5E230}"/>
              </a:ext>
            </a:extLst>
          </p:cNvPr>
          <p:cNvCxnSpPr/>
          <p:nvPr/>
        </p:nvCxnSpPr>
        <p:spPr>
          <a:xfrm flipH="1">
            <a:off x="5919354" y="3243263"/>
            <a:ext cx="1496291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1145A5-22D8-D24C-89B2-1F90F4E01B9E}"/>
              </a:ext>
            </a:extLst>
          </p:cNvPr>
          <p:cNvSpPr txBox="1"/>
          <p:nvPr/>
        </p:nvSpPr>
        <p:spPr>
          <a:xfrm>
            <a:off x="7627359" y="3058597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BDAA70-C2C3-A541-8A28-8ADD59C765CE}"/>
              </a:ext>
            </a:extLst>
          </p:cNvPr>
          <p:cNvCxnSpPr/>
          <p:nvPr/>
        </p:nvCxnSpPr>
        <p:spPr>
          <a:xfrm flipH="1">
            <a:off x="6495537" y="4375533"/>
            <a:ext cx="1496291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00CB4D-A0BE-154A-8D38-6297C124A267}"/>
              </a:ext>
            </a:extLst>
          </p:cNvPr>
          <p:cNvSpPr txBox="1"/>
          <p:nvPr/>
        </p:nvSpPr>
        <p:spPr>
          <a:xfrm>
            <a:off x="8194370" y="4190867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80D40F-F3E9-1848-9B15-7289F2DDC60C}"/>
              </a:ext>
            </a:extLst>
          </p:cNvPr>
          <p:cNvCxnSpPr/>
          <p:nvPr/>
        </p:nvCxnSpPr>
        <p:spPr>
          <a:xfrm flipH="1">
            <a:off x="6495537" y="5323137"/>
            <a:ext cx="1496291" cy="0"/>
          </a:xfrm>
          <a:prstGeom prst="straightConnector1">
            <a:avLst/>
          </a:prstGeom>
          <a:ln w="825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6A4FE-3AA2-EF48-9113-9A927DE7D5CF}"/>
              </a:ext>
            </a:extLst>
          </p:cNvPr>
          <p:cNvSpPr txBox="1"/>
          <p:nvPr/>
        </p:nvSpPr>
        <p:spPr>
          <a:xfrm>
            <a:off x="8203542" y="5138471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02C13-C0A4-B545-BEBB-11B4B1F37B2D}"/>
              </a:ext>
            </a:extLst>
          </p:cNvPr>
          <p:cNvCxnSpPr/>
          <p:nvPr/>
        </p:nvCxnSpPr>
        <p:spPr>
          <a:xfrm flipH="1">
            <a:off x="6268748" y="6042026"/>
            <a:ext cx="1496291" cy="0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85360F-64B6-ED41-9C7D-FCB44DFD7701}"/>
              </a:ext>
            </a:extLst>
          </p:cNvPr>
          <p:cNvSpPr txBox="1"/>
          <p:nvPr/>
        </p:nvSpPr>
        <p:spPr>
          <a:xfrm>
            <a:off x="7976753" y="5857360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501E415-D45A-4A4F-A653-E6A7396E9763}"/>
              </a:ext>
            </a:extLst>
          </p:cNvPr>
          <p:cNvSpPr/>
          <p:nvPr/>
        </p:nvSpPr>
        <p:spPr>
          <a:xfrm>
            <a:off x="5909319" y="3989770"/>
            <a:ext cx="383676" cy="771525"/>
          </a:xfrm>
          <a:prstGeom prst="rightBrac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3158-ACB9-B04D-A6B4-0BA44C1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class (Endpoints)</a:t>
            </a:r>
            <a:br>
              <a:rPr lang="en-US" dirty="0"/>
            </a:br>
            <a:r>
              <a:rPr lang="en-US" dirty="0"/>
              <a:t>- Just call according methods in Repository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6B449C-AA6A-3D48-AA29-3AA157F95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124"/>
            <a:ext cx="7894966" cy="451579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55E8F6-8268-9B49-852C-89EC242FC37B}"/>
              </a:ext>
            </a:extLst>
          </p:cNvPr>
          <p:cNvCxnSpPr>
            <a:cxnSpLocks/>
          </p:cNvCxnSpPr>
          <p:nvPr/>
        </p:nvCxnSpPr>
        <p:spPr>
          <a:xfrm flipH="1">
            <a:off x="2873829" y="2636322"/>
            <a:ext cx="1198109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71A9D0-C5C3-6541-9ABC-1986A0D45BC2}"/>
              </a:ext>
            </a:extLst>
          </p:cNvPr>
          <p:cNvSpPr txBox="1"/>
          <p:nvPr/>
        </p:nvSpPr>
        <p:spPr>
          <a:xfrm>
            <a:off x="4071938" y="2451656"/>
            <a:ext cx="27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Singleton Repository object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79FEA-9186-3F4F-A8C4-628297076D32}"/>
              </a:ext>
            </a:extLst>
          </p:cNvPr>
          <p:cNvCxnSpPr/>
          <p:nvPr/>
        </p:nvCxnSpPr>
        <p:spPr>
          <a:xfrm flipH="1">
            <a:off x="7845938" y="4242741"/>
            <a:ext cx="1496291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FE7477-7235-CA42-99AF-74109134B976}"/>
              </a:ext>
            </a:extLst>
          </p:cNvPr>
          <p:cNvSpPr txBox="1"/>
          <p:nvPr/>
        </p:nvSpPr>
        <p:spPr>
          <a:xfrm>
            <a:off x="9596437" y="4036023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606AE0-7D00-FB44-BE69-F7CDD1BE6F4C}"/>
              </a:ext>
            </a:extLst>
          </p:cNvPr>
          <p:cNvCxnSpPr/>
          <p:nvPr/>
        </p:nvCxnSpPr>
        <p:spPr>
          <a:xfrm flipH="1">
            <a:off x="8859900" y="3387016"/>
            <a:ext cx="1496291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30A8D7-8945-5449-9327-5091718C1FB4}"/>
              </a:ext>
            </a:extLst>
          </p:cNvPr>
          <p:cNvSpPr txBox="1"/>
          <p:nvPr/>
        </p:nvSpPr>
        <p:spPr>
          <a:xfrm>
            <a:off x="10475118" y="3202350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7A0E1-8216-FF4A-B7BF-DDAD97D8EE74}"/>
              </a:ext>
            </a:extLst>
          </p:cNvPr>
          <p:cNvCxnSpPr/>
          <p:nvPr/>
        </p:nvCxnSpPr>
        <p:spPr>
          <a:xfrm flipH="1">
            <a:off x="8217458" y="5446097"/>
            <a:ext cx="1496291" cy="0"/>
          </a:xfrm>
          <a:prstGeom prst="straightConnector1">
            <a:avLst/>
          </a:prstGeom>
          <a:ln w="825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0119-0665-D04C-A79D-B941C6138429}"/>
              </a:ext>
            </a:extLst>
          </p:cNvPr>
          <p:cNvSpPr txBox="1"/>
          <p:nvPr/>
        </p:nvSpPr>
        <p:spPr>
          <a:xfrm>
            <a:off x="9949213" y="5261431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57EEF1-778C-8D4A-BD51-64FA5DF08D8E}"/>
              </a:ext>
            </a:extLst>
          </p:cNvPr>
          <p:cNvCxnSpPr/>
          <p:nvPr/>
        </p:nvCxnSpPr>
        <p:spPr>
          <a:xfrm flipH="1">
            <a:off x="7665709" y="4894325"/>
            <a:ext cx="1496291" cy="0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C3C205-B017-7A48-B502-879956442CEE}"/>
              </a:ext>
            </a:extLst>
          </p:cNvPr>
          <p:cNvSpPr txBox="1"/>
          <p:nvPr/>
        </p:nvSpPr>
        <p:spPr>
          <a:xfrm>
            <a:off x="9477509" y="4714012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D4BB7D1-FE2A-4244-965A-6720F3A31B8E}"/>
              </a:ext>
            </a:extLst>
          </p:cNvPr>
          <p:cNvSpPr/>
          <p:nvPr/>
        </p:nvSpPr>
        <p:spPr>
          <a:xfrm>
            <a:off x="8437197" y="3001254"/>
            <a:ext cx="383676" cy="771525"/>
          </a:xfrm>
          <a:prstGeom prst="rightBrac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3158-ACB9-B04D-A6B4-0BA44C1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Self-defined Exceptions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6B449C-AA6A-3D48-AA29-3AA157F95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210"/>
            <a:ext cx="7894966" cy="4515798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033BAEAF-9FC2-0C46-9E46-4D0B5F782529}"/>
              </a:ext>
            </a:extLst>
          </p:cNvPr>
          <p:cNvSpPr/>
          <p:nvPr/>
        </p:nvSpPr>
        <p:spPr>
          <a:xfrm>
            <a:off x="5438898" y="3526971"/>
            <a:ext cx="2351315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68CE810F-2BC5-754E-AA67-C53E3DBD6097}"/>
              </a:ext>
            </a:extLst>
          </p:cNvPr>
          <p:cNvSpPr/>
          <p:nvPr/>
        </p:nvSpPr>
        <p:spPr>
          <a:xfrm>
            <a:off x="4593771" y="4130634"/>
            <a:ext cx="2351315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21DF5687-712D-8D4D-B223-C3F04132F8AE}"/>
              </a:ext>
            </a:extLst>
          </p:cNvPr>
          <p:cNvSpPr/>
          <p:nvPr/>
        </p:nvSpPr>
        <p:spPr>
          <a:xfrm>
            <a:off x="4593770" y="4692383"/>
            <a:ext cx="2351315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6DA20FDE-0FDC-594B-ADCB-F1C700C839ED}"/>
              </a:ext>
            </a:extLst>
          </p:cNvPr>
          <p:cNvSpPr/>
          <p:nvPr/>
        </p:nvSpPr>
        <p:spPr>
          <a:xfrm>
            <a:off x="5199412" y="5212278"/>
            <a:ext cx="2351315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B358EA0-AA13-A242-BB8A-14F85C57C2C4}"/>
              </a:ext>
            </a:extLst>
          </p:cNvPr>
          <p:cNvSpPr/>
          <p:nvPr/>
        </p:nvSpPr>
        <p:spPr>
          <a:xfrm>
            <a:off x="8214188" y="3691741"/>
            <a:ext cx="657945" cy="1685307"/>
          </a:xfrm>
          <a:prstGeom prst="rightBrace">
            <a:avLst>
              <a:gd name="adj1" fmla="val 8333"/>
              <a:gd name="adj2" fmla="val 47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290A6-A8AD-3143-B46D-A7455F0E0F60}"/>
              </a:ext>
            </a:extLst>
          </p:cNvPr>
          <p:cNvSpPr txBox="1"/>
          <p:nvPr/>
        </p:nvSpPr>
        <p:spPr>
          <a:xfrm>
            <a:off x="8872133" y="3994109"/>
            <a:ext cx="248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endpoints will throw a self-defined exceptions</a:t>
            </a:r>
          </a:p>
        </p:txBody>
      </p:sp>
    </p:spTree>
    <p:extLst>
      <p:ext uri="{BB962C8B-B14F-4D97-AF65-F5344CB8AC3E}">
        <p14:creationId xmlns:p14="http://schemas.microsoft.com/office/powerpoint/2010/main" val="334405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15E-97D2-CB45-A84F-C8E39F1C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3B21F-3BB2-C947-8A1F-F83C17B4D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000"/>
            <a:ext cx="7594600" cy="171450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1F70F-E5C0-F841-8F05-D2CC2912E7BC}"/>
              </a:ext>
            </a:extLst>
          </p:cNvPr>
          <p:cNvCxnSpPr/>
          <p:nvPr/>
        </p:nvCxnSpPr>
        <p:spPr>
          <a:xfrm flipH="1">
            <a:off x="8550234" y="2386250"/>
            <a:ext cx="168629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5A4A9-D1B4-AD45-AB5D-69A4BCF9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7375"/>
            <a:ext cx="8839200" cy="1727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775D4-7AAF-D547-A11D-664706FDA64E}"/>
              </a:ext>
            </a:extLst>
          </p:cNvPr>
          <p:cNvCxnSpPr/>
          <p:nvPr/>
        </p:nvCxnSpPr>
        <p:spPr>
          <a:xfrm flipH="1">
            <a:off x="9667504" y="5270975"/>
            <a:ext cx="168629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6AA1CC-9DE7-9D4C-B998-EEB5BAAA9FA5}"/>
              </a:ext>
            </a:extLst>
          </p:cNvPr>
          <p:cNvSpPr txBox="1"/>
          <p:nvPr/>
        </p:nvSpPr>
        <p:spPr>
          <a:xfrm>
            <a:off x="10236530" y="1971304"/>
            <a:ext cx="180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this Exception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F842-F88F-9C41-8B74-B3D486119761}"/>
              </a:ext>
            </a:extLst>
          </p:cNvPr>
          <p:cNvSpPr txBox="1"/>
          <p:nvPr/>
        </p:nvSpPr>
        <p:spPr>
          <a:xfrm>
            <a:off x="10331532" y="4120738"/>
            <a:ext cx="154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exception manager</a:t>
            </a:r>
          </a:p>
        </p:txBody>
      </p:sp>
    </p:spTree>
    <p:extLst>
      <p:ext uri="{BB962C8B-B14F-4D97-AF65-F5344CB8AC3E}">
        <p14:creationId xmlns:p14="http://schemas.microsoft.com/office/powerpoint/2010/main" val="20858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4E2A-F680-EF45-A58F-FAD11DEA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Entity &amp; Bean Validation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B13F0-6CBB-8C4B-84A6-80F7ECA82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55" y="1690688"/>
            <a:ext cx="6423973" cy="4721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3D1CB-C7E9-0343-8AFE-8EC8017D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98" y="4727802"/>
            <a:ext cx="2946400" cy="11430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8382A14-15E6-254A-932A-50ED02101ECC}"/>
              </a:ext>
            </a:extLst>
          </p:cNvPr>
          <p:cNvSpPr/>
          <p:nvPr/>
        </p:nvSpPr>
        <p:spPr>
          <a:xfrm>
            <a:off x="7415727" y="2220686"/>
            <a:ext cx="427512" cy="1377537"/>
          </a:xfrm>
          <a:prstGeom prst="rightBrac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7A187-AE9B-1741-9AE3-F0B9622DDFDA}"/>
              </a:ext>
            </a:extLst>
          </p:cNvPr>
          <p:cNvSpPr txBox="1"/>
          <p:nvPr/>
        </p:nvSpPr>
        <p:spPr>
          <a:xfrm>
            <a:off x="8051470" y="2220686"/>
            <a:ext cx="320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convert information in JSON structure (Request body) into this three fields.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3406-A39B-8A4F-9639-7FD61841E4FF}"/>
              </a:ext>
            </a:extLst>
          </p:cNvPr>
          <p:cNvCxnSpPr/>
          <p:nvPr/>
        </p:nvCxnSpPr>
        <p:spPr>
          <a:xfrm flipH="1">
            <a:off x="2850078" y="1900052"/>
            <a:ext cx="724395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282EAF-C8C9-6F40-BF26-CDF857A8C6CE}"/>
              </a:ext>
            </a:extLst>
          </p:cNvPr>
          <p:cNvSpPr txBox="1"/>
          <p:nvPr/>
        </p:nvSpPr>
        <p:spPr>
          <a:xfrm>
            <a:off x="3574473" y="1669357"/>
            <a:ext cx="198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share must be a positive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41874-B177-AB42-A1D8-11F979002D3D}"/>
              </a:ext>
            </a:extLst>
          </p:cNvPr>
          <p:cNvCxnSpPr/>
          <p:nvPr/>
        </p:nvCxnSpPr>
        <p:spPr>
          <a:xfrm flipH="1" flipV="1">
            <a:off x="4233841" y="3144016"/>
            <a:ext cx="332221" cy="25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D0EBCD-4BD4-E14C-A38C-503903492C99}"/>
              </a:ext>
            </a:extLst>
          </p:cNvPr>
          <p:cNvSpPr txBox="1"/>
          <p:nvPr/>
        </p:nvSpPr>
        <p:spPr>
          <a:xfrm>
            <a:off x="4542065" y="3270179"/>
            <a:ext cx="266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regular expression constrains the date format</a:t>
            </a:r>
          </a:p>
        </p:txBody>
      </p:sp>
    </p:spTree>
    <p:extLst>
      <p:ext uri="{BB962C8B-B14F-4D97-AF65-F5344CB8AC3E}">
        <p14:creationId xmlns:p14="http://schemas.microsoft.com/office/powerpoint/2010/main" val="361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Demo for week 2</vt:lpstr>
      <vt:lpstr>Some new tools used in this exercise</vt:lpstr>
      <vt:lpstr>Structure of this exercise</vt:lpstr>
      <vt:lpstr>Need a repository (Portfolio) to manage all stocks we have</vt:lpstr>
      <vt:lpstr>The repository class</vt:lpstr>
      <vt:lpstr>Resource class (Endpoints) - Just call according methods in Repository Object</vt:lpstr>
      <vt:lpstr>Self-defined Exceptions</vt:lpstr>
      <vt:lpstr>Exception Manager</vt:lpstr>
      <vt:lpstr>JSON Entity &amp; Bean Validation </vt:lpstr>
      <vt:lpstr>This week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2020-08-31T15:26:20Z</dcterms:created>
  <dcterms:modified xsi:type="dcterms:W3CDTF">2020-08-31T19:50:46Z</dcterms:modified>
</cp:coreProperties>
</file>