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3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0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2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68D2-0E8E-46A1-82D6-C545A45450C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1C99-6345-4837-8ADE-47A0DB28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2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94756"/>
              </p:ext>
            </p:extLst>
          </p:nvPr>
        </p:nvGraphicFramePr>
        <p:xfrm>
          <a:off x="5638800" y="377072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770721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01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kdp-win7</dc:creator>
  <cp:lastModifiedBy>张吉</cp:lastModifiedBy>
  <cp:revision>9</cp:revision>
  <dcterms:created xsi:type="dcterms:W3CDTF">2018-05-08T12:27:17Z</dcterms:created>
  <dcterms:modified xsi:type="dcterms:W3CDTF">2018-05-29T10:40:59Z</dcterms:modified>
</cp:coreProperties>
</file>