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 snapToObjects="1">
      <p:cViewPr varScale="1">
        <p:scale>
          <a:sx n="90" d="100"/>
          <a:sy n="90" d="100"/>
        </p:scale>
        <p:origin x="23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1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6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3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84947-0DD4-4F4E-B890-B3F3609993D9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5897-4DD3-834E-8A27-224F98DD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5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4"/>
          <a:stretch/>
        </p:blipFill>
        <p:spPr>
          <a:xfrm>
            <a:off x="1942897" y="401396"/>
            <a:ext cx="3426048" cy="5886450"/>
          </a:xfrm>
          <a:prstGeom prst="rect">
            <a:avLst/>
          </a:prstGeom>
          <a:ln>
            <a:noFill/>
          </a:ln>
          <a:effectLst>
            <a:outerShdw blurRad="292100" dist="101600" dir="3000000" sx="96000" sy="96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/>
          <a:stretch/>
        </p:blipFill>
        <p:spPr>
          <a:xfrm>
            <a:off x="7234189" y="417029"/>
            <a:ext cx="3417939" cy="5886450"/>
          </a:xfrm>
          <a:prstGeom prst="rect">
            <a:avLst/>
          </a:prstGeom>
          <a:ln>
            <a:noFill/>
          </a:ln>
          <a:effectLst>
            <a:outerShdw blurRad="292100" dist="101600" dir="3000000" sx="96000" sy="96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/>
          <p:nvPr/>
        </p:nvSpPr>
        <p:spPr>
          <a:xfrm>
            <a:off x="5700712" y="2357438"/>
            <a:ext cx="1271587" cy="234315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92100" dist="101600" dir="3000000" sx="96000" sy="96000" algn="tl" rotWithShape="0">
              <a:srgbClr val="333333">
                <a:alpha val="6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69" b="92578" l="4883" r="98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61" y="3099562"/>
            <a:ext cx="929513" cy="9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02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Liu</dc:creator>
  <cp:lastModifiedBy>Michael Liu</cp:lastModifiedBy>
  <cp:revision>1</cp:revision>
  <dcterms:created xsi:type="dcterms:W3CDTF">2017-09-26T01:12:59Z</dcterms:created>
  <dcterms:modified xsi:type="dcterms:W3CDTF">2017-09-26T01:18:06Z</dcterms:modified>
</cp:coreProperties>
</file>