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00"/>
    <a:srgbClr val="002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/>
    <p:restoredTop sz="96327"/>
  </p:normalViewPr>
  <p:slideViewPr>
    <p:cSldViewPr snapToGrid="0" snapToObjects="1">
      <p:cViewPr>
        <p:scale>
          <a:sx n="73" d="100"/>
          <a:sy n="73" d="100"/>
        </p:scale>
        <p:origin x="-1568" y="-5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6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2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6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635D-CFFE-DA48-857D-D1DA1FCC8CA3}" type="datetimeFigureOut">
              <a:rPr lang="en-US" smtClean="0"/>
              <a:t>7/16/22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5DFC-AE1F-D245-A0A4-7C4850C2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7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12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5.wdp"/><Relationship Id="rId5" Type="http://schemas.microsoft.com/office/2007/relationships/hdphoto" Target="../media/hdphoto1.wdp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12F009E-EC92-6370-07E7-C73DCEB8087B}"/>
              </a:ext>
            </a:extLst>
          </p:cNvPr>
          <p:cNvGrpSpPr/>
          <p:nvPr/>
        </p:nvGrpSpPr>
        <p:grpSpPr>
          <a:xfrm>
            <a:off x="6105463" y="19682865"/>
            <a:ext cx="5148158" cy="3890682"/>
            <a:chOff x="1558102" y="6411951"/>
            <a:chExt cx="2762498" cy="196261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F4FF8DE-B18E-28AA-F16B-E735569DE80D}"/>
                </a:ext>
              </a:extLst>
            </p:cNvPr>
            <p:cNvSpPr/>
            <p:nvPr/>
          </p:nvSpPr>
          <p:spPr>
            <a:xfrm>
              <a:off x="1569253" y="6411951"/>
              <a:ext cx="2751347" cy="1962615"/>
            </a:xfrm>
            <a:prstGeom prst="roundRect">
              <a:avLst>
                <a:gd name="adj" fmla="val 7326"/>
              </a:avLst>
            </a:prstGeom>
            <a:solidFill>
              <a:srgbClr val="002BF4">
                <a:alpha val="9807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7E535C0-2512-1638-8901-BE3FB4194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9000"/>
            </a:blip>
            <a:stretch>
              <a:fillRect/>
            </a:stretch>
          </p:blipFill>
          <p:spPr>
            <a:xfrm>
              <a:off x="1558102" y="6510538"/>
              <a:ext cx="2751347" cy="176634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9122EE-5EAD-1DC7-EC7A-AA813CC77380}"/>
              </a:ext>
            </a:extLst>
          </p:cNvPr>
          <p:cNvGrpSpPr/>
          <p:nvPr/>
        </p:nvGrpSpPr>
        <p:grpSpPr>
          <a:xfrm>
            <a:off x="6075259" y="14791872"/>
            <a:ext cx="5264373" cy="3890682"/>
            <a:chOff x="10245419" y="7015705"/>
            <a:chExt cx="3562993" cy="253132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C8643FA-518E-DCED-D08D-2E1728600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9000"/>
            </a:blip>
            <a:stretch>
              <a:fillRect/>
            </a:stretch>
          </p:blipFill>
          <p:spPr>
            <a:xfrm>
              <a:off x="10245419" y="7142859"/>
              <a:ext cx="3548612" cy="2278187"/>
            </a:xfrm>
            <a:prstGeom prst="rect">
              <a:avLst/>
            </a:prstGeom>
          </p:spPr>
        </p:pic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4E77CFC7-24DA-9CA3-A9CE-EE8676C6EF87}"/>
                </a:ext>
              </a:extLst>
            </p:cNvPr>
            <p:cNvSpPr/>
            <p:nvPr/>
          </p:nvSpPr>
          <p:spPr>
            <a:xfrm>
              <a:off x="10259800" y="7015705"/>
              <a:ext cx="3548612" cy="2531327"/>
            </a:xfrm>
            <a:prstGeom prst="roundRect">
              <a:avLst>
                <a:gd name="adj" fmla="val 7326"/>
              </a:avLst>
            </a:prstGeom>
            <a:noFill/>
            <a:ln w="19050">
              <a:solidFill>
                <a:srgbClr val="002BF4">
                  <a:alpha val="40234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37249E8-5382-8D64-9BA3-978EC9C1517B}"/>
              </a:ext>
            </a:extLst>
          </p:cNvPr>
          <p:cNvSpPr>
            <a:spLocks noChangeAspect="1"/>
          </p:cNvSpPr>
          <p:nvPr/>
        </p:nvSpPr>
        <p:spPr>
          <a:xfrm>
            <a:off x="10305139" y="15961564"/>
            <a:ext cx="492049" cy="4939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89A5FC-75AD-6816-3039-4229CD170F98}"/>
              </a:ext>
            </a:extLst>
          </p:cNvPr>
          <p:cNvSpPr>
            <a:spLocks noChangeAspect="1"/>
          </p:cNvSpPr>
          <p:nvPr/>
        </p:nvSpPr>
        <p:spPr>
          <a:xfrm>
            <a:off x="7236302" y="16509915"/>
            <a:ext cx="492049" cy="4939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A99B23-053A-1787-6189-01CC9F65BA6A}"/>
              </a:ext>
            </a:extLst>
          </p:cNvPr>
          <p:cNvSpPr>
            <a:spLocks noChangeAspect="1"/>
          </p:cNvSpPr>
          <p:nvPr/>
        </p:nvSpPr>
        <p:spPr>
          <a:xfrm>
            <a:off x="9904560" y="17003841"/>
            <a:ext cx="492049" cy="4939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oogle Sans" panose="020B0503030502040204" pitchFamily="34" charset="0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08FB17-E98D-B5C7-B0D9-AB90691A7536}"/>
              </a:ext>
            </a:extLst>
          </p:cNvPr>
          <p:cNvSpPr>
            <a:spLocks noChangeAspect="1"/>
          </p:cNvSpPr>
          <p:nvPr/>
        </p:nvSpPr>
        <p:spPr>
          <a:xfrm>
            <a:off x="6642518" y="17567259"/>
            <a:ext cx="492049" cy="4939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oogle Sans" panose="020B0503030502040204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D3CD8-D304-48B0-675B-85D3760AA565}"/>
              </a:ext>
            </a:extLst>
          </p:cNvPr>
          <p:cNvSpPr>
            <a:spLocks noChangeAspect="1"/>
          </p:cNvSpPr>
          <p:nvPr/>
        </p:nvSpPr>
        <p:spPr>
          <a:xfrm>
            <a:off x="10310980" y="22728216"/>
            <a:ext cx="492049" cy="4939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oogle Sans" panose="020B0503030502040204" pitchFamily="34" charset="0"/>
              </a:rPr>
              <a:t>5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531434F-8FA3-F4ED-B0B8-8FC9F57D1377}"/>
              </a:ext>
            </a:extLst>
          </p:cNvPr>
          <p:cNvSpPr/>
          <p:nvPr/>
        </p:nvSpPr>
        <p:spPr>
          <a:xfrm>
            <a:off x="7163690" y="20507326"/>
            <a:ext cx="3028477" cy="2324583"/>
          </a:xfrm>
          <a:custGeom>
            <a:avLst/>
            <a:gdLst>
              <a:gd name="connsiteX0" fmla="*/ 429534 w 3236530"/>
              <a:gd name="connsiteY0" fmla="*/ 0 h 1531089"/>
              <a:gd name="connsiteX1" fmla="*/ 2917553 w 3236530"/>
              <a:gd name="connsiteY1" fmla="*/ 404038 h 1531089"/>
              <a:gd name="connsiteX2" fmla="*/ 833571 w 3236530"/>
              <a:gd name="connsiteY2" fmla="*/ 723014 h 1531089"/>
              <a:gd name="connsiteX3" fmla="*/ 2513516 w 3236530"/>
              <a:gd name="connsiteY3" fmla="*/ 978196 h 1531089"/>
              <a:gd name="connsiteX4" fmla="*/ 4232 w 3236530"/>
              <a:gd name="connsiteY4" fmla="*/ 1275907 h 1531089"/>
              <a:gd name="connsiteX5" fmla="*/ 3236530 w 3236530"/>
              <a:gd name="connsiteY5" fmla="*/ 1531089 h 1531089"/>
              <a:gd name="connsiteX6" fmla="*/ 3236530 w 3236530"/>
              <a:gd name="connsiteY6" fmla="*/ 1531089 h 153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530" h="1531089">
                <a:moveTo>
                  <a:pt x="429534" y="0"/>
                </a:moveTo>
                <a:cubicBezTo>
                  <a:pt x="1639874" y="141768"/>
                  <a:pt x="2850214" y="283536"/>
                  <a:pt x="2917553" y="404038"/>
                </a:cubicBezTo>
                <a:cubicBezTo>
                  <a:pt x="2984893" y="524540"/>
                  <a:pt x="900911" y="627321"/>
                  <a:pt x="833571" y="723014"/>
                </a:cubicBezTo>
                <a:cubicBezTo>
                  <a:pt x="766232" y="818707"/>
                  <a:pt x="2651739" y="886047"/>
                  <a:pt x="2513516" y="978196"/>
                </a:cubicBezTo>
                <a:cubicBezTo>
                  <a:pt x="2375293" y="1070345"/>
                  <a:pt x="-116270" y="1183758"/>
                  <a:pt x="4232" y="1275907"/>
                </a:cubicBezTo>
                <a:cubicBezTo>
                  <a:pt x="124734" y="1368056"/>
                  <a:pt x="3236530" y="1531089"/>
                  <a:pt x="3236530" y="1531089"/>
                </a:cubicBezTo>
                <a:lnTo>
                  <a:pt x="3236530" y="1531089"/>
                </a:lnTo>
              </a:path>
            </a:pathLst>
          </a:custGeom>
          <a:noFill/>
          <a:ln w="44450" cap="rnd">
            <a:solidFill>
              <a:srgbClr val="7030A0"/>
            </a:solidFill>
            <a:prstDash val="sysDot"/>
            <a:bevel/>
            <a:headEnd type="oval" w="med" len="med"/>
            <a:tailEnd type="stealth" w="lg" len="med"/>
          </a:ln>
          <a:effectLst>
            <a:glow rad="101600">
              <a:schemeClr val="bg2">
                <a:lumMod val="90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390424D-877A-417B-8FE7-C5E49F16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98929" y="17683418"/>
            <a:ext cx="329293" cy="479109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5115A9D-0620-0C02-6E4E-969DF5A308BC}"/>
              </a:ext>
            </a:extLst>
          </p:cNvPr>
          <p:cNvGrpSpPr/>
          <p:nvPr/>
        </p:nvGrpSpPr>
        <p:grpSpPr>
          <a:xfrm>
            <a:off x="7255149" y="15736104"/>
            <a:ext cx="3075007" cy="1878161"/>
            <a:chOff x="11541396" y="21248535"/>
            <a:chExt cx="2411786" cy="1495030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F8C95F6-C0D7-C39C-A277-0D91CAFC43C4}"/>
                </a:ext>
              </a:extLst>
            </p:cNvPr>
            <p:cNvSpPr/>
            <p:nvPr/>
          </p:nvSpPr>
          <p:spPr>
            <a:xfrm>
              <a:off x="11541396" y="21248535"/>
              <a:ext cx="2159387" cy="1495030"/>
            </a:xfrm>
            <a:custGeom>
              <a:avLst/>
              <a:gdLst>
                <a:gd name="connsiteX0" fmla="*/ 286247 w 1813799"/>
                <a:gd name="connsiteY0" fmla="*/ 0 h 930303"/>
                <a:gd name="connsiteX1" fmla="*/ 1812897 w 1813799"/>
                <a:gd name="connsiteY1" fmla="*/ 310101 h 930303"/>
                <a:gd name="connsiteX2" fmla="*/ 524786 w 1813799"/>
                <a:gd name="connsiteY2" fmla="*/ 548640 h 930303"/>
                <a:gd name="connsiteX3" fmla="*/ 1566407 w 1813799"/>
                <a:gd name="connsiteY3" fmla="*/ 723569 h 930303"/>
                <a:gd name="connsiteX4" fmla="*/ 0 w 1813799"/>
                <a:gd name="connsiteY4" fmla="*/ 930303 h 930303"/>
                <a:gd name="connsiteX5" fmla="*/ 0 w 1813799"/>
                <a:gd name="connsiteY5" fmla="*/ 930303 h 930303"/>
                <a:gd name="connsiteX6" fmla="*/ 0 w 1813799"/>
                <a:gd name="connsiteY6" fmla="*/ 930303 h 93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799" h="930303">
                  <a:moveTo>
                    <a:pt x="286247" y="0"/>
                  </a:moveTo>
                  <a:cubicBezTo>
                    <a:pt x="1029694" y="109330"/>
                    <a:pt x="1773141" y="218661"/>
                    <a:pt x="1812897" y="310101"/>
                  </a:cubicBezTo>
                  <a:cubicBezTo>
                    <a:pt x="1852654" y="401541"/>
                    <a:pt x="565868" y="479729"/>
                    <a:pt x="524786" y="548640"/>
                  </a:cubicBezTo>
                  <a:cubicBezTo>
                    <a:pt x="483704" y="617551"/>
                    <a:pt x="1653871" y="659959"/>
                    <a:pt x="1566407" y="723569"/>
                  </a:cubicBezTo>
                  <a:cubicBezTo>
                    <a:pt x="1478943" y="787179"/>
                    <a:pt x="0" y="930303"/>
                    <a:pt x="0" y="930303"/>
                  </a:cubicBezTo>
                  <a:lnTo>
                    <a:pt x="0" y="930303"/>
                  </a:lnTo>
                  <a:lnTo>
                    <a:pt x="0" y="930303"/>
                  </a:lnTo>
                </a:path>
              </a:pathLst>
            </a:custGeom>
            <a:noFill/>
            <a:ln w="44450" cap="rnd">
              <a:solidFill>
                <a:srgbClr val="7030A0"/>
              </a:solidFill>
              <a:prstDash val="sysDot"/>
              <a:bevel/>
              <a:headEnd type="oval" w="med" len="med"/>
              <a:tailEnd type="stealth" w="lg" len="med"/>
            </a:ln>
            <a:effectLst>
              <a:glow rad="101600">
                <a:schemeClr val="bg2">
                  <a:lumMod val="90000"/>
                  <a:alpha val="5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72E6960-E104-9E3B-C13E-387F01D6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66981" y1="26718" x2="66981" y2="26718"/>
                          <a14:foregroundMark x1="67925" y1="26336" x2="66038" y2="27863"/>
                          <a14:foregroundMark x1="72642" y1="75954" x2="75000" y2="778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1941130">
              <a:off x="13600120" y="21562620"/>
              <a:ext cx="353062" cy="436331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309A597-2A20-BA45-62FF-0D4599FBA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66981" y1="26718" x2="66981" y2="26718"/>
                          <a14:foregroundMark x1="67925" y1="26336" x2="66038" y2="27863"/>
                          <a14:foregroundMark x1="72642" y1="75954" x2="75000" y2="778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427917">
              <a:off x="11910133" y="21911782"/>
              <a:ext cx="353062" cy="436331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548E756-0065-6430-BA3C-442E202C9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66981" y1="26718" x2="66981" y2="26718"/>
                          <a14:foregroundMark x1="67925" y1="26336" x2="66038" y2="27863"/>
                          <a14:foregroundMark x1="72642" y1="75954" x2="75000" y2="778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1708440">
              <a:off x="13263497" y="22210067"/>
              <a:ext cx="353062" cy="436331"/>
            </a:xfrm>
            <a:prstGeom prst="rect">
              <a:avLst/>
            </a:prstGeom>
          </p:spPr>
        </p:pic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7ED44D55-F4DF-17C8-9AFD-F618C8CE2497}"/>
              </a:ext>
            </a:extLst>
          </p:cNvPr>
          <p:cNvSpPr>
            <a:spLocks noChangeAspect="1"/>
          </p:cNvSpPr>
          <p:nvPr/>
        </p:nvSpPr>
        <p:spPr>
          <a:xfrm>
            <a:off x="7052904" y="15201523"/>
            <a:ext cx="492049" cy="4939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oogle Sans" panose="020B0503030502040204" pitchFamily="34" charset="0"/>
              </a:rPr>
              <a:t>0</a:t>
            </a: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997EC648-96C8-B0DA-7E5F-5A68623B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81687" y="22882253"/>
            <a:ext cx="329293" cy="479109"/>
          </a:xfrm>
          <a:prstGeom prst="rect">
            <a:avLst/>
          </a:prstGeom>
        </p:spPr>
      </p:pic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BE300D6-8E58-D847-3DEF-56365BCC745C}"/>
              </a:ext>
            </a:extLst>
          </p:cNvPr>
          <p:cNvGrpSpPr/>
          <p:nvPr/>
        </p:nvGrpSpPr>
        <p:grpSpPr>
          <a:xfrm>
            <a:off x="17097085" y="13889341"/>
            <a:ext cx="2833082" cy="5241148"/>
            <a:chOff x="25794171" y="15989689"/>
            <a:chExt cx="3765695" cy="6845227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106C817A-3A0D-7D6C-2EE1-C815F276F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75000"/>
            </a:blip>
            <a:stretch>
              <a:fillRect/>
            </a:stretch>
          </p:blipFill>
          <p:spPr>
            <a:xfrm>
              <a:off x="25794171" y="15989689"/>
              <a:ext cx="3631120" cy="6432284"/>
            </a:xfrm>
            <a:prstGeom prst="rect">
              <a:avLst/>
            </a:prstGeom>
          </p:spPr>
        </p:pic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EFBC0C4-9C36-8AB6-3E2B-3C6770572AB7}"/>
                </a:ext>
              </a:extLst>
            </p:cNvPr>
            <p:cNvGrpSpPr/>
            <p:nvPr/>
          </p:nvGrpSpPr>
          <p:grpSpPr>
            <a:xfrm>
              <a:off x="26123689" y="17704988"/>
              <a:ext cx="2929026" cy="4345822"/>
              <a:chOff x="1558102" y="6411951"/>
              <a:chExt cx="2762498" cy="1962615"/>
            </a:xfrm>
          </p:grpSpPr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BBF01159-875B-31E3-0C66-04C31E8EB907}"/>
                  </a:ext>
                </a:extLst>
              </p:cNvPr>
              <p:cNvSpPr/>
              <p:nvPr/>
            </p:nvSpPr>
            <p:spPr>
              <a:xfrm>
                <a:off x="1569253" y="6411951"/>
                <a:ext cx="2751347" cy="1962615"/>
              </a:xfrm>
              <a:prstGeom prst="roundRect">
                <a:avLst>
                  <a:gd name="adj" fmla="val 7326"/>
                </a:avLst>
              </a:prstGeom>
              <a:noFill/>
              <a:ln w="15875">
                <a:solidFill>
                  <a:srgbClr val="002BF4">
                    <a:alpha val="3969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5B15B8C9-5E2D-E564-3715-E3636BC95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9000"/>
              </a:blip>
              <a:stretch>
                <a:fillRect/>
              </a:stretch>
            </p:blipFill>
            <p:spPr>
              <a:xfrm>
                <a:off x="1558102" y="6510537"/>
                <a:ext cx="2751347" cy="1766348"/>
              </a:xfrm>
              <a:prstGeom prst="rect">
                <a:avLst/>
              </a:prstGeom>
            </p:spPr>
          </p:pic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FA8D203-4869-4E5D-4B55-4C0ED8A8B7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27620" y="21187993"/>
              <a:ext cx="594859" cy="5971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Google Sans" panose="020B0503030502040204" pitchFamily="34" charset="0"/>
                </a:rPr>
                <a:t>0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3C79814-1406-946F-6DC9-8917D2031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59993" y="17675805"/>
              <a:ext cx="594859" cy="5971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Google Sans" panose="020B0503030502040204" pitchFamily="34" charset="0"/>
                </a:rPr>
                <a:t>1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9F32283-1100-BDE9-A142-0DA86498B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13388" y="21132488"/>
              <a:ext cx="594859" cy="5971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Google Sans" panose="020B0503030502040204" pitchFamily="34" charset="0"/>
                </a:rPr>
                <a:t>2</a:t>
              </a: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FD67E40-2C25-457D-5DFF-DA668ED81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3095" y="17692628"/>
              <a:ext cx="594859" cy="5971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Google Sans" panose="020B0503030502040204" pitchFamily="34" charset="0"/>
                </a:rPr>
                <a:t>3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DAFFD6C-7791-71C3-69F8-D376159B2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76523" y="20664755"/>
              <a:ext cx="594859" cy="5971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Google Sans" panose="020B0503030502040204" pitchFamily="34" charset="0"/>
                </a:rPr>
                <a:t>4</a:t>
              </a:r>
            </a:p>
          </p:txBody>
        </p: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93C6D4F-94AC-0445-85D7-250F3C582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rcRect l="2684" r="2684"/>
            <a:stretch/>
          </p:blipFill>
          <p:spPr>
            <a:xfrm rot="20003000">
              <a:off x="28333594" y="21057284"/>
              <a:ext cx="1226272" cy="1777632"/>
            </a:xfrm>
            <a:prstGeom prst="rect">
              <a:avLst/>
            </a:prstGeom>
          </p:spPr>
        </p:pic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48879288-19C4-8693-4541-C9AABC687D72}"/>
                </a:ext>
              </a:extLst>
            </p:cNvPr>
            <p:cNvGrpSpPr/>
            <p:nvPr/>
          </p:nvGrpSpPr>
          <p:grpSpPr>
            <a:xfrm>
              <a:off x="26577625" y="18254429"/>
              <a:ext cx="1925844" cy="2936688"/>
              <a:chOff x="26577625" y="18254429"/>
              <a:chExt cx="1925844" cy="2936688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3F3EF-F294-A8FA-E987-DF74B4757F41}"/>
                  </a:ext>
                </a:extLst>
              </p:cNvPr>
              <p:cNvSpPr/>
              <p:nvPr/>
            </p:nvSpPr>
            <p:spPr>
              <a:xfrm>
                <a:off x="26577625" y="18583378"/>
                <a:ext cx="1689764" cy="2444810"/>
              </a:xfrm>
              <a:custGeom>
                <a:avLst/>
                <a:gdLst>
                  <a:gd name="connsiteX0" fmla="*/ 0 w 624115"/>
                  <a:gd name="connsiteY0" fmla="*/ 943507 h 943507"/>
                  <a:gd name="connsiteX1" fmla="*/ 101600 w 624115"/>
                  <a:gd name="connsiteY1" fmla="*/ 78 h 943507"/>
                  <a:gd name="connsiteX2" fmla="*/ 290286 w 624115"/>
                  <a:gd name="connsiteY2" fmla="*/ 885450 h 943507"/>
                  <a:gd name="connsiteX3" fmla="*/ 406400 w 624115"/>
                  <a:gd name="connsiteY3" fmla="*/ 14593 h 943507"/>
                  <a:gd name="connsiteX4" fmla="*/ 624115 w 624115"/>
                  <a:gd name="connsiteY4" fmla="*/ 914478 h 94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115" h="943507">
                    <a:moveTo>
                      <a:pt x="0" y="943507"/>
                    </a:moveTo>
                    <a:cubicBezTo>
                      <a:pt x="26609" y="476630"/>
                      <a:pt x="53219" y="9754"/>
                      <a:pt x="101600" y="78"/>
                    </a:cubicBezTo>
                    <a:cubicBezTo>
                      <a:pt x="149981" y="-9598"/>
                      <a:pt x="239486" y="883031"/>
                      <a:pt x="290286" y="885450"/>
                    </a:cubicBezTo>
                    <a:cubicBezTo>
                      <a:pt x="341086" y="887869"/>
                      <a:pt x="350762" y="9755"/>
                      <a:pt x="406400" y="14593"/>
                    </a:cubicBezTo>
                    <a:cubicBezTo>
                      <a:pt x="462038" y="19431"/>
                      <a:pt x="543076" y="466954"/>
                      <a:pt x="624115" y="914478"/>
                    </a:cubicBezTo>
                  </a:path>
                </a:pathLst>
              </a:custGeom>
              <a:ln w="50800" cap="rnd">
                <a:solidFill>
                  <a:srgbClr val="7030A0"/>
                </a:solidFill>
                <a:prstDash val="sysDot"/>
                <a:headEnd type="oval"/>
                <a:tailEnd type="triangle"/>
              </a:ln>
              <a:effectLst>
                <a:glow rad="127000">
                  <a:schemeClr val="bg2">
                    <a:alpha val="5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7DDC9F28-0E35-FEF1-2884-6647B8739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66981" y1="26718" x2="66981" y2="26718"/>
                            <a14:foregroundMark x1="67925" y1="26336" x2="66038" y2="27863"/>
                            <a14:foregroundMark x1="72642" y1="75954" x2="75000" y2="7786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274783">
                <a:off x="26669082" y="18205430"/>
                <a:ext cx="450151" cy="548149"/>
              </a:xfrm>
              <a:prstGeom prst="rect">
                <a:avLst/>
              </a:prstGeom>
            </p:spPr>
          </p:pic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8890973D-429D-707B-0655-A510B8441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>
                            <a14:foregroundMark x1="66981" y1="26718" x2="66981" y2="26718"/>
                            <a14:foregroundMark x1="67925" y1="26336" x2="66038" y2="27863"/>
                            <a14:foregroundMark x1="72642" y1="75954" x2="75000" y2="7786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6499845">
                <a:off x="27136288" y="20691967"/>
                <a:ext cx="450151" cy="548149"/>
              </a:xfrm>
              <a:prstGeom prst="rect">
                <a:avLst/>
              </a:prstGeom>
            </p:spPr>
          </p:pic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58169B87-4EE8-3AE9-F8DA-FD4C222ED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66981" y1="26718" x2="66981" y2="26718"/>
                            <a14:foregroundMark x1="67925" y1="26336" x2="66038" y2="27863"/>
                            <a14:foregroundMark x1="72642" y1="75954" x2="75000" y2="7786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5760631">
                <a:off x="27493568" y="18236215"/>
                <a:ext cx="450151" cy="548149"/>
              </a:xfrm>
              <a:prstGeom prst="rect">
                <a:avLst/>
              </a:prstGeom>
            </p:spPr>
          </p:pic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D033A3D5-7AA7-3DA3-F04D-89357A39D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>
                            <a14:foregroundMark x1="66981" y1="26718" x2="66981" y2="26718"/>
                            <a14:foregroundMark x1="67925" y1="26336" x2="66038" y2="27863"/>
                            <a14:foregroundMark x1="72642" y1="75954" x2="75000" y2="7786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5907177">
                <a:off x="28004319" y="20559079"/>
                <a:ext cx="450151" cy="548149"/>
              </a:xfrm>
              <a:prstGeom prst="rect">
                <a:avLst/>
              </a:prstGeom>
            </p:spPr>
          </p:pic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8A89831-2194-5EA1-8B82-DF32C4B7800E}"/>
              </a:ext>
            </a:extLst>
          </p:cNvPr>
          <p:cNvGrpSpPr/>
          <p:nvPr/>
        </p:nvGrpSpPr>
        <p:grpSpPr>
          <a:xfrm>
            <a:off x="9805529" y="18951372"/>
            <a:ext cx="1503418" cy="722318"/>
            <a:chOff x="22873795" y="9002593"/>
            <a:chExt cx="2010726" cy="966055"/>
          </a:xfrm>
        </p:grpSpPr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4B441C7B-0145-4580-E063-F7B97F5D0271}"/>
                </a:ext>
              </a:extLst>
            </p:cNvPr>
            <p:cNvSpPr/>
            <p:nvPr/>
          </p:nvSpPr>
          <p:spPr>
            <a:xfrm>
              <a:off x="23249337" y="9002593"/>
              <a:ext cx="1259640" cy="892754"/>
            </a:xfrm>
            <a:prstGeom prst="roundRect">
              <a:avLst/>
            </a:prstGeom>
            <a:solidFill>
              <a:srgbClr val="002BF4">
                <a:alpha val="4603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9B91558-59BD-91E6-7797-86C2EDBC605D}"/>
                </a:ext>
              </a:extLst>
            </p:cNvPr>
            <p:cNvSpPr txBox="1"/>
            <p:nvPr/>
          </p:nvSpPr>
          <p:spPr>
            <a:xfrm>
              <a:off x="22873795" y="9104221"/>
              <a:ext cx="2010726" cy="8644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/>
                <a:t>💾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775F20A-8BB4-6BBB-3841-4E9150F78603}"/>
              </a:ext>
            </a:extLst>
          </p:cNvPr>
          <p:cNvGrpSpPr/>
          <p:nvPr/>
        </p:nvGrpSpPr>
        <p:grpSpPr>
          <a:xfrm>
            <a:off x="11612125" y="18947241"/>
            <a:ext cx="5531740" cy="4662148"/>
            <a:chOff x="21771520" y="9578113"/>
            <a:chExt cx="2906333" cy="3088740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B9504103-4F5C-D938-40A9-F79F30FD6181}"/>
                </a:ext>
              </a:extLst>
            </p:cNvPr>
            <p:cNvGrpSpPr/>
            <p:nvPr/>
          </p:nvGrpSpPr>
          <p:grpSpPr>
            <a:xfrm>
              <a:off x="21771520" y="10081938"/>
              <a:ext cx="2712291" cy="2584915"/>
              <a:chOff x="17061544" y="29673106"/>
              <a:chExt cx="3562994" cy="2531327"/>
            </a:xfrm>
          </p:grpSpPr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5A8EC6D1-498C-1369-D0A2-AA7AE2D70B8C}"/>
                  </a:ext>
                </a:extLst>
              </p:cNvPr>
              <p:cNvGrpSpPr/>
              <p:nvPr/>
            </p:nvGrpSpPr>
            <p:grpSpPr>
              <a:xfrm>
                <a:off x="17061544" y="29673106"/>
                <a:ext cx="3562994" cy="2531327"/>
                <a:chOff x="1558102" y="6411951"/>
                <a:chExt cx="2762498" cy="1962615"/>
              </a:xfrm>
            </p:grpSpPr>
            <p:sp>
              <p:nvSpPr>
                <p:cNvPr id="261" name="Rounded Rectangle 260">
                  <a:extLst>
                    <a:ext uri="{FF2B5EF4-FFF2-40B4-BE49-F238E27FC236}">
                      <a16:creationId xmlns:a16="http://schemas.microsoft.com/office/drawing/2014/main" id="{DC0BA348-071E-25AD-5BA1-18CE0A6AB6B0}"/>
                    </a:ext>
                  </a:extLst>
                </p:cNvPr>
                <p:cNvSpPr/>
                <p:nvPr/>
              </p:nvSpPr>
              <p:spPr>
                <a:xfrm>
                  <a:off x="1569253" y="6411951"/>
                  <a:ext cx="2751347" cy="1962615"/>
                </a:xfrm>
                <a:prstGeom prst="roundRect">
                  <a:avLst>
                    <a:gd name="adj" fmla="val 7326"/>
                  </a:avLst>
                </a:prstGeom>
                <a:solidFill>
                  <a:srgbClr val="F3483A">
                    <a:alpha val="12391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E551615B-92FA-A16B-860E-C2D736978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 amt="9000"/>
                </a:blip>
                <a:stretch>
                  <a:fillRect/>
                </a:stretch>
              </p:blipFill>
              <p:spPr>
                <a:xfrm>
                  <a:off x="1558102" y="6510537"/>
                  <a:ext cx="2751347" cy="1766348"/>
                </a:xfrm>
                <a:prstGeom prst="rect">
                  <a:avLst/>
                </a:prstGeom>
              </p:spPr>
            </p:pic>
          </p:grp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FBB921E1-B55B-FC47-7E8B-AF401FBDD3C5}"/>
                  </a:ext>
                </a:extLst>
              </p:cNvPr>
              <p:cNvSpPr/>
              <p:nvPr/>
            </p:nvSpPr>
            <p:spPr>
              <a:xfrm flipH="1">
                <a:off x="17400445" y="30501277"/>
                <a:ext cx="2574417" cy="874981"/>
              </a:xfrm>
              <a:custGeom>
                <a:avLst/>
                <a:gdLst>
                  <a:gd name="connsiteX0" fmla="*/ 263954 w 2689102"/>
                  <a:gd name="connsiteY0" fmla="*/ 0 h 974035"/>
                  <a:gd name="connsiteX1" fmla="*/ 1605737 w 2689102"/>
                  <a:gd name="connsiteY1" fmla="*/ 278296 h 974035"/>
                  <a:gd name="connsiteX2" fmla="*/ 472676 w 2689102"/>
                  <a:gd name="connsiteY2" fmla="*/ 447261 h 974035"/>
                  <a:gd name="connsiteX3" fmla="*/ 1297624 w 2689102"/>
                  <a:gd name="connsiteY3" fmla="*/ 586409 h 974035"/>
                  <a:gd name="connsiteX4" fmla="*/ 25415 w 2689102"/>
                  <a:gd name="connsiteY4" fmla="*/ 735496 h 974035"/>
                  <a:gd name="connsiteX5" fmla="*/ 2689102 w 2689102"/>
                  <a:gd name="connsiteY5" fmla="*/ 974035 h 974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9102" h="974035">
                    <a:moveTo>
                      <a:pt x="263954" y="0"/>
                    </a:moveTo>
                    <a:cubicBezTo>
                      <a:pt x="917452" y="101876"/>
                      <a:pt x="1570950" y="203753"/>
                      <a:pt x="1605737" y="278296"/>
                    </a:cubicBezTo>
                    <a:cubicBezTo>
                      <a:pt x="1640524" y="352839"/>
                      <a:pt x="524028" y="395909"/>
                      <a:pt x="472676" y="447261"/>
                    </a:cubicBezTo>
                    <a:cubicBezTo>
                      <a:pt x="421324" y="498613"/>
                      <a:pt x="1372168" y="538370"/>
                      <a:pt x="1297624" y="586409"/>
                    </a:cubicBezTo>
                    <a:cubicBezTo>
                      <a:pt x="1223080" y="634448"/>
                      <a:pt x="-206498" y="670892"/>
                      <a:pt x="25415" y="735496"/>
                    </a:cubicBezTo>
                    <a:cubicBezTo>
                      <a:pt x="257328" y="800100"/>
                      <a:pt x="1473215" y="887067"/>
                      <a:pt x="2689102" y="974035"/>
                    </a:cubicBezTo>
                  </a:path>
                </a:pathLst>
              </a:custGeom>
              <a:noFill/>
              <a:ln w="44450" cap="rnd">
                <a:solidFill>
                  <a:srgbClr val="7030A0"/>
                </a:solidFill>
                <a:prstDash val="sysDot"/>
                <a:bevel/>
                <a:headEnd type="oval" w="med" len="med"/>
                <a:tailEnd type="stealth" w="lg" len="med"/>
              </a:ln>
              <a:effectLst>
                <a:glow rad="101600">
                  <a:schemeClr val="bg2">
                    <a:lumMod val="90000"/>
                    <a:alpha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53E172F5-F315-1702-6AA2-3CD291CE505D}"/>
                </a:ext>
              </a:extLst>
            </p:cNvPr>
            <p:cNvGrpSpPr/>
            <p:nvPr/>
          </p:nvGrpSpPr>
          <p:grpSpPr>
            <a:xfrm>
              <a:off x="23300650" y="9578113"/>
              <a:ext cx="1377203" cy="492633"/>
              <a:chOff x="12096665" y="18904330"/>
              <a:chExt cx="2325757" cy="620176"/>
            </a:xfrm>
          </p:grpSpPr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192A21A3-0AB2-1580-0A81-24DDD5FBA4EF}"/>
                  </a:ext>
                </a:extLst>
              </p:cNvPr>
              <p:cNvSpPr/>
              <p:nvPr/>
            </p:nvSpPr>
            <p:spPr>
              <a:xfrm>
                <a:off x="12842844" y="18904330"/>
                <a:ext cx="833398" cy="559251"/>
              </a:xfrm>
              <a:prstGeom prst="roundRect">
                <a:avLst/>
              </a:prstGeom>
              <a:solidFill>
                <a:srgbClr val="F3483A">
                  <a:alpha val="1723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AFA949D7-17F3-8007-F1EA-82E9599BF061}"/>
                  </a:ext>
                </a:extLst>
              </p:cNvPr>
              <p:cNvSpPr txBox="1"/>
              <p:nvPr/>
            </p:nvSpPr>
            <p:spPr>
              <a:xfrm>
                <a:off x="12096665" y="18985443"/>
                <a:ext cx="2325757" cy="5390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600" dirty="0"/>
                  <a:t>👎</a:t>
                </a: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C1D69C2-CDA7-5C1C-F031-2DD78EE77D40}"/>
              </a:ext>
            </a:extLst>
          </p:cNvPr>
          <p:cNvGrpSpPr/>
          <p:nvPr/>
        </p:nvGrpSpPr>
        <p:grpSpPr>
          <a:xfrm>
            <a:off x="11423086" y="14043143"/>
            <a:ext cx="5379651" cy="4664479"/>
            <a:chOff x="24684052" y="9569584"/>
            <a:chExt cx="2820636" cy="3086187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525B6028-D2B9-3BD0-7A5D-FA8EE4B9205C}"/>
                </a:ext>
              </a:extLst>
            </p:cNvPr>
            <p:cNvGrpSpPr/>
            <p:nvPr/>
          </p:nvGrpSpPr>
          <p:grpSpPr>
            <a:xfrm>
              <a:off x="24803346" y="10070856"/>
              <a:ext cx="2701342" cy="2584915"/>
              <a:chOff x="25644905" y="29673106"/>
              <a:chExt cx="3548612" cy="2531327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09600DFD-3D63-0D71-D9E0-F857E57A170A}"/>
                  </a:ext>
                </a:extLst>
              </p:cNvPr>
              <p:cNvGrpSpPr/>
              <p:nvPr/>
            </p:nvGrpSpPr>
            <p:grpSpPr>
              <a:xfrm>
                <a:off x="25644905" y="29673106"/>
                <a:ext cx="3548612" cy="2531327"/>
                <a:chOff x="1569253" y="6411951"/>
                <a:chExt cx="2751347" cy="1962615"/>
              </a:xfrm>
            </p:grpSpPr>
            <p:sp>
              <p:nvSpPr>
                <p:cNvPr id="270" name="Rounded Rectangle 269">
                  <a:extLst>
                    <a:ext uri="{FF2B5EF4-FFF2-40B4-BE49-F238E27FC236}">
                      <a16:creationId xmlns:a16="http://schemas.microsoft.com/office/drawing/2014/main" id="{65E47042-5090-61A3-3359-0C8EE62AE450}"/>
                    </a:ext>
                  </a:extLst>
                </p:cNvPr>
                <p:cNvSpPr/>
                <p:nvPr/>
              </p:nvSpPr>
              <p:spPr>
                <a:xfrm>
                  <a:off x="1569253" y="6411951"/>
                  <a:ext cx="2751347" cy="1962615"/>
                </a:xfrm>
                <a:prstGeom prst="roundRect">
                  <a:avLst>
                    <a:gd name="adj" fmla="val 7326"/>
                  </a:avLst>
                </a:prstGeom>
                <a:solidFill>
                  <a:srgbClr val="68D937">
                    <a:alpha val="16145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1" name="Picture 270">
                  <a:extLst>
                    <a:ext uri="{FF2B5EF4-FFF2-40B4-BE49-F238E27FC236}">
                      <a16:creationId xmlns:a16="http://schemas.microsoft.com/office/drawing/2014/main" id="{1BB735C1-A5F6-017B-3787-AA8388109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 amt="9000"/>
                </a:blip>
                <a:stretch>
                  <a:fillRect/>
                </a:stretch>
              </p:blipFill>
              <p:spPr>
                <a:xfrm>
                  <a:off x="1569253" y="6510537"/>
                  <a:ext cx="2740197" cy="1766348"/>
                </a:xfrm>
                <a:prstGeom prst="rect">
                  <a:avLst/>
                </a:prstGeom>
              </p:spPr>
            </p:pic>
          </p:grp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4645B8E2-7217-B612-9FB4-A09C6293E1C3}"/>
                  </a:ext>
                </a:extLst>
              </p:cNvPr>
              <p:cNvSpPr/>
              <p:nvPr/>
            </p:nvSpPr>
            <p:spPr>
              <a:xfrm>
                <a:off x="26190008" y="30462300"/>
                <a:ext cx="2540725" cy="874981"/>
              </a:xfrm>
              <a:custGeom>
                <a:avLst/>
                <a:gdLst>
                  <a:gd name="connsiteX0" fmla="*/ 263954 w 2689102"/>
                  <a:gd name="connsiteY0" fmla="*/ 0 h 974035"/>
                  <a:gd name="connsiteX1" fmla="*/ 1605737 w 2689102"/>
                  <a:gd name="connsiteY1" fmla="*/ 278296 h 974035"/>
                  <a:gd name="connsiteX2" fmla="*/ 472676 w 2689102"/>
                  <a:gd name="connsiteY2" fmla="*/ 447261 h 974035"/>
                  <a:gd name="connsiteX3" fmla="*/ 1297624 w 2689102"/>
                  <a:gd name="connsiteY3" fmla="*/ 586409 h 974035"/>
                  <a:gd name="connsiteX4" fmla="*/ 25415 w 2689102"/>
                  <a:gd name="connsiteY4" fmla="*/ 735496 h 974035"/>
                  <a:gd name="connsiteX5" fmla="*/ 2689102 w 2689102"/>
                  <a:gd name="connsiteY5" fmla="*/ 974035 h 974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9102" h="974035">
                    <a:moveTo>
                      <a:pt x="263954" y="0"/>
                    </a:moveTo>
                    <a:cubicBezTo>
                      <a:pt x="917452" y="101876"/>
                      <a:pt x="1570950" y="203753"/>
                      <a:pt x="1605737" y="278296"/>
                    </a:cubicBezTo>
                    <a:cubicBezTo>
                      <a:pt x="1640524" y="352839"/>
                      <a:pt x="524028" y="395909"/>
                      <a:pt x="472676" y="447261"/>
                    </a:cubicBezTo>
                    <a:cubicBezTo>
                      <a:pt x="421324" y="498613"/>
                      <a:pt x="1372168" y="538370"/>
                      <a:pt x="1297624" y="586409"/>
                    </a:cubicBezTo>
                    <a:cubicBezTo>
                      <a:pt x="1223080" y="634448"/>
                      <a:pt x="-206498" y="670892"/>
                      <a:pt x="25415" y="735496"/>
                    </a:cubicBezTo>
                    <a:cubicBezTo>
                      <a:pt x="257328" y="800100"/>
                      <a:pt x="1473215" y="887067"/>
                      <a:pt x="2689102" y="974035"/>
                    </a:cubicBezTo>
                  </a:path>
                </a:pathLst>
              </a:custGeom>
              <a:noFill/>
              <a:ln w="44450" cap="rnd">
                <a:solidFill>
                  <a:srgbClr val="7030A0"/>
                </a:solidFill>
                <a:prstDash val="sysDot"/>
                <a:bevel/>
                <a:headEnd type="oval" w="med" len="med"/>
                <a:tailEnd type="stealth" w="lg" len="med"/>
              </a:ln>
              <a:effectLst>
                <a:glow rad="101600">
                  <a:schemeClr val="bg2">
                    <a:lumMod val="90000"/>
                    <a:alpha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0369F5D-7414-8B3C-3AD7-1E4869A18ED8}"/>
                </a:ext>
              </a:extLst>
            </p:cNvPr>
            <p:cNvGrpSpPr/>
            <p:nvPr/>
          </p:nvGrpSpPr>
          <p:grpSpPr>
            <a:xfrm>
              <a:off x="24684052" y="9569584"/>
              <a:ext cx="1377203" cy="474862"/>
              <a:chOff x="12107134" y="18880465"/>
              <a:chExt cx="2325757" cy="597802"/>
            </a:xfrm>
          </p:grpSpPr>
          <p:sp>
            <p:nvSpPr>
              <p:cNvPr id="266" name="Rounded Rectangle 265">
                <a:extLst>
                  <a:ext uri="{FF2B5EF4-FFF2-40B4-BE49-F238E27FC236}">
                    <a16:creationId xmlns:a16="http://schemas.microsoft.com/office/drawing/2014/main" id="{4727AE02-4A21-255F-8A9A-8ADC4B5BBAF7}"/>
                  </a:ext>
                </a:extLst>
              </p:cNvPr>
              <p:cNvSpPr/>
              <p:nvPr/>
            </p:nvSpPr>
            <p:spPr>
              <a:xfrm>
                <a:off x="12842845" y="18880465"/>
                <a:ext cx="833398" cy="559251"/>
              </a:xfrm>
              <a:prstGeom prst="roundRect">
                <a:avLst/>
              </a:prstGeom>
              <a:solidFill>
                <a:srgbClr val="68D937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406B67E4-FCEA-2D11-8317-F74299DBF09C}"/>
                  </a:ext>
                </a:extLst>
              </p:cNvPr>
              <p:cNvSpPr txBox="1"/>
              <p:nvPr/>
            </p:nvSpPr>
            <p:spPr>
              <a:xfrm>
                <a:off x="12107134" y="18955047"/>
                <a:ext cx="2325757" cy="523220"/>
              </a:xfrm>
              <a:prstGeom prst="rect">
                <a:avLst/>
              </a:prstGeom>
              <a:solidFill>
                <a:srgbClr val="68D937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3600" dirty="0"/>
                  <a:t>👍</a:t>
                </a:r>
              </a:p>
            </p:txBody>
          </p:sp>
        </p:grp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8901189-857E-1993-5574-B6F16C2AB34F}"/>
              </a:ext>
            </a:extLst>
          </p:cNvPr>
          <p:cNvGrpSpPr/>
          <p:nvPr/>
        </p:nvGrpSpPr>
        <p:grpSpPr>
          <a:xfrm>
            <a:off x="17103425" y="19252918"/>
            <a:ext cx="3087538" cy="4907902"/>
            <a:chOff x="28852878" y="17178584"/>
            <a:chExt cx="4107933" cy="6432284"/>
          </a:xfrm>
        </p:grpSpPr>
        <p:pic>
          <p:nvPicPr>
            <p:cNvPr id="325" name="Picture 324">
              <a:extLst>
                <a:ext uri="{FF2B5EF4-FFF2-40B4-BE49-F238E27FC236}">
                  <a16:creationId xmlns:a16="http://schemas.microsoft.com/office/drawing/2014/main" id="{3729879E-C727-CAE6-AD16-F4CBA307A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75000"/>
            </a:blip>
            <a:stretch>
              <a:fillRect/>
            </a:stretch>
          </p:blipFill>
          <p:spPr>
            <a:xfrm>
              <a:off x="28852878" y="17178584"/>
              <a:ext cx="3631120" cy="6432284"/>
            </a:xfrm>
            <a:prstGeom prst="rect">
              <a:avLst/>
            </a:prstGeom>
          </p:spPr>
        </p:pic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7F5F8466-3169-4DBD-3716-24FD1D627EE2}"/>
                </a:ext>
              </a:extLst>
            </p:cNvPr>
            <p:cNvSpPr/>
            <p:nvPr/>
          </p:nvSpPr>
          <p:spPr>
            <a:xfrm>
              <a:off x="29638447" y="19108211"/>
              <a:ext cx="1887729" cy="2530643"/>
            </a:xfrm>
            <a:custGeom>
              <a:avLst/>
              <a:gdLst>
                <a:gd name="connsiteX0" fmla="*/ 0 w 1088572"/>
                <a:gd name="connsiteY0" fmla="*/ 1654631 h 1654636"/>
                <a:gd name="connsiteX1" fmla="*/ 159657 w 1088572"/>
                <a:gd name="connsiteY1" fmla="*/ 2 h 1654636"/>
                <a:gd name="connsiteX2" fmla="*/ 435429 w 1088572"/>
                <a:gd name="connsiteY2" fmla="*/ 1640116 h 1654636"/>
                <a:gd name="connsiteX3" fmla="*/ 609600 w 1088572"/>
                <a:gd name="connsiteY3" fmla="*/ 2 h 1654636"/>
                <a:gd name="connsiteX4" fmla="*/ 914400 w 1088572"/>
                <a:gd name="connsiteY4" fmla="*/ 1654631 h 1654636"/>
                <a:gd name="connsiteX5" fmla="*/ 1088572 w 1088572"/>
                <a:gd name="connsiteY5" fmla="*/ 14516 h 165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572" h="1654636">
                  <a:moveTo>
                    <a:pt x="0" y="1654631"/>
                  </a:moveTo>
                  <a:cubicBezTo>
                    <a:pt x="43543" y="828526"/>
                    <a:pt x="87086" y="2421"/>
                    <a:pt x="159657" y="2"/>
                  </a:cubicBezTo>
                  <a:cubicBezTo>
                    <a:pt x="232228" y="-2417"/>
                    <a:pt x="360439" y="1640116"/>
                    <a:pt x="435429" y="1640116"/>
                  </a:cubicBezTo>
                  <a:cubicBezTo>
                    <a:pt x="510419" y="1640116"/>
                    <a:pt x="529772" y="-2417"/>
                    <a:pt x="609600" y="2"/>
                  </a:cubicBezTo>
                  <a:cubicBezTo>
                    <a:pt x="689428" y="2421"/>
                    <a:pt x="834571" y="1652212"/>
                    <a:pt x="914400" y="1654631"/>
                  </a:cubicBezTo>
                  <a:cubicBezTo>
                    <a:pt x="994229" y="1657050"/>
                    <a:pt x="1041400" y="835783"/>
                    <a:pt x="1088572" y="14516"/>
                  </a:cubicBezTo>
                </a:path>
              </a:pathLst>
            </a:custGeom>
            <a:ln w="50800" cap="rnd">
              <a:solidFill>
                <a:srgbClr val="7030A0"/>
              </a:solidFill>
              <a:prstDash val="sysDot"/>
              <a:headEnd type="oval"/>
              <a:tailEnd type="triangle"/>
            </a:ln>
            <a:effectLst>
              <a:glow rad="127000">
                <a:schemeClr val="bg2">
                  <a:alpha val="5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4B9695DD-1795-60C9-34CF-8E23BC0330DB}"/>
                </a:ext>
              </a:extLst>
            </p:cNvPr>
            <p:cNvGrpSpPr/>
            <p:nvPr/>
          </p:nvGrpSpPr>
          <p:grpSpPr>
            <a:xfrm>
              <a:off x="30928927" y="17648305"/>
              <a:ext cx="1503418" cy="638451"/>
              <a:chOff x="22667892" y="9002593"/>
              <a:chExt cx="2010726" cy="853886"/>
            </a:xfrm>
          </p:grpSpPr>
          <p:sp>
            <p:nvSpPr>
              <p:cNvPr id="328" name="Rounded Rectangle 327">
                <a:extLst>
                  <a:ext uri="{FF2B5EF4-FFF2-40B4-BE49-F238E27FC236}">
                    <a16:creationId xmlns:a16="http://schemas.microsoft.com/office/drawing/2014/main" id="{4EF107C2-9D98-8D66-66AE-DF934D3A1B02}"/>
                  </a:ext>
                </a:extLst>
              </p:cNvPr>
              <p:cNvSpPr/>
              <p:nvPr/>
            </p:nvSpPr>
            <p:spPr>
              <a:xfrm>
                <a:off x="23150731" y="9002593"/>
                <a:ext cx="1036985" cy="761493"/>
              </a:xfrm>
              <a:prstGeom prst="roundRect">
                <a:avLst/>
              </a:prstGeom>
              <a:solidFill>
                <a:srgbClr val="002BF4">
                  <a:alpha val="4603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C136798-95A0-2A2A-2A1A-DE80F0913CCC}"/>
                  </a:ext>
                </a:extLst>
              </p:cNvPr>
              <p:cNvSpPr txBox="1"/>
              <p:nvPr/>
            </p:nvSpPr>
            <p:spPr>
              <a:xfrm>
                <a:off x="22667892" y="9047255"/>
                <a:ext cx="2010726" cy="8092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/>
                  <a:t>💾</a:t>
                </a: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6ED2AFCB-5568-EBE6-B305-388819178B9F}"/>
                </a:ext>
              </a:extLst>
            </p:cNvPr>
            <p:cNvGrpSpPr/>
            <p:nvPr/>
          </p:nvGrpSpPr>
          <p:grpSpPr>
            <a:xfrm>
              <a:off x="29209837" y="18261466"/>
              <a:ext cx="2917203" cy="4338851"/>
              <a:chOff x="1558102" y="6411951"/>
              <a:chExt cx="2762498" cy="1962615"/>
            </a:xfrm>
          </p:grpSpPr>
          <p:sp>
            <p:nvSpPr>
              <p:cNvPr id="331" name="Rounded Rectangle 330">
                <a:extLst>
                  <a:ext uri="{FF2B5EF4-FFF2-40B4-BE49-F238E27FC236}">
                    <a16:creationId xmlns:a16="http://schemas.microsoft.com/office/drawing/2014/main" id="{90E84E8F-42F0-B381-C7B0-B02E530C3551}"/>
                  </a:ext>
                </a:extLst>
              </p:cNvPr>
              <p:cNvSpPr/>
              <p:nvPr/>
            </p:nvSpPr>
            <p:spPr>
              <a:xfrm>
                <a:off x="1569253" y="6411951"/>
                <a:ext cx="2751347" cy="1962615"/>
              </a:xfrm>
              <a:prstGeom prst="roundRect">
                <a:avLst>
                  <a:gd name="adj" fmla="val 7326"/>
                </a:avLst>
              </a:prstGeom>
              <a:solidFill>
                <a:srgbClr val="002BF4">
                  <a:alpha val="10000"/>
                </a:srgb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32" name="Picture 331">
                <a:extLst>
                  <a:ext uri="{FF2B5EF4-FFF2-40B4-BE49-F238E27FC236}">
                    <a16:creationId xmlns:a16="http://schemas.microsoft.com/office/drawing/2014/main" id="{17EAADF2-4C32-1D97-658B-50F3EB23B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9000"/>
              </a:blip>
              <a:stretch>
                <a:fillRect/>
              </a:stretch>
            </p:blipFill>
            <p:spPr>
              <a:xfrm>
                <a:off x="1558102" y="6510537"/>
                <a:ext cx="2751347" cy="1766348"/>
              </a:xfrm>
              <a:prstGeom prst="rect">
                <a:avLst/>
              </a:prstGeom>
            </p:spPr>
          </p:pic>
        </p:grp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3C912F43-1177-CD26-55AD-C8ED2BC4F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75613" y="18481259"/>
              <a:ext cx="608299" cy="5992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Google Sans" panose="020B0503030502040204" pitchFamily="34" charset="0"/>
                </a:rPr>
                <a:t>5</a:t>
              </a:r>
            </a:p>
          </p:txBody>
        </p:sp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3855E071-7667-5094-6A92-4119E3A6B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rcRect l="2684" r="2684"/>
            <a:stretch/>
          </p:blipFill>
          <p:spPr>
            <a:xfrm rot="20003000">
              <a:off x="31734540" y="18676980"/>
              <a:ext cx="1226271" cy="1777633"/>
            </a:xfrm>
            <a:prstGeom prst="rect">
              <a:avLst/>
            </a:prstGeom>
          </p:spPr>
        </p:pic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8F8C8897-35F2-C850-339C-E3CFEF48374F}"/>
              </a:ext>
            </a:extLst>
          </p:cNvPr>
          <p:cNvGrpSpPr/>
          <p:nvPr/>
        </p:nvGrpSpPr>
        <p:grpSpPr>
          <a:xfrm>
            <a:off x="20115467" y="13878459"/>
            <a:ext cx="3293958" cy="4912750"/>
            <a:chOff x="28727596" y="19986463"/>
            <a:chExt cx="3293958" cy="4912750"/>
          </a:xfrm>
        </p:grpSpPr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ED6FA0D6-44F4-647B-DCB8-6DA62C1FE2DC}"/>
                </a:ext>
              </a:extLst>
            </p:cNvPr>
            <p:cNvGrpSpPr/>
            <p:nvPr/>
          </p:nvGrpSpPr>
          <p:grpSpPr>
            <a:xfrm>
              <a:off x="28992937" y="19986463"/>
              <a:ext cx="2733286" cy="4912750"/>
              <a:chOff x="9884690" y="12935526"/>
              <a:chExt cx="2770052" cy="5378822"/>
            </a:xfrm>
          </p:grpSpPr>
          <p:pic>
            <p:nvPicPr>
              <p:cNvPr id="453" name="Picture 452">
                <a:extLst>
                  <a:ext uri="{FF2B5EF4-FFF2-40B4-BE49-F238E27FC236}">
                    <a16:creationId xmlns:a16="http://schemas.microsoft.com/office/drawing/2014/main" id="{F6F5CD81-FE0B-2BA0-CBCD-81BD5DEB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 amt="75000"/>
              </a:blip>
              <a:stretch>
                <a:fillRect/>
              </a:stretch>
            </p:blipFill>
            <p:spPr>
              <a:xfrm>
                <a:off x="9884690" y="12935526"/>
                <a:ext cx="2770052" cy="5378822"/>
              </a:xfrm>
              <a:prstGeom prst="rect">
                <a:avLst/>
              </a:prstGeom>
            </p:spPr>
          </p:pic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AA65BD56-AE68-7449-BD28-01F7934E378A}"/>
                  </a:ext>
                </a:extLst>
              </p:cNvPr>
              <p:cNvGrpSpPr/>
              <p:nvPr/>
            </p:nvGrpSpPr>
            <p:grpSpPr>
              <a:xfrm>
                <a:off x="10141004" y="14467971"/>
                <a:ext cx="2234449" cy="2900217"/>
                <a:chOff x="1558102" y="6411951"/>
                <a:chExt cx="2762498" cy="1962615"/>
              </a:xfrm>
            </p:grpSpPr>
            <p:sp>
              <p:nvSpPr>
                <p:cNvPr id="455" name="Rounded Rectangle 454">
                  <a:extLst>
                    <a:ext uri="{FF2B5EF4-FFF2-40B4-BE49-F238E27FC236}">
                      <a16:creationId xmlns:a16="http://schemas.microsoft.com/office/drawing/2014/main" id="{C1AE767C-3F65-9F11-55DD-F5C08C7A8777}"/>
                    </a:ext>
                  </a:extLst>
                </p:cNvPr>
                <p:cNvSpPr/>
                <p:nvPr/>
              </p:nvSpPr>
              <p:spPr>
                <a:xfrm>
                  <a:off x="1569253" y="6411951"/>
                  <a:ext cx="2751347" cy="1962615"/>
                </a:xfrm>
                <a:prstGeom prst="roundRect">
                  <a:avLst>
                    <a:gd name="adj" fmla="val 7326"/>
                  </a:avLst>
                </a:prstGeom>
                <a:solidFill>
                  <a:srgbClr val="68D937">
                    <a:alpha val="18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456" name="Picture 455">
                  <a:extLst>
                    <a:ext uri="{FF2B5EF4-FFF2-40B4-BE49-F238E27FC236}">
                      <a16:creationId xmlns:a16="http://schemas.microsoft.com/office/drawing/2014/main" id="{7BD4FD85-0C76-18BB-5AEF-24266FA91F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 amt="9000"/>
                </a:blip>
                <a:stretch>
                  <a:fillRect/>
                </a:stretch>
              </p:blipFill>
              <p:spPr>
                <a:xfrm>
                  <a:off x="1558102" y="6510537"/>
                  <a:ext cx="2751347" cy="176634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255A606-6F5D-8B5B-D814-2F792619976F}"/>
                </a:ext>
              </a:extLst>
            </p:cNvPr>
            <p:cNvGrpSpPr/>
            <p:nvPr/>
          </p:nvGrpSpPr>
          <p:grpSpPr>
            <a:xfrm>
              <a:off x="29619173" y="22423634"/>
              <a:ext cx="1449243" cy="1122710"/>
              <a:chOff x="4417621" y="16233566"/>
              <a:chExt cx="1526196" cy="1056907"/>
            </a:xfrm>
          </p:grpSpPr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948C2EE5-D6DB-04C7-574A-BEF115B23D37}"/>
                  </a:ext>
                </a:extLst>
              </p:cNvPr>
              <p:cNvSpPr/>
              <p:nvPr/>
            </p:nvSpPr>
            <p:spPr>
              <a:xfrm>
                <a:off x="4417621" y="16233566"/>
                <a:ext cx="665018" cy="1056907"/>
              </a:xfrm>
              <a:custGeom>
                <a:avLst/>
                <a:gdLst>
                  <a:gd name="connsiteX0" fmla="*/ 0 w 665018"/>
                  <a:gd name="connsiteY0" fmla="*/ 795650 h 807539"/>
                  <a:gd name="connsiteX1" fmla="*/ 142504 w 665018"/>
                  <a:gd name="connsiteY1" fmla="*/ 23753 h 807539"/>
                  <a:gd name="connsiteX2" fmla="*/ 273132 w 665018"/>
                  <a:gd name="connsiteY2" fmla="*/ 807525 h 807539"/>
                  <a:gd name="connsiteX3" fmla="*/ 415636 w 665018"/>
                  <a:gd name="connsiteY3" fmla="*/ 3 h 807539"/>
                  <a:gd name="connsiteX4" fmla="*/ 558140 w 665018"/>
                  <a:gd name="connsiteY4" fmla="*/ 795650 h 807539"/>
                  <a:gd name="connsiteX5" fmla="*/ 665018 w 665018"/>
                  <a:gd name="connsiteY5" fmla="*/ 23753 h 807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018" h="807539">
                    <a:moveTo>
                      <a:pt x="0" y="795650"/>
                    </a:moveTo>
                    <a:cubicBezTo>
                      <a:pt x="48491" y="408712"/>
                      <a:pt x="96982" y="21774"/>
                      <a:pt x="142504" y="23753"/>
                    </a:cubicBezTo>
                    <a:cubicBezTo>
                      <a:pt x="188026" y="25732"/>
                      <a:pt x="227610" y="811483"/>
                      <a:pt x="273132" y="807525"/>
                    </a:cubicBezTo>
                    <a:cubicBezTo>
                      <a:pt x="318654" y="803567"/>
                      <a:pt x="368135" y="1982"/>
                      <a:pt x="415636" y="3"/>
                    </a:cubicBezTo>
                    <a:cubicBezTo>
                      <a:pt x="463137" y="-1976"/>
                      <a:pt x="516576" y="791692"/>
                      <a:pt x="558140" y="795650"/>
                    </a:cubicBezTo>
                    <a:cubicBezTo>
                      <a:pt x="599704" y="799608"/>
                      <a:pt x="632361" y="411680"/>
                      <a:pt x="665018" y="23753"/>
                    </a:cubicBezTo>
                  </a:path>
                </a:pathLst>
              </a:custGeom>
              <a:ln w="44450" cap="rnd">
                <a:solidFill>
                  <a:srgbClr val="7030A0"/>
                </a:solidFill>
                <a:prstDash val="sysDot"/>
                <a:headEnd type="oval"/>
                <a:tailEnd type="none"/>
              </a:ln>
              <a:effectLst>
                <a:glow rad="127000">
                  <a:schemeClr val="bg2">
                    <a:alpha val="5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9" name="Straight Arrow Connector 458">
                <a:extLst>
                  <a:ext uri="{FF2B5EF4-FFF2-40B4-BE49-F238E27FC236}">
                    <a16:creationId xmlns:a16="http://schemas.microsoft.com/office/drawing/2014/main" id="{E4F35874-33CC-9173-1042-F0CC533EF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2491" y="16242789"/>
                <a:ext cx="761326" cy="1"/>
              </a:xfrm>
              <a:prstGeom prst="straightConnector1">
                <a:avLst/>
              </a:prstGeom>
              <a:ln w="44450" cap="rnd">
                <a:solidFill>
                  <a:srgbClr val="7030A0"/>
                </a:solidFill>
                <a:prstDash val="sysDot"/>
                <a:tailEnd type="triangle"/>
              </a:ln>
              <a:effectLst>
                <a:glow rad="127000">
                  <a:schemeClr val="bg2">
                    <a:alpha val="5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C04B87D1-2789-D456-9D61-20F18C001D47}"/>
                </a:ext>
              </a:extLst>
            </p:cNvPr>
            <p:cNvGrpSpPr/>
            <p:nvPr/>
          </p:nvGrpSpPr>
          <p:grpSpPr>
            <a:xfrm>
              <a:off x="28727596" y="20869719"/>
              <a:ext cx="1878696" cy="524800"/>
              <a:chOff x="24150586" y="8621506"/>
              <a:chExt cx="1377203" cy="415619"/>
            </a:xfrm>
          </p:grpSpPr>
          <p:sp>
            <p:nvSpPr>
              <p:cNvPr id="472" name="Rounded Rectangle 471">
                <a:extLst>
                  <a:ext uri="{FF2B5EF4-FFF2-40B4-BE49-F238E27FC236}">
                    <a16:creationId xmlns:a16="http://schemas.microsoft.com/office/drawing/2014/main" id="{3BE90CCB-3E14-7091-E191-6417E7EECF4D}"/>
                  </a:ext>
                </a:extLst>
              </p:cNvPr>
              <p:cNvSpPr/>
              <p:nvPr/>
            </p:nvSpPr>
            <p:spPr>
              <a:xfrm>
                <a:off x="24592438" y="8621506"/>
                <a:ext cx="493499" cy="367693"/>
              </a:xfrm>
              <a:prstGeom prst="roundRect">
                <a:avLst/>
              </a:prstGeom>
              <a:solidFill>
                <a:srgbClr val="68D937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123A9B4F-6371-11C6-7202-6B80DCF2683A}"/>
                  </a:ext>
                </a:extLst>
              </p:cNvPr>
              <p:cNvSpPr txBox="1"/>
              <p:nvPr/>
            </p:nvSpPr>
            <p:spPr>
              <a:xfrm>
                <a:off x="24150586" y="8621506"/>
                <a:ext cx="1377203" cy="415619"/>
              </a:xfrm>
              <a:prstGeom prst="rect">
                <a:avLst/>
              </a:prstGeom>
              <a:solidFill>
                <a:srgbClr val="68D937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/>
                  <a:t>👍</a:t>
                </a:r>
              </a:p>
            </p:txBody>
          </p:sp>
        </p:grpSp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7D364F33-E5B5-EBED-E4F0-F7FAB6E44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rcRect l="2684" r="2684"/>
            <a:stretch/>
          </p:blipFill>
          <p:spPr>
            <a:xfrm rot="20003000">
              <a:off x="31082642" y="22227776"/>
              <a:ext cx="938912" cy="1361070"/>
            </a:xfrm>
            <a:prstGeom prst="rect">
              <a:avLst/>
            </a:prstGeom>
          </p:spPr>
        </p:pic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416F6E25-5F7F-B1B8-6709-D5C4F326275D}"/>
              </a:ext>
            </a:extLst>
          </p:cNvPr>
          <p:cNvGrpSpPr/>
          <p:nvPr/>
        </p:nvGrpSpPr>
        <p:grpSpPr>
          <a:xfrm>
            <a:off x="20380808" y="19242030"/>
            <a:ext cx="2979580" cy="4907902"/>
            <a:chOff x="31128086" y="25511327"/>
            <a:chExt cx="2979580" cy="4907902"/>
          </a:xfrm>
        </p:grpSpPr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DD1A8130-B4E3-4E15-28C2-E87D8EE9C3D5}"/>
                </a:ext>
              </a:extLst>
            </p:cNvPr>
            <p:cNvGrpSpPr/>
            <p:nvPr/>
          </p:nvGrpSpPr>
          <p:grpSpPr>
            <a:xfrm>
              <a:off x="31128086" y="25511327"/>
              <a:ext cx="2695873" cy="4907902"/>
              <a:chOff x="4411737" y="12827267"/>
              <a:chExt cx="2770052" cy="5378822"/>
            </a:xfrm>
          </p:grpSpPr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02F2384-8C7B-F4EF-3116-1A8DCD676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 amt="75000"/>
              </a:blip>
              <a:stretch>
                <a:fillRect/>
              </a:stretch>
            </p:blipFill>
            <p:spPr>
              <a:xfrm>
                <a:off x="4411737" y="12827267"/>
                <a:ext cx="2770052" cy="5378822"/>
              </a:xfrm>
              <a:prstGeom prst="rect">
                <a:avLst/>
              </a:prstGeom>
            </p:spPr>
          </p:pic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9C9A71D6-E822-4A1D-8A32-E6650C75D746}"/>
                  </a:ext>
                </a:extLst>
              </p:cNvPr>
              <p:cNvGrpSpPr/>
              <p:nvPr/>
            </p:nvGrpSpPr>
            <p:grpSpPr>
              <a:xfrm>
                <a:off x="4668051" y="14467971"/>
                <a:ext cx="2234449" cy="2900217"/>
                <a:chOff x="1558102" y="6411951"/>
                <a:chExt cx="2762498" cy="1962615"/>
              </a:xfrm>
            </p:grpSpPr>
            <p:sp>
              <p:nvSpPr>
                <p:cNvPr id="479" name="Rounded Rectangle 478">
                  <a:extLst>
                    <a:ext uri="{FF2B5EF4-FFF2-40B4-BE49-F238E27FC236}">
                      <a16:creationId xmlns:a16="http://schemas.microsoft.com/office/drawing/2014/main" id="{75DF32EB-7E1B-EBFC-0447-59A7783797F2}"/>
                    </a:ext>
                  </a:extLst>
                </p:cNvPr>
                <p:cNvSpPr/>
                <p:nvPr/>
              </p:nvSpPr>
              <p:spPr>
                <a:xfrm>
                  <a:off x="1569253" y="6411951"/>
                  <a:ext cx="2751347" cy="1962615"/>
                </a:xfrm>
                <a:prstGeom prst="roundRect">
                  <a:avLst>
                    <a:gd name="adj" fmla="val 7326"/>
                  </a:avLst>
                </a:prstGeom>
                <a:solidFill>
                  <a:srgbClr val="F3483A">
                    <a:alpha val="12000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480" name="Picture 479">
                  <a:extLst>
                    <a:ext uri="{FF2B5EF4-FFF2-40B4-BE49-F238E27FC236}">
                      <a16:creationId xmlns:a16="http://schemas.microsoft.com/office/drawing/2014/main" id="{C504C0F4-4BBB-DD31-75BB-C7C924330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 amt="9000"/>
                </a:blip>
                <a:stretch>
                  <a:fillRect/>
                </a:stretch>
              </p:blipFill>
              <p:spPr>
                <a:xfrm>
                  <a:off x="1558102" y="6510537"/>
                  <a:ext cx="2751347" cy="176634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681D3778-B719-50CF-CAC3-2A40F0220BBD}"/>
                </a:ext>
              </a:extLst>
            </p:cNvPr>
            <p:cNvGrpSpPr/>
            <p:nvPr/>
          </p:nvGrpSpPr>
          <p:grpSpPr>
            <a:xfrm flipH="1">
              <a:off x="31638541" y="27955298"/>
              <a:ext cx="1639812" cy="1161845"/>
              <a:chOff x="4417620" y="16233560"/>
              <a:chExt cx="1526197" cy="1056907"/>
            </a:xfrm>
          </p:grpSpPr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04AE9321-1169-EBF6-CAF7-84A00D28B5FD}"/>
                  </a:ext>
                </a:extLst>
              </p:cNvPr>
              <p:cNvSpPr/>
              <p:nvPr/>
            </p:nvSpPr>
            <p:spPr>
              <a:xfrm>
                <a:off x="4417620" y="16233560"/>
                <a:ext cx="665018" cy="1056907"/>
              </a:xfrm>
              <a:custGeom>
                <a:avLst/>
                <a:gdLst>
                  <a:gd name="connsiteX0" fmla="*/ 0 w 665018"/>
                  <a:gd name="connsiteY0" fmla="*/ 795650 h 807539"/>
                  <a:gd name="connsiteX1" fmla="*/ 142504 w 665018"/>
                  <a:gd name="connsiteY1" fmla="*/ 23753 h 807539"/>
                  <a:gd name="connsiteX2" fmla="*/ 273132 w 665018"/>
                  <a:gd name="connsiteY2" fmla="*/ 807525 h 807539"/>
                  <a:gd name="connsiteX3" fmla="*/ 415636 w 665018"/>
                  <a:gd name="connsiteY3" fmla="*/ 3 h 807539"/>
                  <a:gd name="connsiteX4" fmla="*/ 558140 w 665018"/>
                  <a:gd name="connsiteY4" fmla="*/ 795650 h 807539"/>
                  <a:gd name="connsiteX5" fmla="*/ 665018 w 665018"/>
                  <a:gd name="connsiteY5" fmla="*/ 23753 h 807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018" h="807539">
                    <a:moveTo>
                      <a:pt x="0" y="795650"/>
                    </a:moveTo>
                    <a:cubicBezTo>
                      <a:pt x="48491" y="408712"/>
                      <a:pt x="96982" y="21774"/>
                      <a:pt x="142504" y="23753"/>
                    </a:cubicBezTo>
                    <a:cubicBezTo>
                      <a:pt x="188026" y="25732"/>
                      <a:pt x="227610" y="811483"/>
                      <a:pt x="273132" y="807525"/>
                    </a:cubicBezTo>
                    <a:cubicBezTo>
                      <a:pt x="318654" y="803567"/>
                      <a:pt x="368135" y="1982"/>
                      <a:pt x="415636" y="3"/>
                    </a:cubicBezTo>
                    <a:cubicBezTo>
                      <a:pt x="463137" y="-1976"/>
                      <a:pt x="516576" y="791692"/>
                      <a:pt x="558140" y="795650"/>
                    </a:cubicBezTo>
                    <a:cubicBezTo>
                      <a:pt x="599704" y="799608"/>
                      <a:pt x="632361" y="411680"/>
                      <a:pt x="665018" y="23753"/>
                    </a:cubicBezTo>
                  </a:path>
                </a:pathLst>
              </a:custGeom>
              <a:ln w="44450" cap="rnd">
                <a:solidFill>
                  <a:srgbClr val="7030A0"/>
                </a:solidFill>
                <a:prstDash val="sysDot"/>
                <a:headEnd type="oval"/>
                <a:tailEnd type="none"/>
              </a:ln>
              <a:effectLst>
                <a:glow rad="127000">
                  <a:schemeClr val="bg2">
                    <a:alpha val="5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3" name="Straight Arrow Connector 482">
                <a:extLst>
                  <a:ext uri="{FF2B5EF4-FFF2-40B4-BE49-F238E27FC236}">
                    <a16:creationId xmlns:a16="http://schemas.microsoft.com/office/drawing/2014/main" id="{42CA1A65-5249-5EA7-0D42-4FF5E4EC6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2491" y="16242789"/>
                <a:ext cx="761326" cy="1"/>
              </a:xfrm>
              <a:prstGeom prst="straightConnector1">
                <a:avLst/>
              </a:prstGeom>
              <a:ln w="44450" cap="rnd">
                <a:solidFill>
                  <a:srgbClr val="7030A0"/>
                </a:solidFill>
                <a:prstDash val="sysDot"/>
                <a:tailEnd type="triangle"/>
              </a:ln>
              <a:effectLst>
                <a:glow rad="127000">
                  <a:schemeClr val="bg2">
                    <a:alpha val="5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32FAA551-DA14-AFBB-1056-2B34B1D8E79F}"/>
                </a:ext>
              </a:extLst>
            </p:cNvPr>
            <p:cNvGrpSpPr/>
            <p:nvPr/>
          </p:nvGrpSpPr>
          <p:grpSpPr>
            <a:xfrm>
              <a:off x="32254685" y="26499490"/>
              <a:ext cx="1852981" cy="511304"/>
              <a:chOff x="23072579" y="8572922"/>
              <a:chExt cx="1377203" cy="405330"/>
            </a:xfrm>
          </p:grpSpPr>
          <p:sp>
            <p:nvSpPr>
              <p:cNvPr id="489" name="Rounded Rectangle 488">
                <a:extLst>
                  <a:ext uri="{FF2B5EF4-FFF2-40B4-BE49-F238E27FC236}">
                    <a16:creationId xmlns:a16="http://schemas.microsoft.com/office/drawing/2014/main" id="{09B31758-8368-1730-3FB5-DA932C5886BC}"/>
                  </a:ext>
                </a:extLst>
              </p:cNvPr>
              <p:cNvSpPr/>
              <p:nvPr/>
            </p:nvSpPr>
            <p:spPr>
              <a:xfrm>
                <a:off x="23514431" y="8572922"/>
                <a:ext cx="493499" cy="370720"/>
              </a:xfrm>
              <a:prstGeom prst="roundRect">
                <a:avLst/>
              </a:prstGeom>
              <a:solidFill>
                <a:srgbClr val="F3483A">
                  <a:alpha val="1723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29942A29-E127-3988-01DC-C95C620AA424}"/>
                  </a:ext>
                </a:extLst>
              </p:cNvPr>
              <p:cNvSpPr txBox="1"/>
              <p:nvPr/>
            </p:nvSpPr>
            <p:spPr>
              <a:xfrm>
                <a:off x="23072579" y="8612272"/>
                <a:ext cx="1377203" cy="36598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/>
                  <a:t>👎</a:t>
                </a:r>
              </a:p>
            </p:txBody>
          </p:sp>
        </p:grpSp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8E507A8A-FD57-42B8-34D1-7D0E119A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rcRect l="2684" r="2684"/>
            <a:stretch/>
          </p:blipFill>
          <p:spPr>
            <a:xfrm rot="20003000">
              <a:off x="31399697" y="27890669"/>
              <a:ext cx="938912" cy="1361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679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4872</TotalTime>
  <Words>18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Liu</dc:creator>
  <cp:lastModifiedBy>Michael Xieyang Liu</cp:lastModifiedBy>
  <cp:revision>123</cp:revision>
  <dcterms:created xsi:type="dcterms:W3CDTF">2021-04-03T17:38:57Z</dcterms:created>
  <dcterms:modified xsi:type="dcterms:W3CDTF">2022-07-16T22:00:28Z</dcterms:modified>
</cp:coreProperties>
</file>