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DADADA"/>
    <a:srgbClr val="E6E6E6"/>
    <a:srgbClr val="000000"/>
    <a:srgbClr val="1A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EC92-9404-0A4C-9D2B-63AA64A6FFB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124638-E7F1-224C-BE0B-600871774138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32E649-81C7-564B-B57D-E68A2C9A6349}"/>
                </a:ext>
              </a:extLst>
            </p:cNvPr>
            <p:cNvSpPr/>
            <p:nvPr/>
          </p:nvSpPr>
          <p:spPr>
            <a:xfrm>
              <a:off x="0" y="0"/>
              <a:ext cx="7315200" cy="7315200"/>
            </a:xfrm>
            <a:prstGeom prst="rect">
              <a:avLst/>
            </a:prstGeom>
            <a:solidFill>
              <a:srgbClr val="1A2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DEAA07-D02E-9A4D-8628-E8521D28E43C}"/>
                </a:ext>
              </a:extLst>
            </p:cNvPr>
            <p:cNvSpPr txBox="1"/>
            <p:nvPr/>
          </p:nvSpPr>
          <p:spPr>
            <a:xfrm>
              <a:off x="-445770" y="727035"/>
              <a:ext cx="8206740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 &gt;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8573469-055B-A846-8DD0-924636F58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6" t="13705" r="33456" b="38586"/>
          <a:stretch/>
        </p:blipFill>
        <p:spPr>
          <a:xfrm>
            <a:off x="2447364" y="1990164"/>
            <a:ext cx="2420471" cy="3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124638-E7F1-224C-BE0B-600871774138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32E649-81C7-564B-B57D-E68A2C9A6349}"/>
                </a:ext>
              </a:extLst>
            </p:cNvPr>
            <p:cNvSpPr/>
            <p:nvPr/>
          </p:nvSpPr>
          <p:spPr>
            <a:xfrm>
              <a:off x="0" y="0"/>
              <a:ext cx="7315200" cy="73152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DEAA07-D02E-9A4D-8628-E8521D28E43C}"/>
                </a:ext>
              </a:extLst>
            </p:cNvPr>
            <p:cNvSpPr txBox="1"/>
            <p:nvPr/>
          </p:nvSpPr>
          <p:spPr>
            <a:xfrm>
              <a:off x="-445770" y="727035"/>
              <a:ext cx="8206740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0" dirty="0">
                  <a:solidFill>
                    <a:srgbClr val="FCFCF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 &gt;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8573469-055B-A846-8DD0-924636F58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456" t="13705" r="33456" b="38586"/>
          <a:stretch/>
        </p:blipFill>
        <p:spPr>
          <a:xfrm>
            <a:off x="2447364" y="1990164"/>
            <a:ext cx="2420471" cy="3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Xieyang</dc:creator>
  <cp:lastModifiedBy>Liu, Xieyang</cp:lastModifiedBy>
  <cp:revision>7</cp:revision>
  <dcterms:created xsi:type="dcterms:W3CDTF">2018-06-27T19:57:57Z</dcterms:created>
  <dcterms:modified xsi:type="dcterms:W3CDTF">2018-06-27T20:37:22Z</dcterms:modified>
</cp:coreProperties>
</file>