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C1000F"/>
    <a:srgbClr val="C10000"/>
    <a:srgbClr val="FCFCFC"/>
    <a:srgbClr val="DADADA"/>
    <a:srgbClr val="E6E6E6"/>
    <a:srgbClr val="000000"/>
    <a:srgbClr val="1A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63"/>
  </p:normalViewPr>
  <p:slideViewPr>
    <p:cSldViewPr snapToGrid="0" snapToObjects="1">
      <p:cViewPr>
        <p:scale>
          <a:sx n="77" d="100"/>
          <a:sy n="77" d="100"/>
        </p:scale>
        <p:origin x="3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EC92-9404-0A4C-9D2B-63AA64A6FFB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4870C4-63DF-A94A-AE5C-C00E08349E2C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ect">
                <a:avLst/>
              </a:prstGeom>
              <a:solidFill>
                <a:srgbClr val="1A2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5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EDC486-05ED-B446-9CC2-6EB8B56AEA2D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rgbClr val="FCFCF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19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D83C92-326C-0542-85C4-6551F4083BAD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oundRect">
                <a:avLst/>
              </a:prstGeom>
              <a:solidFill>
                <a:srgbClr val="C1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47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3142EF-7A47-CC4F-93DD-4BA185BBB416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oundRect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rgbClr val="FCFCF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1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Xieyang</dc:creator>
  <cp:lastModifiedBy>Michael Liu</cp:lastModifiedBy>
  <cp:revision>13</cp:revision>
  <dcterms:created xsi:type="dcterms:W3CDTF">2018-06-27T19:57:57Z</dcterms:created>
  <dcterms:modified xsi:type="dcterms:W3CDTF">2019-01-12T00:38:22Z</dcterms:modified>
</cp:coreProperties>
</file>