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73152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DADADA"/>
    <a:srgbClr val="E6E6E6"/>
    <a:srgbClr val="000000"/>
    <a:srgbClr val="1A2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650"/>
  </p:normalViewPr>
  <p:slideViewPr>
    <p:cSldViewPr snapToGrid="0" snapToObjects="1">
      <p:cViewPr varScale="1">
        <p:scale>
          <a:sx n="112" d="100"/>
          <a:sy n="112" d="100"/>
        </p:scale>
        <p:origin x="25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97187"/>
            <a:ext cx="6217920" cy="254677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2174"/>
            <a:ext cx="5486400" cy="176614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EC92-9404-0A4C-9D2B-63AA64A6FFB1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C1B-3F2A-B543-901F-BA6A1880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5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EC92-9404-0A4C-9D2B-63AA64A6FFB1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C1B-3F2A-B543-901F-BA6A1880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6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89467"/>
            <a:ext cx="157734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89467"/>
            <a:ext cx="4640580" cy="61992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EC92-9404-0A4C-9D2B-63AA64A6FFB1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C1B-3F2A-B543-901F-BA6A1880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3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EC92-9404-0A4C-9D2B-63AA64A6FFB1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C1B-3F2A-B543-901F-BA6A1880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1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823722"/>
            <a:ext cx="6309360" cy="30429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895429"/>
            <a:ext cx="6309360" cy="16001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EC92-9404-0A4C-9D2B-63AA64A6FFB1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C1B-3F2A-B543-901F-BA6A1880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5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EC92-9404-0A4C-9D2B-63AA64A6FFB1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C1B-3F2A-B543-901F-BA6A1880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7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89468"/>
            <a:ext cx="630936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793241"/>
            <a:ext cx="3094672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672080"/>
            <a:ext cx="3094672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793241"/>
            <a:ext cx="3109913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672080"/>
            <a:ext cx="3109913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EC92-9404-0A4C-9D2B-63AA64A6FFB1}" type="datetimeFigureOut">
              <a:rPr lang="en-US" smtClean="0"/>
              <a:t>9/5/18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C1B-3F2A-B543-901F-BA6A1880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3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EC92-9404-0A4C-9D2B-63AA64A6FFB1}" type="datetimeFigureOut">
              <a:rPr lang="en-US" smtClean="0"/>
              <a:t>9/5/18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C1B-3F2A-B543-901F-BA6A1880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4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EC92-9404-0A4C-9D2B-63AA64A6FFB1}" type="datetimeFigureOut">
              <a:rPr lang="en-US" smtClean="0"/>
              <a:t>9/5/18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C1B-3F2A-B543-901F-BA6A1880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6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053255"/>
            <a:ext cx="3703320" cy="51985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EC92-9404-0A4C-9D2B-63AA64A6FFB1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C1B-3F2A-B543-901F-BA6A1880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6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053255"/>
            <a:ext cx="3703320" cy="51985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EC92-9404-0A4C-9D2B-63AA64A6FFB1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1C1B-3F2A-B543-901F-BA6A1880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89468"/>
            <a:ext cx="63093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947333"/>
            <a:ext cx="630936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9EC92-9404-0A4C-9D2B-63AA64A6FFB1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B1C1B-3F2A-B543-901F-BA6A1880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2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24870C4-63DF-A94A-AE5C-C00E08349E2C}"/>
              </a:ext>
            </a:extLst>
          </p:cNvPr>
          <p:cNvGrpSpPr/>
          <p:nvPr/>
        </p:nvGrpSpPr>
        <p:grpSpPr>
          <a:xfrm>
            <a:off x="-445770" y="0"/>
            <a:ext cx="8206740" cy="7315200"/>
            <a:chOff x="-445770" y="0"/>
            <a:chExt cx="8206740" cy="73152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7124638-E7F1-224C-BE0B-600871774138}"/>
                </a:ext>
              </a:extLst>
            </p:cNvPr>
            <p:cNvGrpSpPr/>
            <p:nvPr/>
          </p:nvGrpSpPr>
          <p:grpSpPr>
            <a:xfrm>
              <a:off x="-445770" y="0"/>
              <a:ext cx="8206740" cy="7315200"/>
              <a:chOff x="-445770" y="0"/>
              <a:chExt cx="8206740" cy="73152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32E649-81C7-564B-B57D-E68A2C9A6349}"/>
                  </a:ext>
                </a:extLst>
              </p:cNvPr>
              <p:cNvSpPr/>
              <p:nvPr/>
            </p:nvSpPr>
            <p:spPr>
              <a:xfrm>
                <a:off x="0" y="0"/>
                <a:ext cx="7315200" cy="7315200"/>
              </a:xfrm>
              <a:prstGeom prst="rect">
                <a:avLst/>
              </a:prstGeom>
              <a:solidFill>
                <a:srgbClr val="1A20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DEAA07-D02E-9A4D-8628-E8521D28E43C}"/>
                  </a:ext>
                </a:extLst>
              </p:cNvPr>
              <p:cNvSpPr txBox="1"/>
              <p:nvPr/>
            </p:nvSpPr>
            <p:spPr>
              <a:xfrm>
                <a:off x="-445770" y="727035"/>
                <a:ext cx="8206740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4000" dirty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&lt; &gt;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8573469-055B-A846-8DD0-924636F587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456" t="13705" r="33456" b="38586"/>
            <a:stretch/>
          </p:blipFill>
          <p:spPr>
            <a:xfrm>
              <a:off x="2447364" y="1990164"/>
              <a:ext cx="2420471" cy="3334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451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FEDC486-05ED-B446-9CC2-6EB8B56AEA2D}"/>
              </a:ext>
            </a:extLst>
          </p:cNvPr>
          <p:cNvGrpSpPr/>
          <p:nvPr/>
        </p:nvGrpSpPr>
        <p:grpSpPr>
          <a:xfrm>
            <a:off x="-445770" y="0"/>
            <a:ext cx="8206740" cy="7315200"/>
            <a:chOff x="-445770" y="0"/>
            <a:chExt cx="8206740" cy="73152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7124638-E7F1-224C-BE0B-600871774138}"/>
                </a:ext>
              </a:extLst>
            </p:cNvPr>
            <p:cNvGrpSpPr/>
            <p:nvPr/>
          </p:nvGrpSpPr>
          <p:grpSpPr>
            <a:xfrm>
              <a:off x="-445770" y="0"/>
              <a:ext cx="8206740" cy="7315200"/>
              <a:chOff x="-445770" y="0"/>
              <a:chExt cx="8206740" cy="73152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32E649-81C7-564B-B57D-E68A2C9A6349}"/>
                  </a:ext>
                </a:extLst>
              </p:cNvPr>
              <p:cNvSpPr/>
              <p:nvPr/>
            </p:nvSpPr>
            <p:spPr>
              <a:xfrm>
                <a:off x="0" y="0"/>
                <a:ext cx="7315200" cy="7315200"/>
              </a:xfrm>
              <a:prstGeom prst="rect">
                <a:avLst/>
              </a:prstGeom>
              <a:solidFill>
                <a:srgbClr val="DADA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DEAA07-D02E-9A4D-8628-E8521D28E43C}"/>
                  </a:ext>
                </a:extLst>
              </p:cNvPr>
              <p:cNvSpPr txBox="1"/>
              <p:nvPr/>
            </p:nvSpPr>
            <p:spPr>
              <a:xfrm>
                <a:off x="-445770" y="727035"/>
                <a:ext cx="8206740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4000" dirty="0">
                    <a:solidFill>
                      <a:srgbClr val="FCFCFC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&lt; &gt;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8573469-055B-A846-8DD0-924636F587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33456" t="13705" r="33456" b="38586"/>
            <a:stretch/>
          </p:blipFill>
          <p:spPr>
            <a:xfrm>
              <a:off x="2447364" y="1990164"/>
              <a:ext cx="2420471" cy="3334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3196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ED83C92-326C-0542-85C4-6551F4083BAD}"/>
              </a:ext>
            </a:extLst>
          </p:cNvPr>
          <p:cNvGrpSpPr/>
          <p:nvPr/>
        </p:nvGrpSpPr>
        <p:grpSpPr>
          <a:xfrm>
            <a:off x="-445770" y="0"/>
            <a:ext cx="8206740" cy="7315200"/>
            <a:chOff x="-445770" y="0"/>
            <a:chExt cx="8206740" cy="73152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7124638-E7F1-224C-BE0B-600871774138}"/>
                </a:ext>
              </a:extLst>
            </p:cNvPr>
            <p:cNvGrpSpPr/>
            <p:nvPr/>
          </p:nvGrpSpPr>
          <p:grpSpPr>
            <a:xfrm>
              <a:off x="-445770" y="0"/>
              <a:ext cx="8206740" cy="7315200"/>
              <a:chOff x="-445770" y="0"/>
              <a:chExt cx="8206740" cy="7315200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E332E649-81C7-564B-B57D-E68A2C9A6349}"/>
                  </a:ext>
                </a:extLst>
              </p:cNvPr>
              <p:cNvSpPr/>
              <p:nvPr/>
            </p:nvSpPr>
            <p:spPr>
              <a:xfrm>
                <a:off x="0" y="0"/>
                <a:ext cx="7315200" cy="7315200"/>
              </a:xfrm>
              <a:prstGeom prst="roundRect">
                <a:avLst/>
              </a:prstGeom>
              <a:solidFill>
                <a:srgbClr val="1A20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DEAA07-D02E-9A4D-8628-E8521D28E43C}"/>
                  </a:ext>
                </a:extLst>
              </p:cNvPr>
              <p:cNvSpPr txBox="1"/>
              <p:nvPr/>
            </p:nvSpPr>
            <p:spPr>
              <a:xfrm>
                <a:off x="-445770" y="727035"/>
                <a:ext cx="8206740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4000" dirty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&lt; &gt;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8573469-055B-A846-8DD0-924636F587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456" t="13705" r="33456" b="38586"/>
            <a:stretch/>
          </p:blipFill>
          <p:spPr>
            <a:xfrm>
              <a:off x="2447364" y="1990164"/>
              <a:ext cx="2420471" cy="3334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047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E3142EF-7A47-CC4F-93DD-4BA185BBB416}"/>
              </a:ext>
            </a:extLst>
          </p:cNvPr>
          <p:cNvGrpSpPr/>
          <p:nvPr/>
        </p:nvGrpSpPr>
        <p:grpSpPr>
          <a:xfrm>
            <a:off x="-445770" y="0"/>
            <a:ext cx="8206740" cy="7315200"/>
            <a:chOff x="-445770" y="0"/>
            <a:chExt cx="8206740" cy="73152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7124638-E7F1-224C-BE0B-600871774138}"/>
                </a:ext>
              </a:extLst>
            </p:cNvPr>
            <p:cNvGrpSpPr/>
            <p:nvPr/>
          </p:nvGrpSpPr>
          <p:grpSpPr>
            <a:xfrm>
              <a:off x="-445770" y="0"/>
              <a:ext cx="8206740" cy="7315200"/>
              <a:chOff x="-445770" y="0"/>
              <a:chExt cx="8206740" cy="7315200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E332E649-81C7-564B-B57D-E68A2C9A6349}"/>
                  </a:ext>
                </a:extLst>
              </p:cNvPr>
              <p:cNvSpPr/>
              <p:nvPr/>
            </p:nvSpPr>
            <p:spPr>
              <a:xfrm>
                <a:off x="0" y="0"/>
                <a:ext cx="7315200" cy="7315200"/>
              </a:xfrm>
              <a:prstGeom prst="roundRect">
                <a:avLst/>
              </a:prstGeom>
              <a:solidFill>
                <a:srgbClr val="DADA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DEAA07-D02E-9A4D-8628-E8521D28E43C}"/>
                  </a:ext>
                </a:extLst>
              </p:cNvPr>
              <p:cNvSpPr txBox="1"/>
              <p:nvPr/>
            </p:nvSpPr>
            <p:spPr>
              <a:xfrm>
                <a:off x="-445770" y="727035"/>
                <a:ext cx="8206740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4000" dirty="0">
                    <a:solidFill>
                      <a:srgbClr val="FCFCFC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&lt; &gt;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8573469-055B-A846-8DD0-924636F587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33456" t="13705" r="33456" b="38586"/>
            <a:stretch/>
          </p:blipFill>
          <p:spPr>
            <a:xfrm>
              <a:off x="2447364" y="1990164"/>
              <a:ext cx="2420471" cy="3334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3133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8</Words>
  <Application>Microsoft Macintosh PowerPoint</Application>
  <PresentationFormat>Custom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Xieyang</dc:creator>
  <cp:lastModifiedBy>Michael Liu</cp:lastModifiedBy>
  <cp:revision>10</cp:revision>
  <dcterms:created xsi:type="dcterms:W3CDTF">2018-06-27T19:57:57Z</dcterms:created>
  <dcterms:modified xsi:type="dcterms:W3CDTF">2018-09-06T02:31:16Z</dcterms:modified>
</cp:coreProperties>
</file>