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6.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3.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4.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5.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6.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notesSlides/notesSlide7.xml" ContentType="application/vnd.openxmlformats-officedocument.presentationml.notesSlide+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notesSlides/notesSlide8.xml" ContentType="application/vnd.openxmlformats-officedocument.presentationml.notesSlide+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notesSlides/notesSlide9.xml" ContentType="application/vnd.openxmlformats-officedocument.presentationml.notesSlide+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notesSlides/notesSlide10.xml" ContentType="application/vnd.openxmlformats-officedocument.presentationml.notesSlide+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notesSlides/notesSlide11.xml" ContentType="application/vnd.openxmlformats-officedocument.presentationml.notesSlide+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notesSlides/notesSlide12.xml" ContentType="application/vnd.openxmlformats-officedocument.presentationml.notesSlide+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notesSlides/notesSlide13.xml" ContentType="application/vnd.openxmlformats-officedocument.presentationml.notesSlide+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notesSlides/notesSlide14.xml" ContentType="application/vnd.openxmlformats-officedocument.presentationml.notesSlide+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notesSlides/notesSlide15.xml" ContentType="application/vnd.openxmlformats-officedocument.presentationml.notesSlide+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notesSlides/notesSlide16.xml" ContentType="application/vnd.openxmlformats-officedocument.presentationml.notesSlide+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notesSlides/notesSlide17.xml" ContentType="application/vnd.openxmlformats-officedocument.presentationml.notesSlide+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notesSlides/notesSlide18.xml" ContentType="application/vnd.openxmlformats-officedocument.presentationml.notesSlide+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notesSlides/notesSlide19.xml" ContentType="application/vnd.openxmlformats-officedocument.presentationml.notesSlide+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 id="2147483677" r:id="rId2"/>
    <p:sldMasterId id="2147483685" r:id="rId3"/>
    <p:sldMasterId id="2147483692" r:id="rId4"/>
    <p:sldMasterId id="2147483698" r:id="rId5"/>
  </p:sldMasterIdLst>
  <p:notesMasterIdLst>
    <p:notesMasterId r:id="rId26"/>
  </p:notesMasterIdLst>
  <p:sldIdLst>
    <p:sldId id="289" r:id="rId6"/>
    <p:sldId id="278" r:id="rId7"/>
    <p:sldId id="11089970" r:id="rId8"/>
    <p:sldId id="350" r:id="rId9"/>
    <p:sldId id="11090046" r:id="rId10"/>
    <p:sldId id="11090043" r:id="rId11"/>
    <p:sldId id="11090047" r:id="rId12"/>
    <p:sldId id="1303" r:id="rId13"/>
    <p:sldId id="11090048" r:id="rId14"/>
    <p:sldId id="11089983" r:id="rId15"/>
    <p:sldId id="11090049" r:id="rId16"/>
    <p:sldId id="365" r:id="rId17"/>
    <p:sldId id="301" r:id="rId18"/>
    <p:sldId id="11090050" r:id="rId19"/>
    <p:sldId id="11090038" r:id="rId20"/>
    <p:sldId id="11090052" r:id="rId21"/>
    <p:sldId id="11090053" r:id="rId22"/>
    <p:sldId id="11089930" r:id="rId23"/>
    <p:sldId id="11090051" r:id="rId24"/>
    <p:sldId id="548"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26" autoAdjust="0"/>
  </p:normalViewPr>
  <p:slideViewPr>
    <p:cSldViewPr snapToGrid="0">
      <p:cViewPr>
        <p:scale>
          <a:sx n="90" d="100"/>
          <a:sy n="90" d="100"/>
        </p:scale>
        <p:origin x="269"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8CB087-E778-4E71-A837-098F1CA63292}" type="datetimeFigureOut">
              <a:rPr lang="zh-CN" altLang="en-US" smtClean="0"/>
              <a:t>2023/5/24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5C827-F201-46B7-821F-4CCC6C953F33}" type="slidenum">
              <a:rPr lang="zh-CN" altLang="en-US" smtClean="0"/>
              <a:t>‹#›</a:t>
            </a:fld>
            <a:endParaRPr lang="zh-CN" altLang="en-US"/>
          </a:p>
        </p:txBody>
      </p:sp>
    </p:spTree>
    <p:extLst>
      <p:ext uri="{BB962C8B-B14F-4D97-AF65-F5344CB8AC3E}">
        <p14:creationId xmlns:p14="http://schemas.microsoft.com/office/powerpoint/2010/main" val="538434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D1D5DB"/>
                </a:solidFill>
                <a:effectLst/>
                <a:latin typeface="Söhne"/>
              </a:rPr>
              <a:t>尊敬的评委老师、各位观众：</a:t>
            </a:r>
          </a:p>
          <a:p>
            <a:pPr algn="l"/>
            <a:r>
              <a:rPr lang="zh-CN" altLang="en-US" b="0" i="0" dirty="0">
                <a:solidFill>
                  <a:srgbClr val="D1D5DB"/>
                </a:solidFill>
                <a:effectLst/>
                <a:latin typeface="Söhne"/>
              </a:rPr>
              <a:t>大家好！我很荣幸能够在这里向大家介绍我的毕业设计</a:t>
            </a:r>
            <a:r>
              <a:rPr lang="en-US" altLang="zh-CN" b="0" i="0" dirty="0">
                <a:solidFill>
                  <a:srgbClr val="D1D5DB"/>
                </a:solidFill>
                <a:effectLst/>
                <a:latin typeface="Söhne"/>
              </a:rPr>
              <a:t>——</a:t>
            </a:r>
            <a:r>
              <a:rPr lang="zh-CN" altLang="en-US" b="0" i="0" dirty="0">
                <a:solidFill>
                  <a:srgbClr val="D1D5DB"/>
                </a:solidFill>
                <a:effectLst/>
                <a:latin typeface="Söhne"/>
              </a:rPr>
              <a:t>基于 </a:t>
            </a:r>
            <a:r>
              <a:rPr lang="en-US" altLang="zh-CN" b="0" i="0" dirty="0" err="1">
                <a:solidFill>
                  <a:srgbClr val="D1D5DB"/>
                </a:solidFill>
                <a:effectLst/>
                <a:latin typeface="Söhne"/>
              </a:rPr>
              <a:t>SpringBoot</a:t>
            </a:r>
            <a:r>
              <a:rPr lang="en-US" altLang="zh-CN" b="0" i="0" dirty="0">
                <a:solidFill>
                  <a:srgbClr val="D1D5DB"/>
                </a:solidFill>
                <a:effectLst/>
                <a:latin typeface="Söhne"/>
              </a:rPr>
              <a:t> </a:t>
            </a:r>
            <a:r>
              <a:rPr lang="zh-CN" altLang="en-US" b="0" i="0" dirty="0">
                <a:solidFill>
                  <a:srgbClr val="D1D5DB"/>
                </a:solidFill>
                <a:effectLst/>
                <a:latin typeface="Söhne"/>
              </a:rPr>
              <a:t>的个人博客管理系统。</a:t>
            </a:r>
            <a:endParaRPr lang="en-US" altLang="zh-CN" b="0" i="0" dirty="0">
              <a:solidFill>
                <a:srgbClr val="D1D5DB"/>
              </a:solidFill>
              <a:effectLst/>
              <a:latin typeface="Söhne"/>
            </a:endParaRPr>
          </a:p>
          <a:p>
            <a:pPr algn="l"/>
            <a:endParaRPr lang="en-US" altLang="zh-CN" b="0" i="0" dirty="0">
              <a:solidFill>
                <a:srgbClr val="D1D5DB"/>
              </a:solidFill>
              <a:effectLst/>
              <a:latin typeface="Söhne"/>
            </a:endParaRPr>
          </a:p>
          <a:p>
            <a:pPr algn="l"/>
            <a:endParaRPr lang="en-US" altLang="zh-CN" b="0" i="0" dirty="0">
              <a:solidFill>
                <a:srgbClr val="D1D5DB"/>
              </a:solidFill>
              <a:effectLst/>
              <a:latin typeface="Söhne"/>
            </a:endParaRPr>
          </a:p>
          <a:p>
            <a:pPr algn="l"/>
            <a:endParaRPr lang="en-US" altLang="zh-CN" b="0" i="0" dirty="0">
              <a:solidFill>
                <a:srgbClr val="D1D5DB"/>
              </a:solidFill>
              <a:effectLst/>
              <a:latin typeface="Söhne"/>
            </a:endParaRPr>
          </a:p>
          <a:p>
            <a:pPr algn="l"/>
            <a:r>
              <a:rPr lang="zh-CN" altLang="en-US" b="0" i="0" dirty="0">
                <a:solidFill>
                  <a:srgbClr val="D1D5DB"/>
                </a:solidFill>
                <a:effectLst/>
                <a:latin typeface="Söhne"/>
              </a:rPr>
              <a:t>首先，让我简要回顾一下我设计的这个系统的目标和意义。</a:t>
            </a:r>
          </a:p>
          <a:p>
            <a:endPar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endParaRPr>
          </a:p>
          <a:p>
            <a:endPar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endParaRPr>
          </a:p>
          <a:p>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我将从研究目的与意义、项目架构与技术选型、项目特点、功能模块和技术实现、用户界面及功能演示几个方面阐述。</a:t>
            </a:r>
            <a:endParaRPr lang="zh-CN" altLang="en-US" dirty="0"/>
          </a:p>
        </p:txBody>
      </p:sp>
      <p:sp>
        <p:nvSpPr>
          <p:cNvPr id="4" name="灯片编号占位符 3"/>
          <p:cNvSpPr>
            <a:spLocks noGrp="1"/>
          </p:cNvSpPr>
          <p:nvPr>
            <p:ph type="sldNum" sz="quarter" idx="5"/>
          </p:nvPr>
        </p:nvSpPr>
        <p:spPr/>
        <p:txBody>
          <a:bodyPr/>
          <a:lstStyle/>
          <a:p>
            <a:fld id="{9CA5C827-F201-46B7-821F-4CCC6C953F33}" type="slidenum">
              <a:rPr lang="zh-CN" altLang="en-US" smtClean="0"/>
              <a:t>1</a:t>
            </a:fld>
            <a:endParaRPr lang="zh-CN" altLang="en-US"/>
          </a:p>
        </p:txBody>
      </p:sp>
    </p:spTree>
    <p:extLst>
      <p:ext uri="{BB962C8B-B14F-4D97-AF65-F5344CB8AC3E}">
        <p14:creationId xmlns:p14="http://schemas.microsoft.com/office/powerpoint/2010/main" val="38574018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Generate By </a:t>
            </a:r>
            <a:r>
              <a:rPr lang="en-US" altLang="zh-CN" dirty="0" err="1"/>
              <a:t>MotionGo-ChatPPT</a:t>
            </a:r>
            <a:r>
              <a:rPr lang="en-US" altLang="zh-CN" dirty="0"/>
              <a:t>.
Home</a:t>
            </a:r>
            <a:r>
              <a:rPr lang="zh-CN" altLang="en-US" dirty="0"/>
              <a:t>：</a:t>
            </a:r>
            <a:r>
              <a:rPr lang="en-US" altLang="zh-CN" dirty="0"/>
              <a:t>motion.yoo-ai.com
AIGC 2023/5/23 16:00:45</a:t>
            </a:r>
            <a:endParaRPr lang="zh-CN" altLang="en-US" dirty="0"/>
          </a:p>
        </p:txBody>
      </p:sp>
      <p:sp>
        <p:nvSpPr>
          <p:cNvPr id="4" name="灯片编号占位符 3"/>
          <p:cNvSpPr>
            <a:spLocks noGrp="1"/>
          </p:cNvSpPr>
          <p:nvPr>
            <p:ph type="sldNum" sz="quarter" idx="5"/>
          </p:nvPr>
        </p:nvSpPr>
        <p:spPr/>
        <p:txBody>
          <a:bodyPr/>
          <a:lstStyle/>
          <a:p>
            <a:fld id="{9CA5C827-F201-46B7-821F-4CCC6C953F33}" type="slidenum">
              <a:rPr lang="zh-CN" altLang="en-US" smtClean="0"/>
              <a:t>10</a:t>
            </a:fld>
            <a:endParaRPr lang="zh-CN" altLang="en-US"/>
          </a:p>
        </p:txBody>
      </p:sp>
    </p:spTree>
    <p:extLst>
      <p:ext uri="{BB962C8B-B14F-4D97-AF65-F5344CB8AC3E}">
        <p14:creationId xmlns:p14="http://schemas.microsoft.com/office/powerpoint/2010/main" val="1549102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2023/5/23 16:00:45</a:t>
            </a:r>
            <a:endParaRPr lang="zh-CN" altLang="en-US"/>
          </a:p>
        </p:txBody>
      </p:sp>
      <p:sp>
        <p:nvSpPr>
          <p:cNvPr id="4" name="灯片编号占位符 3"/>
          <p:cNvSpPr>
            <a:spLocks noGrp="1"/>
          </p:cNvSpPr>
          <p:nvPr>
            <p:ph type="sldNum" sz="quarter" idx="5"/>
          </p:nvPr>
        </p:nvSpPr>
        <p:spPr/>
        <p:txBody>
          <a:bodyPr/>
          <a:lstStyle/>
          <a:p>
            <a:fld id="{9CA5C827-F201-46B7-821F-4CCC6C953F33}" type="slidenum">
              <a:rPr lang="zh-CN" altLang="en-US" smtClean="0"/>
              <a:t>11</a:t>
            </a:fld>
            <a:endParaRPr lang="zh-CN" altLang="en-US"/>
          </a:p>
        </p:txBody>
      </p:sp>
    </p:spTree>
    <p:extLst>
      <p:ext uri="{BB962C8B-B14F-4D97-AF65-F5344CB8AC3E}">
        <p14:creationId xmlns:p14="http://schemas.microsoft.com/office/powerpoint/2010/main" val="2515449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D1D5DB"/>
                </a:solidFill>
                <a:effectLst/>
                <a:latin typeface="Söhne"/>
              </a:rPr>
              <a:t>我的系统包含了多个核心功能模块。</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用户管理模块允许用户注册、登录和管理个人信息。</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博客发布模块使用户可以创建、编辑和发布博客文章，并设置标题、缩略图等属性，还提供了分类与标签模块，方便用户对博客文章进行分类和标记。</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评论管理模块允许管理员管理博客文章的评论，包括审核、回复和删除等操作。</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权限和资源模块可以给用户添加更多后端权限或者删除前段某些权限，选择性的发送请求。</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此外，我还陆续添加了一些简单的小功能：例如相册模块和说说模块，也就是类似朋友圈的功能。</a:t>
            </a:r>
            <a:endParaRPr lang="en-US" altLang="zh-CN" b="0" i="0" dirty="0">
              <a:solidFill>
                <a:srgbClr val="D1D5DB"/>
              </a:solidFill>
              <a:effectLst/>
              <a:latin typeface="Söhne"/>
            </a:endParaRPr>
          </a:p>
          <a:p>
            <a:endParaRPr lang="zh-CN" altLang="en-US" dirty="0"/>
          </a:p>
        </p:txBody>
      </p:sp>
      <p:sp>
        <p:nvSpPr>
          <p:cNvPr id="4" name="灯片编号占位符 3"/>
          <p:cNvSpPr>
            <a:spLocks noGrp="1"/>
          </p:cNvSpPr>
          <p:nvPr>
            <p:ph type="sldNum" sz="quarter" idx="5"/>
          </p:nvPr>
        </p:nvSpPr>
        <p:spPr/>
        <p:txBody>
          <a:bodyPr/>
          <a:lstStyle/>
          <a:p>
            <a:fld id="{9CA5C827-F201-46B7-821F-4CCC6C953F33}" type="slidenum">
              <a:rPr lang="zh-CN" altLang="en-US" smtClean="0"/>
              <a:t>12</a:t>
            </a:fld>
            <a:endParaRPr lang="zh-CN" altLang="en-US"/>
          </a:p>
        </p:txBody>
      </p:sp>
    </p:spTree>
    <p:extLst>
      <p:ext uri="{BB962C8B-B14F-4D97-AF65-F5344CB8AC3E}">
        <p14:creationId xmlns:p14="http://schemas.microsoft.com/office/powerpoint/2010/main" val="556765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gn="just" fontAlgn="base">
              <a:lnSpc>
                <a:spcPct val="150000"/>
              </a:lnSpc>
            </a:pPr>
            <a:r>
              <a:rPr lang="zh-CN" altLang="en-US" sz="1200" dirty="0">
                <a:latin typeface="汉仪空山楷 W" panose="00020600040101010101" pitchFamily="18" charset="-122"/>
                <a:ea typeface="汉仪空山楷 W" panose="00020600040101010101" pitchFamily="18" charset="-122"/>
              </a:rPr>
              <a:t>后端方面：</a:t>
            </a:r>
            <a:endParaRPr lang="en-US" altLang="zh-CN" sz="1200" dirty="0">
              <a:latin typeface="汉仪空山楷 W" panose="00020600040101010101" pitchFamily="18" charset="-122"/>
              <a:ea typeface="汉仪空山楷 W" panose="00020600040101010101" pitchFamily="18" charset="-122"/>
            </a:endParaRPr>
          </a:p>
          <a:p>
            <a:pPr lvl="0" algn="just" fontAlgn="base">
              <a:lnSpc>
                <a:spcPct val="150000"/>
              </a:lnSpc>
            </a:pPr>
            <a:r>
              <a:rPr lang="zh-CN" altLang="en-US" sz="1200" dirty="0">
                <a:latin typeface="汉仪空山楷 W" panose="00020600040101010101" pitchFamily="18" charset="-122"/>
                <a:ea typeface="汉仪空山楷 W" panose="00020600040101010101" pitchFamily="18" charset="-122"/>
              </a:rPr>
              <a:t>主要框架是</a:t>
            </a:r>
            <a:r>
              <a:rPr lang="en-US" altLang="zh-CN" sz="1200" dirty="0" err="1">
                <a:latin typeface="汉仪空山楷 W" panose="00020600040101010101" pitchFamily="18" charset="-122"/>
                <a:ea typeface="汉仪空山楷 W" panose="00020600040101010101" pitchFamily="18" charset="-122"/>
              </a:rPr>
              <a:t>SpringBoot</a:t>
            </a:r>
            <a:r>
              <a:rPr lang="zh-CN" altLang="en-US" sz="1200" dirty="0">
                <a:latin typeface="汉仪空山楷 W" panose="00020600040101010101" pitchFamily="18" charset="-122"/>
                <a:ea typeface="汉仪空山楷 W" panose="00020600040101010101" pitchFamily="18" charset="-122"/>
              </a:rPr>
              <a:t>，因为</a:t>
            </a:r>
            <a:r>
              <a:rPr lang="en-US" altLang="zh-CN" sz="1200" dirty="0" err="1">
                <a:latin typeface="汉仪空山楷 W" panose="00020600040101010101" pitchFamily="18" charset="-122"/>
                <a:ea typeface="汉仪空山楷 W" panose="00020600040101010101" pitchFamily="18" charset="-122"/>
              </a:rPr>
              <a:t>SpringBoot</a:t>
            </a:r>
            <a:r>
              <a:rPr lang="zh-CN" altLang="en-US" sz="1200" dirty="0">
                <a:latin typeface="汉仪空山楷 W" panose="00020600040101010101" pitchFamily="18" charset="-122"/>
                <a:ea typeface="汉仪空山楷 W" panose="00020600040101010101" pitchFamily="18" charset="-122"/>
              </a:rPr>
              <a:t>提供了</a:t>
            </a:r>
            <a:r>
              <a:rPr lang="en-US" altLang="zh-CN" sz="1200" dirty="0">
                <a:latin typeface="汉仪空山楷 W" panose="00020600040101010101" pitchFamily="18" charset="-122"/>
                <a:ea typeface="汉仪空山楷 W" panose="00020600040101010101" pitchFamily="18" charset="-122"/>
              </a:rPr>
              <a:t>controller</a:t>
            </a:r>
            <a:r>
              <a:rPr lang="zh-CN" altLang="en-US" sz="1200" dirty="0">
                <a:latin typeface="汉仪空山楷 W" panose="00020600040101010101" pitchFamily="18" charset="-122"/>
                <a:ea typeface="汉仪空山楷 W" panose="00020600040101010101" pitchFamily="18" charset="-122"/>
              </a:rPr>
              <a:t>、</a:t>
            </a:r>
            <a:r>
              <a:rPr lang="en-US" altLang="zh-CN" sz="1200" dirty="0">
                <a:latin typeface="汉仪空山楷 W" panose="00020600040101010101" pitchFamily="18" charset="-122"/>
                <a:ea typeface="汉仪空山楷 W" panose="00020600040101010101" pitchFamily="18" charset="-122"/>
              </a:rPr>
              <a:t>service</a:t>
            </a:r>
            <a:r>
              <a:rPr lang="zh-CN" altLang="en-US" sz="1200" dirty="0">
                <a:latin typeface="汉仪空山楷 W" panose="00020600040101010101" pitchFamily="18" charset="-122"/>
                <a:ea typeface="汉仪空山楷 W" panose="00020600040101010101" pitchFamily="18" charset="-122"/>
              </a:rPr>
              <a:t>、</a:t>
            </a:r>
            <a:r>
              <a:rPr lang="en-US" altLang="zh-CN" sz="1200" dirty="0">
                <a:latin typeface="汉仪空山楷 W" panose="00020600040101010101" pitchFamily="18" charset="-122"/>
                <a:ea typeface="汉仪空山楷 W" panose="00020600040101010101" pitchFamily="18" charset="-122"/>
              </a:rPr>
              <a:t>configuration</a:t>
            </a:r>
            <a:r>
              <a:rPr lang="zh-CN" altLang="en-US" sz="1200" dirty="0">
                <a:latin typeface="汉仪空山楷 W" panose="00020600040101010101" pitchFamily="18" charset="-122"/>
                <a:ea typeface="汉仪空山楷 W" panose="00020600040101010101" pitchFamily="18" charset="-122"/>
              </a:rPr>
              <a:t>、</a:t>
            </a:r>
            <a:r>
              <a:rPr lang="en-US" altLang="zh-CN" b="0" i="0" dirty="0">
                <a:solidFill>
                  <a:srgbClr val="333333"/>
                </a:solidFill>
                <a:effectLst/>
                <a:latin typeface="Arial" panose="020B0604020202020204" pitchFamily="34" charset="0"/>
              </a:rPr>
              <a:t>Component </a:t>
            </a:r>
            <a:r>
              <a:rPr lang="zh-CN" altLang="en-US" b="0" i="0" dirty="0">
                <a:solidFill>
                  <a:srgbClr val="333333"/>
                </a:solidFill>
                <a:effectLst/>
                <a:latin typeface="Arial" panose="020B0604020202020204" pitchFamily="34" charset="0"/>
              </a:rPr>
              <a:t>等注解，以及非常强大的依赖系统，仅仅两个依赖</a:t>
            </a:r>
            <a:r>
              <a:rPr lang="en-US" altLang="zh-CN" b="0" i="0" dirty="0" err="1">
                <a:solidFill>
                  <a:srgbClr val="333333"/>
                </a:solidFill>
                <a:effectLst/>
                <a:latin typeface="Arial" panose="020B0604020202020204" pitchFamily="34" charset="0"/>
              </a:rPr>
              <a:t>Springboot</a:t>
            </a:r>
            <a:r>
              <a:rPr lang="zh-CN" altLang="en-US" b="0" i="0" dirty="0">
                <a:solidFill>
                  <a:srgbClr val="333333"/>
                </a:solidFill>
                <a:effectLst/>
                <a:latin typeface="Arial" panose="020B0604020202020204" pitchFamily="34" charset="0"/>
              </a:rPr>
              <a:t>的</a:t>
            </a:r>
            <a:r>
              <a:rPr lang="en-US" altLang="zh-CN" b="0" i="0" dirty="0">
                <a:solidFill>
                  <a:srgbClr val="333333"/>
                </a:solidFill>
                <a:effectLst/>
                <a:latin typeface="Arial" panose="020B0604020202020204" pitchFamily="34" charset="0"/>
              </a:rPr>
              <a:t>start</a:t>
            </a:r>
            <a:r>
              <a:rPr lang="zh-CN" altLang="en-US" b="0" i="0" dirty="0">
                <a:solidFill>
                  <a:srgbClr val="333333"/>
                </a:solidFill>
                <a:effectLst/>
                <a:latin typeface="Arial" panose="020B0604020202020204" pitchFamily="34" charset="0"/>
              </a:rPr>
              <a:t>依赖和</a:t>
            </a:r>
            <a:r>
              <a:rPr lang="en-US" altLang="zh-CN" b="0" i="0" dirty="0">
                <a:solidFill>
                  <a:srgbClr val="333333"/>
                </a:solidFill>
                <a:effectLst/>
                <a:latin typeface="Arial" panose="020B0604020202020204" pitchFamily="34" charset="0"/>
              </a:rPr>
              <a:t>web’</a:t>
            </a:r>
            <a:r>
              <a:rPr lang="zh-CN" altLang="en-US" b="0" i="0" dirty="0">
                <a:solidFill>
                  <a:srgbClr val="333333"/>
                </a:solidFill>
                <a:effectLst/>
                <a:latin typeface="Arial" panose="020B0604020202020204" pitchFamily="34" charset="0"/>
              </a:rPr>
              <a:t>依赖，就可以导入</a:t>
            </a:r>
            <a:r>
              <a:rPr lang="en-US" altLang="zh-CN" b="0" i="0" dirty="0">
                <a:solidFill>
                  <a:srgbClr val="333333"/>
                </a:solidFill>
                <a:effectLst/>
                <a:latin typeface="Arial" panose="020B0604020202020204" pitchFamily="34" charset="0"/>
              </a:rPr>
              <a:t>spring</a:t>
            </a:r>
            <a:r>
              <a:rPr lang="zh-CN" altLang="en-US" b="0" i="0" dirty="0">
                <a:solidFill>
                  <a:srgbClr val="333333"/>
                </a:solidFill>
                <a:effectLst/>
                <a:latin typeface="Arial" panose="020B0604020202020204" pitchFamily="34" charset="0"/>
              </a:rPr>
              <a:t>中一大堆眼花缭乱的依赖</a:t>
            </a:r>
            <a:endParaRPr lang="en-US" altLang="zh-CN" b="0" i="0" dirty="0">
              <a:solidFill>
                <a:srgbClr val="333333"/>
              </a:solidFill>
              <a:effectLst/>
              <a:latin typeface="Arial" panose="020B0604020202020204" pitchFamily="34" charset="0"/>
            </a:endParaRPr>
          </a:p>
          <a:p>
            <a:pPr lvl="0" algn="just" fontAlgn="base">
              <a:lnSpc>
                <a:spcPct val="150000"/>
              </a:lnSpc>
            </a:pPr>
            <a:endParaRPr lang="en-US" altLang="zh-CN" sz="1200" b="0" i="0" dirty="0">
              <a:solidFill>
                <a:srgbClr val="333333"/>
              </a:solidFill>
              <a:effectLst/>
              <a:latin typeface="Arial" panose="020B0604020202020204" pitchFamily="34" charset="0"/>
              <a:ea typeface="汉仪空山楷 W" panose="00020600040101010101" pitchFamily="18" charset="-122"/>
            </a:endParaRPr>
          </a:p>
          <a:p>
            <a:pPr lvl="0" algn="just" fontAlgn="base">
              <a:lnSpc>
                <a:spcPct val="150000"/>
              </a:lnSpc>
            </a:pPr>
            <a:r>
              <a:rPr lang="zh-CN" altLang="zh-CN" sz="1200" dirty="0">
                <a:latin typeface="汉仪空山楷 W" panose="00020600040101010101" pitchFamily="18" charset="-122"/>
                <a:ea typeface="汉仪空山楷 W" panose="00020600040101010101" pitchFamily="18" charset="-122"/>
              </a:rPr>
              <a:t>在用户管理模块中，我</a:t>
            </a:r>
            <a:r>
              <a:rPr lang="zh-CN" altLang="en-US" sz="1200" dirty="0">
                <a:latin typeface="汉仪空山楷 W" panose="00020600040101010101" pitchFamily="18" charset="-122"/>
                <a:ea typeface="汉仪空山楷 W" panose="00020600040101010101" pitchFamily="18" charset="-122"/>
              </a:rPr>
              <a:t>还用到</a:t>
            </a:r>
            <a:r>
              <a:rPr lang="zh-CN" altLang="zh-CN" sz="1200" dirty="0">
                <a:latin typeface="汉仪空山楷 W" panose="00020600040101010101" pitchFamily="18" charset="-122"/>
                <a:ea typeface="汉仪空山楷 W" panose="00020600040101010101" pitchFamily="18" charset="-122"/>
              </a:rPr>
              <a:t>了 SpringSecurity </a:t>
            </a:r>
            <a:r>
              <a:rPr lang="zh-CN" altLang="en-US" sz="1200" dirty="0">
                <a:latin typeface="汉仪空山楷 W" panose="00020600040101010101" pitchFamily="18" charset="-122"/>
                <a:ea typeface="汉仪空山楷 W" panose="00020600040101010101" pitchFamily="18" charset="-122"/>
              </a:rPr>
              <a:t>，它</a:t>
            </a:r>
            <a:r>
              <a:rPr lang="zh-CN" altLang="en-US" b="0" i="0" dirty="0">
                <a:solidFill>
                  <a:srgbClr val="4D4D4D"/>
                </a:solidFill>
                <a:effectLst/>
                <a:latin typeface="-apple-system"/>
              </a:rPr>
              <a:t>基于</a:t>
            </a:r>
            <a:r>
              <a:rPr lang="en-US" altLang="zh-CN" b="0" i="0" dirty="0">
                <a:solidFill>
                  <a:srgbClr val="4D4D4D"/>
                </a:solidFill>
                <a:effectLst/>
                <a:latin typeface="-apple-system"/>
              </a:rPr>
              <a:t>servlet</a:t>
            </a:r>
            <a:r>
              <a:rPr lang="zh-CN" altLang="en-US" b="0" i="0" dirty="0">
                <a:solidFill>
                  <a:srgbClr val="4D4D4D"/>
                </a:solidFill>
                <a:effectLst/>
                <a:latin typeface="-apple-system"/>
              </a:rPr>
              <a:t>过滤器，也就是</a:t>
            </a:r>
            <a:r>
              <a:rPr lang="en-US" altLang="zh-CN" b="0" i="0" dirty="0">
                <a:solidFill>
                  <a:srgbClr val="333333"/>
                </a:solidFill>
                <a:effectLst/>
                <a:latin typeface="Arial" panose="020B0604020202020204" pitchFamily="34" charset="0"/>
              </a:rPr>
              <a:t>filter</a:t>
            </a:r>
            <a:r>
              <a:rPr lang="zh-CN" altLang="en-US" b="0" i="0" dirty="0">
                <a:solidFill>
                  <a:srgbClr val="333333"/>
                </a:solidFill>
                <a:effectLst/>
                <a:latin typeface="Arial" panose="020B0604020202020204" pitchFamily="34" charset="0"/>
              </a:rPr>
              <a:t>，</a:t>
            </a:r>
            <a:r>
              <a:rPr lang="zh-CN" altLang="en-US" b="0" i="0" dirty="0">
                <a:solidFill>
                  <a:srgbClr val="4D4D4D"/>
                </a:solidFill>
                <a:effectLst/>
                <a:latin typeface="-apple-system"/>
              </a:rPr>
              <a:t>实现的安全框架。它提供了完善的</a:t>
            </a:r>
            <a:r>
              <a:rPr lang="zh-CN" altLang="en-US" b="1" i="0" dirty="0">
                <a:solidFill>
                  <a:srgbClr val="4D4D4D"/>
                </a:solidFill>
                <a:effectLst/>
                <a:latin typeface="-apple-system"/>
              </a:rPr>
              <a:t>认证机制</a:t>
            </a:r>
            <a:r>
              <a:rPr lang="zh-CN" altLang="en-US" b="0" i="0" dirty="0">
                <a:solidFill>
                  <a:srgbClr val="4D4D4D"/>
                </a:solidFill>
                <a:effectLst/>
                <a:latin typeface="-apple-system"/>
              </a:rPr>
              <a:t>和方法级的</a:t>
            </a:r>
            <a:r>
              <a:rPr lang="zh-CN" altLang="en-US" b="1" i="0" dirty="0">
                <a:solidFill>
                  <a:srgbClr val="4D4D4D"/>
                </a:solidFill>
                <a:effectLst/>
                <a:latin typeface="-apple-system"/>
              </a:rPr>
              <a:t>授权功能</a:t>
            </a:r>
            <a:r>
              <a:rPr lang="zh-CN" altLang="en-US" b="0" i="0" dirty="0">
                <a:solidFill>
                  <a:srgbClr val="4D4D4D"/>
                </a:solidFill>
                <a:effectLst/>
                <a:latin typeface="-apple-system"/>
              </a:rPr>
              <a:t>。是一款非常优秀的</a:t>
            </a:r>
            <a:r>
              <a:rPr lang="zh-CN" altLang="en-US" b="1" i="0" dirty="0">
                <a:solidFill>
                  <a:srgbClr val="4D4D4D"/>
                </a:solidFill>
                <a:effectLst/>
                <a:latin typeface="-apple-system"/>
              </a:rPr>
              <a:t>权限管理框架</a:t>
            </a:r>
            <a:endParaRPr lang="en-US" altLang="zh-CN" b="1" i="0" dirty="0">
              <a:solidFill>
                <a:srgbClr val="4D4D4D"/>
              </a:solidFill>
              <a:effectLst/>
              <a:latin typeface="-apple-system"/>
            </a:endParaRPr>
          </a:p>
          <a:p>
            <a:pPr lvl="0" algn="just" fontAlgn="base">
              <a:lnSpc>
                <a:spcPct val="150000"/>
              </a:lnSpc>
            </a:pPr>
            <a:endParaRPr lang="en-US" altLang="zh-CN" b="1" i="0" dirty="0">
              <a:solidFill>
                <a:srgbClr val="4D4D4D"/>
              </a:solidFill>
              <a:effectLst/>
              <a:latin typeface="-apple-system"/>
            </a:endParaRPr>
          </a:p>
          <a:p>
            <a:pPr lvl="0" algn="just" fontAlgn="base">
              <a:lnSpc>
                <a:spcPct val="150000"/>
              </a:lnSpc>
            </a:pPr>
            <a:r>
              <a:rPr lang="en-US" altLang="zh-CN" b="0" i="0" dirty="0">
                <a:solidFill>
                  <a:srgbClr val="4D4D4D"/>
                </a:solidFill>
                <a:effectLst/>
                <a:latin typeface="-apple-system"/>
              </a:rPr>
              <a:t>》</a:t>
            </a:r>
            <a:r>
              <a:rPr lang="zh-CN" altLang="en-US" b="0" i="0" dirty="0">
                <a:solidFill>
                  <a:srgbClr val="4D4D4D"/>
                </a:solidFill>
                <a:effectLst/>
                <a:latin typeface="-apple-system"/>
              </a:rPr>
              <a:t>权限管理，一般指根据系统设置的安全规则或者安全策略，用户可以访问而且只能访问自己被授权的资源。权限管理几乎出现在任何系统里面，前提是需要有用户和密码认证的系统。</a:t>
            </a:r>
            <a:endParaRPr lang="en-US" altLang="zh-CN" b="0" i="0" dirty="0">
              <a:solidFill>
                <a:srgbClr val="4D4D4D"/>
              </a:solidFill>
              <a:effectLst/>
              <a:latin typeface="-apple-system"/>
            </a:endParaRPr>
          </a:p>
          <a:p>
            <a:pPr lvl="0" algn="just" fontAlgn="base">
              <a:lnSpc>
                <a:spcPct val="150000"/>
              </a:lnSpc>
            </a:pPr>
            <a:endParaRPr lang="en-US" altLang="zh-CN" sz="1200" b="0" i="0" dirty="0">
              <a:solidFill>
                <a:srgbClr val="4D4D4D"/>
              </a:solidFill>
              <a:effectLst/>
              <a:latin typeface="-apple-system"/>
              <a:ea typeface="汉仪空山楷 W" panose="00020600040101010101" pitchFamily="18" charset="-122"/>
            </a:endParaRPr>
          </a:p>
          <a:p>
            <a:pPr lvl="0" algn="just" fontAlgn="base">
              <a:lnSpc>
                <a:spcPct val="150000"/>
              </a:lnSpc>
            </a:pPr>
            <a:r>
              <a:rPr lang="zh-CN" altLang="en-US" sz="1200" b="0" i="0" dirty="0">
                <a:solidFill>
                  <a:srgbClr val="4D4D4D"/>
                </a:solidFill>
                <a:effectLst/>
                <a:latin typeface="-apple-system"/>
                <a:ea typeface="汉仪空山楷 W" panose="00020600040101010101" pitchFamily="18" charset="-122"/>
              </a:rPr>
              <a:t>前端发送请求时使用</a:t>
            </a:r>
            <a:r>
              <a:rPr lang="en-US" altLang="zh-CN" sz="1200" b="0" i="0" dirty="0" err="1">
                <a:solidFill>
                  <a:srgbClr val="4D4D4D"/>
                </a:solidFill>
                <a:effectLst/>
                <a:latin typeface="-apple-system"/>
                <a:ea typeface="汉仪空山楷 W" panose="00020600040101010101" pitchFamily="18" charset="-122"/>
              </a:rPr>
              <a:t>axios</a:t>
            </a:r>
            <a:r>
              <a:rPr lang="zh-CN" altLang="en-US" sz="1200" b="0" i="0" dirty="0">
                <a:solidFill>
                  <a:srgbClr val="4D4D4D"/>
                </a:solidFill>
                <a:effectLst/>
                <a:latin typeface="-apple-system"/>
                <a:ea typeface="汉仪空山楷 W" panose="00020600040101010101" pitchFamily="18" charset="-122"/>
              </a:rPr>
              <a:t>发送，它发送的请求数据会被后端接收，从而实现前后端交互，这样的好处有：</a:t>
            </a:r>
            <a:endParaRPr lang="en-US" altLang="zh-CN" sz="1200" b="0" i="0" dirty="0">
              <a:solidFill>
                <a:srgbClr val="4D4D4D"/>
              </a:solidFill>
              <a:effectLst/>
              <a:latin typeface="-apple-system"/>
              <a:ea typeface="汉仪空山楷 W" panose="00020600040101010101" pitchFamily="18" charset="-122"/>
            </a:endParaRPr>
          </a:p>
          <a:p>
            <a:pPr algn="l">
              <a:buFont typeface="Arial" panose="020B0604020202020204" pitchFamily="34" charset="0"/>
              <a:buChar char="•"/>
            </a:pPr>
            <a:r>
              <a:rPr lang="zh-CN" altLang="en-US" b="0" i="0" dirty="0">
                <a:solidFill>
                  <a:srgbClr val="333333"/>
                </a:solidFill>
                <a:effectLst/>
                <a:latin typeface="-apple-system"/>
              </a:rPr>
              <a:t>项目的分工更加明确了</a:t>
            </a:r>
          </a:p>
          <a:p>
            <a:pPr algn="l">
              <a:buFont typeface="Arial" panose="020B0604020202020204" pitchFamily="34" charset="0"/>
              <a:buChar char="•"/>
            </a:pPr>
            <a:r>
              <a:rPr lang="zh-CN" altLang="en-US" b="0" i="0" dirty="0">
                <a:solidFill>
                  <a:srgbClr val="333333"/>
                </a:solidFill>
                <a:effectLst/>
                <a:latin typeface="-apple-system"/>
              </a:rPr>
              <a:t>实现了前后端的解耦</a:t>
            </a:r>
          </a:p>
          <a:p>
            <a:pPr algn="l">
              <a:buFont typeface="Arial" panose="020B0604020202020204" pitchFamily="34" charset="0"/>
              <a:buChar char="•"/>
            </a:pPr>
            <a:r>
              <a:rPr lang="zh-CN" altLang="en-US" b="0" i="0" dirty="0">
                <a:solidFill>
                  <a:srgbClr val="333333"/>
                </a:solidFill>
                <a:effectLst/>
                <a:latin typeface="-apple-system"/>
              </a:rPr>
              <a:t>可以将前端和后端部署到不同的服务器上来减轻服务器的压力</a:t>
            </a:r>
          </a:p>
          <a:p>
            <a:pPr algn="l">
              <a:buFont typeface="Arial" panose="020B0604020202020204" pitchFamily="34" charset="0"/>
              <a:buChar char="•"/>
            </a:pPr>
            <a:r>
              <a:rPr lang="zh-CN" altLang="en-US" b="0" i="0" dirty="0">
                <a:solidFill>
                  <a:srgbClr val="333333"/>
                </a:solidFill>
                <a:effectLst/>
                <a:latin typeface="-apple-system"/>
              </a:rPr>
              <a:t>前后端代码在不同的服务器上，可以提高安全性</a:t>
            </a:r>
          </a:p>
          <a:p>
            <a:pPr lvl="0" algn="just" fontAlgn="base">
              <a:lnSpc>
                <a:spcPct val="150000"/>
              </a:lnSpc>
            </a:pPr>
            <a:endParaRPr lang="en-US" altLang="zh-CN" sz="1200" b="0" i="0" dirty="0">
              <a:solidFill>
                <a:srgbClr val="4D4D4D"/>
              </a:solidFill>
              <a:effectLst/>
              <a:latin typeface="-apple-system"/>
              <a:ea typeface="汉仪空山楷 W" panose="00020600040101010101" pitchFamily="18" charset="-122"/>
            </a:endParaRPr>
          </a:p>
          <a:p>
            <a:pPr lvl="0" algn="just" fontAlgn="base">
              <a:lnSpc>
                <a:spcPct val="150000"/>
              </a:lnSpc>
            </a:pPr>
            <a:endParaRPr lang="en-US" altLang="zh-CN" sz="1200" b="0" i="0" dirty="0">
              <a:solidFill>
                <a:srgbClr val="4D4D4D"/>
              </a:solidFill>
              <a:effectLst/>
              <a:latin typeface="-apple-system"/>
              <a:ea typeface="汉仪空山楷 W" panose="00020600040101010101" pitchFamily="18" charset="-122"/>
            </a:endParaRPr>
          </a:p>
          <a:p>
            <a:pPr lvl="0" algn="just" fontAlgn="base">
              <a:lnSpc>
                <a:spcPct val="150000"/>
              </a:lnSpc>
            </a:pPr>
            <a:r>
              <a:rPr lang="zh-CN" altLang="en-US" sz="1200" b="0" i="0" dirty="0">
                <a:solidFill>
                  <a:srgbClr val="4D4D4D"/>
                </a:solidFill>
                <a:effectLst/>
                <a:latin typeface="-apple-system"/>
                <a:ea typeface="汉仪空山楷 W" panose="00020600040101010101" pitchFamily="18" charset="-122"/>
              </a:rPr>
              <a:t>在接口方面遵守了</a:t>
            </a:r>
            <a:r>
              <a:rPr lang="en-US" altLang="zh-CN" sz="1200" b="0" i="0" dirty="0">
                <a:solidFill>
                  <a:srgbClr val="4D4D4D"/>
                </a:solidFill>
                <a:effectLst/>
                <a:latin typeface="-apple-system"/>
                <a:ea typeface="汉仪空山楷 W" panose="00020600040101010101" pitchFamily="18" charset="-122"/>
              </a:rPr>
              <a:t>restful</a:t>
            </a:r>
            <a:r>
              <a:rPr lang="zh-CN" altLang="en-US" sz="1200" b="0" i="0" dirty="0">
                <a:solidFill>
                  <a:srgbClr val="4D4D4D"/>
                </a:solidFill>
                <a:effectLst/>
                <a:latin typeface="-apple-system"/>
                <a:ea typeface="汉仪空山楷 W" panose="00020600040101010101" pitchFamily="18" charset="-122"/>
              </a:rPr>
              <a:t>规范的接口，为不同的资源定义不同的</a:t>
            </a:r>
            <a:r>
              <a:rPr lang="en-US" altLang="zh-CN" sz="1200" b="0" i="0" dirty="0" err="1">
                <a:solidFill>
                  <a:srgbClr val="4D4D4D"/>
                </a:solidFill>
                <a:effectLst/>
                <a:latin typeface="-apple-system"/>
                <a:ea typeface="汉仪空山楷 W" panose="00020600040101010101" pitchFamily="18" charset="-122"/>
              </a:rPr>
              <a:t>url</a:t>
            </a:r>
            <a:r>
              <a:rPr lang="zh-CN" altLang="en-US" sz="1200" b="0" i="0" dirty="0">
                <a:solidFill>
                  <a:srgbClr val="4D4D4D"/>
                </a:solidFill>
                <a:effectLst/>
                <a:latin typeface="-apple-system"/>
                <a:ea typeface="汉仪空山楷 W" panose="00020600040101010101" pitchFamily="18" charset="-122"/>
              </a:rPr>
              <a:t>，然后用</a:t>
            </a:r>
            <a:r>
              <a:rPr lang="en-US" altLang="zh-CN" sz="1200" b="0" i="0" dirty="0">
                <a:solidFill>
                  <a:srgbClr val="4D4D4D"/>
                </a:solidFill>
                <a:effectLst/>
                <a:latin typeface="-apple-system"/>
                <a:ea typeface="汉仪空山楷 W" panose="00020600040101010101" pitchFamily="18" charset="-122"/>
              </a:rPr>
              <a:t>get</a:t>
            </a:r>
            <a:r>
              <a:rPr lang="zh-CN" altLang="en-US" sz="1200" b="0" i="0" dirty="0">
                <a:solidFill>
                  <a:srgbClr val="4D4D4D"/>
                </a:solidFill>
                <a:effectLst/>
                <a:latin typeface="-apple-system"/>
                <a:ea typeface="汉仪空山楷 W" panose="00020600040101010101" pitchFamily="18" charset="-122"/>
              </a:rPr>
              <a:t>、</a:t>
            </a:r>
            <a:r>
              <a:rPr lang="en-US" altLang="zh-CN" sz="1200" b="0" i="0" dirty="0">
                <a:solidFill>
                  <a:srgbClr val="4D4D4D"/>
                </a:solidFill>
                <a:effectLst/>
                <a:latin typeface="-apple-system"/>
                <a:ea typeface="汉仪空山楷 W" panose="00020600040101010101" pitchFamily="18" charset="-122"/>
              </a:rPr>
              <a:t>post</a:t>
            </a:r>
            <a:r>
              <a:rPr lang="zh-CN" altLang="en-US" sz="1200" b="0" i="0" dirty="0">
                <a:solidFill>
                  <a:srgbClr val="4D4D4D"/>
                </a:solidFill>
                <a:effectLst/>
                <a:latin typeface="-apple-system"/>
                <a:ea typeface="汉仪空山楷 W" panose="00020600040101010101" pitchFamily="18" charset="-122"/>
              </a:rPr>
              <a:t>、</a:t>
            </a:r>
            <a:r>
              <a:rPr lang="en-US" altLang="zh-CN" sz="1200" b="0" i="0" dirty="0">
                <a:solidFill>
                  <a:srgbClr val="4D4D4D"/>
                </a:solidFill>
                <a:effectLst/>
                <a:latin typeface="-apple-system"/>
                <a:ea typeface="汉仪空山楷 W" panose="00020600040101010101" pitchFamily="18" charset="-122"/>
              </a:rPr>
              <a:t>put</a:t>
            </a:r>
            <a:r>
              <a:rPr lang="zh-CN" altLang="en-US" sz="1200" b="0" i="0" dirty="0">
                <a:solidFill>
                  <a:srgbClr val="4D4D4D"/>
                </a:solidFill>
                <a:effectLst/>
                <a:latin typeface="-apple-system"/>
                <a:ea typeface="汉仪空山楷 W" panose="00020600040101010101" pitchFamily="18" charset="-122"/>
              </a:rPr>
              <a:t>和</a:t>
            </a:r>
            <a:r>
              <a:rPr lang="en-US" altLang="zh-CN" sz="1200" b="0" i="0" dirty="0">
                <a:solidFill>
                  <a:srgbClr val="4D4D4D"/>
                </a:solidFill>
                <a:effectLst/>
                <a:latin typeface="-apple-system"/>
                <a:ea typeface="汉仪空山楷 W" panose="00020600040101010101" pitchFamily="18" charset="-122"/>
              </a:rPr>
              <a:t>delete</a:t>
            </a:r>
            <a:r>
              <a:rPr lang="zh-CN" altLang="en-US" sz="1200" b="0" i="0" dirty="0">
                <a:solidFill>
                  <a:srgbClr val="4D4D4D"/>
                </a:solidFill>
                <a:effectLst/>
                <a:latin typeface="-apple-system"/>
                <a:ea typeface="汉仪空山楷 W" panose="00020600040101010101" pitchFamily="18" charset="-122"/>
              </a:rPr>
              <a:t>区分不同的操作</a:t>
            </a:r>
            <a:endParaRPr lang="en-US" altLang="zh-CN" sz="1200" b="0" i="0" dirty="0">
              <a:solidFill>
                <a:srgbClr val="4D4D4D"/>
              </a:solidFill>
              <a:effectLst/>
              <a:latin typeface="-apple-system"/>
              <a:ea typeface="汉仪空山楷 W" panose="00020600040101010101" pitchFamily="18" charset="-122"/>
            </a:endParaRPr>
          </a:p>
          <a:p>
            <a:pPr lvl="0" algn="just" fontAlgn="base">
              <a:lnSpc>
                <a:spcPct val="150000"/>
              </a:lnSpc>
            </a:pPr>
            <a:endParaRPr lang="zh-CN" altLang="zh-CN" sz="1200" dirty="0">
              <a:latin typeface="汉仪空山楷 W" panose="00020600040101010101" pitchFamily="18" charset="-122"/>
              <a:ea typeface="汉仪空山楷 W" panose="00020600040101010101" pitchFamily="18" charset="-122"/>
            </a:endParaRPr>
          </a:p>
        </p:txBody>
      </p:sp>
      <p:sp>
        <p:nvSpPr>
          <p:cNvPr id="4" name="灯片编号占位符 3"/>
          <p:cNvSpPr>
            <a:spLocks noGrp="1"/>
          </p:cNvSpPr>
          <p:nvPr>
            <p:ph type="sldNum" sz="quarter" idx="5"/>
          </p:nvPr>
        </p:nvSpPr>
        <p:spPr/>
        <p:txBody>
          <a:bodyPr/>
          <a:lstStyle/>
          <a:p>
            <a:fld id="{9CA5C827-F201-46B7-821F-4CCC6C953F33}" type="slidenum">
              <a:rPr lang="zh-CN" altLang="en-US" smtClean="0"/>
              <a:t>13</a:t>
            </a:fld>
            <a:endParaRPr lang="zh-CN" altLang="en-US"/>
          </a:p>
        </p:txBody>
      </p:sp>
    </p:spTree>
    <p:extLst>
      <p:ext uri="{BB962C8B-B14F-4D97-AF65-F5344CB8AC3E}">
        <p14:creationId xmlns:p14="http://schemas.microsoft.com/office/powerpoint/2010/main" val="558436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2023/5/23 16:00:45</a:t>
            </a:r>
            <a:endParaRPr lang="zh-CN" altLang="en-US"/>
          </a:p>
        </p:txBody>
      </p:sp>
      <p:sp>
        <p:nvSpPr>
          <p:cNvPr id="4" name="灯片编号占位符 3"/>
          <p:cNvSpPr>
            <a:spLocks noGrp="1"/>
          </p:cNvSpPr>
          <p:nvPr>
            <p:ph type="sldNum" sz="quarter" idx="5"/>
          </p:nvPr>
        </p:nvSpPr>
        <p:spPr/>
        <p:txBody>
          <a:bodyPr/>
          <a:lstStyle/>
          <a:p>
            <a:fld id="{9CA5C827-F201-46B7-821F-4CCC6C953F33}" type="slidenum">
              <a:rPr lang="zh-CN" altLang="en-US" smtClean="0"/>
              <a:t>14</a:t>
            </a:fld>
            <a:endParaRPr lang="zh-CN" altLang="en-US"/>
          </a:p>
        </p:txBody>
      </p:sp>
    </p:spTree>
    <p:extLst>
      <p:ext uri="{BB962C8B-B14F-4D97-AF65-F5344CB8AC3E}">
        <p14:creationId xmlns:p14="http://schemas.microsoft.com/office/powerpoint/2010/main" val="3239551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Generate By </a:t>
            </a:r>
            <a:r>
              <a:rPr lang="en-US" altLang="zh-CN" dirty="0" err="1"/>
              <a:t>MotionGo-ChatPPT</a:t>
            </a:r>
            <a:r>
              <a:rPr lang="en-US" altLang="zh-CN" dirty="0"/>
              <a:t>.
Home</a:t>
            </a:r>
            <a:r>
              <a:rPr lang="zh-CN" altLang="en-US" dirty="0"/>
              <a:t>：</a:t>
            </a:r>
            <a:r>
              <a:rPr lang="en-US" altLang="zh-CN" dirty="0"/>
              <a:t>motion.yoo-ai.com
AIGC 2023/5/23 16:00:45</a:t>
            </a:r>
            <a:endParaRPr lang="zh-CN" altLang="en-US" dirty="0"/>
          </a:p>
        </p:txBody>
      </p:sp>
      <p:sp>
        <p:nvSpPr>
          <p:cNvPr id="4" name="灯片编号占位符 3"/>
          <p:cNvSpPr>
            <a:spLocks noGrp="1"/>
          </p:cNvSpPr>
          <p:nvPr>
            <p:ph type="sldNum" sz="quarter" idx="5"/>
          </p:nvPr>
        </p:nvSpPr>
        <p:spPr/>
        <p:txBody>
          <a:bodyPr/>
          <a:lstStyle/>
          <a:p>
            <a:fld id="{9CA5C827-F201-46B7-821F-4CCC6C953F33}" type="slidenum">
              <a:rPr lang="zh-CN" altLang="en-US" smtClean="0"/>
              <a:t>15</a:t>
            </a:fld>
            <a:endParaRPr lang="zh-CN" altLang="en-US"/>
          </a:p>
        </p:txBody>
      </p:sp>
    </p:spTree>
    <p:extLst>
      <p:ext uri="{BB962C8B-B14F-4D97-AF65-F5344CB8AC3E}">
        <p14:creationId xmlns:p14="http://schemas.microsoft.com/office/powerpoint/2010/main" val="1501240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2023/5/23 16:00:45</a:t>
            </a:r>
            <a:endParaRPr lang="zh-CN" altLang="en-US"/>
          </a:p>
        </p:txBody>
      </p:sp>
      <p:sp>
        <p:nvSpPr>
          <p:cNvPr id="4" name="灯片编号占位符 3"/>
          <p:cNvSpPr>
            <a:spLocks noGrp="1"/>
          </p:cNvSpPr>
          <p:nvPr>
            <p:ph type="sldNum" sz="quarter" idx="5"/>
          </p:nvPr>
        </p:nvSpPr>
        <p:spPr/>
        <p:txBody>
          <a:bodyPr/>
          <a:lstStyle/>
          <a:p>
            <a:fld id="{9CA5C827-F201-46B7-821F-4CCC6C953F33}" type="slidenum">
              <a:rPr lang="zh-CN" altLang="en-US" smtClean="0"/>
              <a:t>16</a:t>
            </a:fld>
            <a:endParaRPr lang="zh-CN" altLang="en-US"/>
          </a:p>
        </p:txBody>
      </p:sp>
    </p:spTree>
    <p:extLst>
      <p:ext uri="{BB962C8B-B14F-4D97-AF65-F5344CB8AC3E}">
        <p14:creationId xmlns:p14="http://schemas.microsoft.com/office/powerpoint/2010/main" val="2744787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Generate By </a:t>
            </a:r>
            <a:r>
              <a:rPr lang="en-US" altLang="zh-CN" dirty="0" err="1"/>
              <a:t>MotionGo-ChatPPT</a:t>
            </a:r>
            <a:r>
              <a:rPr lang="en-US" altLang="zh-CN" dirty="0"/>
              <a:t>.
Home</a:t>
            </a:r>
            <a:r>
              <a:rPr lang="zh-CN" altLang="en-US" dirty="0"/>
              <a:t>：</a:t>
            </a:r>
            <a:r>
              <a:rPr lang="en-US" altLang="zh-CN" dirty="0"/>
              <a:t>motion.yoo-ai.com
AIGC 2023/5/23 16:00:45</a:t>
            </a:r>
            <a:endParaRPr lang="zh-CN" altLang="en-US" dirty="0"/>
          </a:p>
        </p:txBody>
      </p:sp>
      <p:sp>
        <p:nvSpPr>
          <p:cNvPr id="4" name="灯片编号占位符 3"/>
          <p:cNvSpPr>
            <a:spLocks noGrp="1"/>
          </p:cNvSpPr>
          <p:nvPr>
            <p:ph type="sldNum" sz="quarter" idx="5"/>
          </p:nvPr>
        </p:nvSpPr>
        <p:spPr/>
        <p:txBody>
          <a:bodyPr/>
          <a:lstStyle/>
          <a:p>
            <a:fld id="{9CA5C827-F201-46B7-821F-4CCC6C953F33}" type="slidenum">
              <a:rPr lang="zh-CN" altLang="en-US" smtClean="0"/>
              <a:t>17</a:t>
            </a:fld>
            <a:endParaRPr lang="zh-CN" altLang="en-US"/>
          </a:p>
        </p:txBody>
      </p:sp>
    </p:spTree>
    <p:extLst>
      <p:ext uri="{BB962C8B-B14F-4D97-AF65-F5344CB8AC3E}">
        <p14:creationId xmlns:p14="http://schemas.microsoft.com/office/powerpoint/2010/main" val="3117189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Generate By </a:t>
            </a:r>
            <a:r>
              <a:rPr lang="en-US" altLang="zh-CN" dirty="0" err="1"/>
              <a:t>MotionGo-ChatPPT</a:t>
            </a:r>
            <a:r>
              <a:rPr lang="en-US" altLang="zh-CN" dirty="0"/>
              <a:t>.
Home</a:t>
            </a:r>
            <a:r>
              <a:rPr lang="zh-CN" altLang="en-US" dirty="0"/>
              <a:t>：</a:t>
            </a:r>
            <a:r>
              <a:rPr lang="en-US" altLang="zh-CN" dirty="0"/>
              <a:t>motion.yoo-ai.com
AIGC 2023/5/23 16:00:45</a:t>
            </a:r>
            <a:endParaRPr lang="zh-CN" altLang="en-US" dirty="0"/>
          </a:p>
        </p:txBody>
      </p:sp>
      <p:sp>
        <p:nvSpPr>
          <p:cNvPr id="4" name="灯片编号占位符 3"/>
          <p:cNvSpPr>
            <a:spLocks noGrp="1"/>
          </p:cNvSpPr>
          <p:nvPr>
            <p:ph type="sldNum" sz="quarter" idx="5"/>
          </p:nvPr>
        </p:nvSpPr>
        <p:spPr/>
        <p:txBody>
          <a:bodyPr/>
          <a:lstStyle/>
          <a:p>
            <a:fld id="{9CA5C827-F201-46B7-821F-4CCC6C953F33}" type="slidenum">
              <a:rPr lang="zh-CN" altLang="en-US" smtClean="0"/>
              <a:t>18</a:t>
            </a:fld>
            <a:endParaRPr lang="zh-CN" altLang="en-US"/>
          </a:p>
        </p:txBody>
      </p:sp>
    </p:spTree>
    <p:extLst>
      <p:ext uri="{BB962C8B-B14F-4D97-AF65-F5344CB8AC3E}">
        <p14:creationId xmlns:p14="http://schemas.microsoft.com/office/powerpoint/2010/main" val="3496330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2023/5/23 16:00:45</a:t>
            </a:r>
            <a:endParaRPr lang="zh-CN" altLang="en-US"/>
          </a:p>
        </p:txBody>
      </p:sp>
      <p:sp>
        <p:nvSpPr>
          <p:cNvPr id="4" name="灯片编号占位符 3"/>
          <p:cNvSpPr>
            <a:spLocks noGrp="1"/>
          </p:cNvSpPr>
          <p:nvPr>
            <p:ph type="sldNum" sz="quarter" idx="5"/>
          </p:nvPr>
        </p:nvSpPr>
        <p:spPr/>
        <p:txBody>
          <a:bodyPr/>
          <a:lstStyle/>
          <a:p>
            <a:fld id="{9CA5C827-F201-46B7-821F-4CCC6C953F33}" type="slidenum">
              <a:rPr lang="zh-CN" altLang="en-US" smtClean="0"/>
              <a:t>19</a:t>
            </a:fld>
            <a:endParaRPr lang="zh-CN" altLang="en-US"/>
          </a:p>
        </p:txBody>
      </p:sp>
    </p:spTree>
    <p:extLst>
      <p:ext uri="{BB962C8B-B14F-4D97-AF65-F5344CB8AC3E}">
        <p14:creationId xmlns:p14="http://schemas.microsoft.com/office/powerpoint/2010/main" val="337509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endParaRPr>
          </a:p>
          <a:p>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我将从研究目的与意义、项目架构与技术选型、项目特点、功能模块和技术实现、用户界面及功能演示几个方面阐述。</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Generate By </a:t>
            </a:r>
            <a:r>
              <a:rPr lang="en-US" altLang="zh-CN" dirty="0" err="1"/>
              <a:t>MotionGo-ChatPPT</a:t>
            </a:r>
            <a:r>
              <a:rPr lang="en-US" altLang="zh-CN" dirty="0"/>
              <a:t>.
Home</a:t>
            </a:r>
            <a:r>
              <a:rPr lang="zh-CN" altLang="en-US" dirty="0"/>
              <a:t>：</a:t>
            </a:r>
            <a:r>
              <a:rPr lang="en-US" altLang="zh-CN" dirty="0"/>
              <a:t>motion.yoo-ai.com
AIGC 2023/5/23 16:00:45</a:t>
            </a:r>
            <a:endParaRPr lang="zh-CN" altLang="en-US" dirty="0"/>
          </a:p>
        </p:txBody>
      </p:sp>
      <p:sp>
        <p:nvSpPr>
          <p:cNvPr id="4" name="灯片编号占位符 3"/>
          <p:cNvSpPr>
            <a:spLocks noGrp="1"/>
          </p:cNvSpPr>
          <p:nvPr>
            <p:ph type="sldNum" sz="quarter" idx="5"/>
          </p:nvPr>
        </p:nvSpPr>
        <p:spPr/>
        <p:txBody>
          <a:bodyPr/>
          <a:lstStyle/>
          <a:p>
            <a:fld id="{9CA5C827-F201-46B7-821F-4CCC6C953F33}" type="slidenum">
              <a:rPr lang="zh-CN" altLang="en-US" smtClean="0"/>
              <a:t>20</a:t>
            </a:fld>
            <a:endParaRPr lang="zh-CN" altLang="en-US"/>
          </a:p>
        </p:txBody>
      </p:sp>
    </p:spTree>
    <p:extLst>
      <p:ext uri="{BB962C8B-B14F-4D97-AF65-F5344CB8AC3E}">
        <p14:creationId xmlns:p14="http://schemas.microsoft.com/office/powerpoint/2010/main" val="3570586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2023/5/23 16:00:45</a:t>
            </a:r>
            <a:endParaRPr lang="zh-CN" altLang="en-US"/>
          </a:p>
        </p:txBody>
      </p:sp>
      <p:sp>
        <p:nvSpPr>
          <p:cNvPr id="4" name="灯片编号占位符 3"/>
          <p:cNvSpPr>
            <a:spLocks noGrp="1"/>
          </p:cNvSpPr>
          <p:nvPr>
            <p:ph type="sldNum" sz="quarter" idx="5"/>
          </p:nvPr>
        </p:nvSpPr>
        <p:spPr/>
        <p:txBody>
          <a:bodyPr/>
          <a:lstStyle/>
          <a:p>
            <a:fld id="{9CA5C827-F201-46B7-821F-4CCC6C953F33}" type="slidenum">
              <a:rPr lang="zh-CN" altLang="en-US" smtClean="0"/>
              <a:t>3</a:t>
            </a:fld>
            <a:endParaRPr lang="zh-CN" altLang="en-US"/>
          </a:p>
        </p:txBody>
      </p:sp>
    </p:spTree>
    <p:extLst>
      <p:ext uri="{BB962C8B-B14F-4D97-AF65-F5344CB8AC3E}">
        <p14:creationId xmlns:p14="http://schemas.microsoft.com/office/powerpoint/2010/main" val="2668195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D1D5DB"/>
                </a:solidFill>
                <a:effectLst/>
                <a:latin typeface="Söhne"/>
              </a:rPr>
              <a:t>尊敬的评委老师、各位观众：</a:t>
            </a:r>
          </a:p>
          <a:p>
            <a:pPr algn="l"/>
            <a:r>
              <a:rPr lang="zh-CN" altLang="en-US" b="0" i="0" dirty="0">
                <a:solidFill>
                  <a:srgbClr val="D1D5DB"/>
                </a:solidFill>
                <a:effectLst/>
                <a:latin typeface="Söhne"/>
              </a:rPr>
              <a:t>大家好！我很荣幸能够在这里向大家介绍我的毕业设计</a:t>
            </a:r>
            <a:r>
              <a:rPr lang="en-US" altLang="zh-CN" b="0" i="0" dirty="0">
                <a:solidFill>
                  <a:srgbClr val="D1D5DB"/>
                </a:solidFill>
                <a:effectLst/>
                <a:latin typeface="Söhne"/>
              </a:rPr>
              <a:t>——</a:t>
            </a:r>
            <a:r>
              <a:rPr lang="zh-CN" altLang="en-US" b="0" i="0" dirty="0">
                <a:solidFill>
                  <a:srgbClr val="D1D5DB"/>
                </a:solidFill>
                <a:effectLst/>
                <a:latin typeface="Söhne"/>
              </a:rPr>
              <a:t>基于 </a:t>
            </a:r>
            <a:r>
              <a:rPr lang="en-US" altLang="zh-CN" b="0" i="0" dirty="0" err="1">
                <a:solidFill>
                  <a:srgbClr val="D1D5DB"/>
                </a:solidFill>
                <a:effectLst/>
                <a:latin typeface="Söhne"/>
              </a:rPr>
              <a:t>SpringBoot</a:t>
            </a:r>
            <a:r>
              <a:rPr lang="en-US" altLang="zh-CN" b="0" i="0" dirty="0">
                <a:solidFill>
                  <a:srgbClr val="D1D5DB"/>
                </a:solidFill>
                <a:effectLst/>
                <a:latin typeface="Söhne"/>
              </a:rPr>
              <a:t> </a:t>
            </a:r>
            <a:r>
              <a:rPr lang="zh-CN" altLang="en-US" b="0" i="0" dirty="0">
                <a:solidFill>
                  <a:srgbClr val="D1D5DB"/>
                </a:solidFill>
                <a:effectLst/>
                <a:latin typeface="Söhne"/>
              </a:rPr>
              <a:t>的个人博客管理系统。</a:t>
            </a:r>
            <a:endParaRPr lang="en-US" altLang="zh-CN" b="0" i="0" dirty="0">
              <a:solidFill>
                <a:srgbClr val="D1D5DB"/>
              </a:solidFill>
              <a:effectLst/>
              <a:latin typeface="Söhne"/>
            </a:endParaRPr>
          </a:p>
          <a:p>
            <a:pPr algn="l"/>
            <a:endParaRPr lang="en-US" altLang="zh-CN" b="0" i="0" dirty="0">
              <a:solidFill>
                <a:srgbClr val="D1D5DB"/>
              </a:solidFill>
              <a:effectLst/>
              <a:latin typeface="Söhne"/>
            </a:endParaRPr>
          </a:p>
          <a:p>
            <a:pPr algn="l"/>
            <a:endParaRPr lang="en-US" altLang="zh-CN" b="0" i="0" dirty="0">
              <a:solidFill>
                <a:srgbClr val="D1D5DB"/>
              </a:solidFill>
              <a:effectLst/>
              <a:latin typeface="Söhne"/>
            </a:endParaRPr>
          </a:p>
          <a:p>
            <a:pPr algn="l"/>
            <a:endParaRPr lang="en-US" altLang="zh-CN" b="0" i="0" dirty="0">
              <a:solidFill>
                <a:srgbClr val="D1D5DB"/>
              </a:solidFill>
              <a:effectLst/>
              <a:latin typeface="Söhne"/>
            </a:endParaRPr>
          </a:p>
          <a:p>
            <a:pPr algn="l"/>
            <a:r>
              <a:rPr lang="zh-CN" altLang="en-US" b="0" i="0" dirty="0">
                <a:solidFill>
                  <a:srgbClr val="D1D5DB"/>
                </a:solidFill>
                <a:effectLst/>
                <a:latin typeface="Söhne"/>
              </a:rPr>
              <a:t>首先，让我简要回顾一下我设计的这个系统的目标和意义。</a:t>
            </a:r>
          </a:p>
        </p:txBody>
      </p:sp>
      <p:sp>
        <p:nvSpPr>
          <p:cNvPr id="4" name="灯片编号占位符 3"/>
          <p:cNvSpPr>
            <a:spLocks noGrp="1"/>
          </p:cNvSpPr>
          <p:nvPr>
            <p:ph type="sldNum" sz="quarter" idx="5"/>
          </p:nvPr>
        </p:nvSpPr>
        <p:spPr/>
        <p:txBody>
          <a:bodyPr/>
          <a:lstStyle/>
          <a:p>
            <a:fld id="{9CA5C827-F201-46B7-821F-4CCC6C953F33}" type="slidenum">
              <a:rPr lang="zh-CN" altLang="en-US" smtClean="0"/>
              <a:t>4</a:t>
            </a:fld>
            <a:endParaRPr lang="zh-CN" altLang="en-US"/>
          </a:p>
        </p:txBody>
      </p:sp>
    </p:spTree>
    <p:extLst>
      <p:ext uri="{BB962C8B-B14F-4D97-AF65-F5344CB8AC3E}">
        <p14:creationId xmlns:p14="http://schemas.microsoft.com/office/powerpoint/2010/main" val="926093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2023/5/23 16:00:45</a:t>
            </a:r>
            <a:endParaRPr lang="zh-CN" altLang="en-US"/>
          </a:p>
        </p:txBody>
      </p:sp>
      <p:sp>
        <p:nvSpPr>
          <p:cNvPr id="4" name="灯片编号占位符 3"/>
          <p:cNvSpPr>
            <a:spLocks noGrp="1"/>
          </p:cNvSpPr>
          <p:nvPr>
            <p:ph type="sldNum" sz="quarter" idx="5"/>
          </p:nvPr>
        </p:nvSpPr>
        <p:spPr/>
        <p:txBody>
          <a:bodyPr/>
          <a:lstStyle/>
          <a:p>
            <a:fld id="{9CA5C827-F201-46B7-821F-4CCC6C953F33}" type="slidenum">
              <a:rPr lang="zh-CN" altLang="en-US" smtClean="0"/>
              <a:t>5</a:t>
            </a:fld>
            <a:endParaRPr lang="zh-CN" altLang="en-US"/>
          </a:p>
        </p:txBody>
      </p:sp>
    </p:spTree>
    <p:extLst>
      <p:ext uri="{BB962C8B-B14F-4D97-AF65-F5344CB8AC3E}">
        <p14:creationId xmlns:p14="http://schemas.microsoft.com/office/powerpoint/2010/main" val="1962411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D1D5DB"/>
                </a:solidFill>
                <a:effectLst/>
                <a:latin typeface="Söhne"/>
              </a:rPr>
              <a:t>我设计这个系统的目标是为个人博客创作者提供一个方便管理文章的工具，促进知识分享和交流。</a:t>
            </a:r>
            <a:endParaRPr lang="en-US" altLang="zh-CN" b="0" i="0" dirty="0">
              <a:solidFill>
                <a:srgbClr val="D1D5DB"/>
              </a:solidFill>
              <a:effectLst/>
              <a:latin typeface="Söhne"/>
            </a:endParaRPr>
          </a:p>
          <a:p>
            <a:endParaRPr lang="en-US" altLang="zh-CN" b="0" i="0" dirty="0">
              <a:solidFill>
                <a:srgbClr val="D1D5DB"/>
              </a:solidFill>
              <a:effectLst/>
              <a:latin typeface="Söhne"/>
            </a:endParaRPr>
          </a:p>
          <a:p>
            <a:r>
              <a:rPr lang="zh-CN" altLang="en-US" b="0" i="0" dirty="0">
                <a:solidFill>
                  <a:srgbClr val="D1D5DB"/>
                </a:solidFill>
                <a:effectLst/>
                <a:latin typeface="Söhne"/>
              </a:rPr>
              <a:t>我希望通过这个系统，让博客创作者能够更轻松地创建、编辑和发布博客文章，管理评论和分类，并与读者进行互动。</a:t>
            </a:r>
            <a:endParaRPr lang="zh-CN" altLang="en-US" dirty="0"/>
          </a:p>
        </p:txBody>
      </p:sp>
      <p:sp>
        <p:nvSpPr>
          <p:cNvPr id="4" name="灯片编号占位符 3"/>
          <p:cNvSpPr>
            <a:spLocks noGrp="1"/>
          </p:cNvSpPr>
          <p:nvPr>
            <p:ph type="sldNum" sz="quarter" idx="5"/>
          </p:nvPr>
        </p:nvSpPr>
        <p:spPr/>
        <p:txBody>
          <a:bodyPr/>
          <a:lstStyle/>
          <a:p>
            <a:fld id="{9CA5C827-F201-46B7-821F-4CCC6C953F33}" type="slidenum">
              <a:rPr lang="zh-CN" altLang="en-US" smtClean="0"/>
              <a:t>6</a:t>
            </a:fld>
            <a:endParaRPr lang="zh-CN" altLang="en-US"/>
          </a:p>
        </p:txBody>
      </p:sp>
    </p:spTree>
    <p:extLst>
      <p:ext uri="{BB962C8B-B14F-4D97-AF65-F5344CB8AC3E}">
        <p14:creationId xmlns:p14="http://schemas.microsoft.com/office/powerpoint/2010/main" val="3280279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2023/5/23 16:00:45</a:t>
            </a:r>
            <a:endParaRPr lang="zh-CN" altLang="en-US"/>
          </a:p>
        </p:txBody>
      </p:sp>
      <p:sp>
        <p:nvSpPr>
          <p:cNvPr id="4" name="灯片编号占位符 3"/>
          <p:cNvSpPr>
            <a:spLocks noGrp="1"/>
          </p:cNvSpPr>
          <p:nvPr>
            <p:ph type="sldNum" sz="quarter" idx="5"/>
          </p:nvPr>
        </p:nvSpPr>
        <p:spPr/>
        <p:txBody>
          <a:bodyPr/>
          <a:lstStyle/>
          <a:p>
            <a:fld id="{9CA5C827-F201-46B7-821F-4CCC6C953F33}" type="slidenum">
              <a:rPr lang="zh-CN" altLang="en-US" smtClean="0"/>
              <a:t>7</a:t>
            </a:fld>
            <a:endParaRPr lang="zh-CN" altLang="en-US"/>
          </a:p>
        </p:txBody>
      </p:sp>
    </p:spTree>
    <p:extLst>
      <p:ext uri="{BB962C8B-B14F-4D97-AF65-F5344CB8AC3E}">
        <p14:creationId xmlns:p14="http://schemas.microsoft.com/office/powerpoint/2010/main" val="463074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Generate By </a:t>
            </a:r>
            <a:r>
              <a:rPr lang="en-US" altLang="zh-CN" dirty="0" err="1"/>
              <a:t>MotionGo-ChatPPT</a:t>
            </a:r>
            <a:r>
              <a:rPr lang="en-US" altLang="zh-CN" dirty="0"/>
              <a:t>.
Home</a:t>
            </a:r>
            <a:r>
              <a:rPr lang="zh-CN" altLang="en-US" dirty="0"/>
              <a:t>：</a:t>
            </a:r>
            <a:r>
              <a:rPr lang="en-US" altLang="zh-CN" dirty="0"/>
              <a:t>motion.yoo-ai.com
AIGC 2023/5/23 16:00:45</a:t>
            </a:r>
            <a:endParaRPr lang="zh-CN" altLang="en-US" dirty="0"/>
          </a:p>
        </p:txBody>
      </p:sp>
      <p:sp>
        <p:nvSpPr>
          <p:cNvPr id="4" name="灯片编号占位符 3"/>
          <p:cNvSpPr>
            <a:spLocks noGrp="1"/>
          </p:cNvSpPr>
          <p:nvPr>
            <p:ph type="sldNum" sz="quarter" idx="5"/>
          </p:nvPr>
        </p:nvSpPr>
        <p:spPr/>
        <p:txBody>
          <a:bodyPr/>
          <a:lstStyle/>
          <a:p>
            <a:fld id="{9CA5C827-F201-46B7-821F-4CCC6C953F33}" type="slidenum">
              <a:rPr lang="zh-CN" altLang="en-US" smtClean="0"/>
              <a:t>8</a:t>
            </a:fld>
            <a:endParaRPr lang="zh-CN" altLang="en-US"/>
          </a:p>
        </p:txBody>
      </p:sp>
    </p:spTree>
    <p:extLst>
      <p:ext uri="{BB962C8B-B14F-4D97-AF65-F5344CB8AC3E}">
        <p14:creationId xmlns:p14="http://schemas.microsoft.com/office/powerpoint/2010/main" val="477336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Generate By MotionGo-ChatPPT.
Home</a:t>
            </a:r>
            <a:r>
              <a:rPr lang="zh-CN" altLang="en-US"/>
              <a:t>：</a:t>
            </a:r>
            <a:r>
              <a:rPr lang="en-US" altLang="zh-CN"/>
              <a:t>motion.yoo-ai.com
AIGC 2023/5/23 16:00:45</a:t>
            </a:r>
            <a:endParaRPr lang="zh-CN" altLang="en-US"/>
          </a:p>
        </p:txBody>
      </p:sp>
      <p:sp>
        <p:nvSpPr>
          <p:cNvPr id="4" name="灯片编号占位符 3"/>
          <p:cNvSpPr>
            <a:spLocks noGrp="1"/>
          </p:cNvSpPr>
          <p:nvPr>
            <p:ph type="sldNum" sz="quarter" idx="5"/>
          </p:nvPr>
        </p:nvSpPr>
        <p:spPr/>
        <p:txBody>
          <a:bodyPr/>
          <a:lstStyle/>
          <a:p>
            <a:fld id="{9CA5C827-F201-46B7-821F-4CCC6C953F33}" type="slidenum">
              <a:rPr lang="zh-CN" altLang="en-US" smtClean="0"/>
              <a:t>9</a:t>
            </a:fld>
            <a:endParaRPr lang="zh-CN" altLang="en-US"/>
          </a:p>
        </p:txBody>
      </p:sp>
    </p:spTree>
    <p:extLst>
      <p:ext uri="{BB962C8B-B14F-4D97-AF65-F5344CB8AC3E}">
        <p14:creationId xmlns:p14="http://schemas.microsoft.com/office/powerpoint/2010/main" val="4035046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2.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3.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4.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5.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18.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19.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20.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21.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22.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2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24.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25.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26.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27.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28.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29.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A4C04F2C-7D0C-4954-B0A4-96DACA62F8D2}" type="datetimeFigureOut">
              <a:rPr lang="zh-CN" altLang="en-US" smtClean="0"/>
              <a:t>2023/5/24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6BE48C-22C3-4032-ABD7-4ADAE74201DF}" type="slidenum">
              <a:rPr lang="zh-CN" altLang="en-US" smtClean="0"/>
              <a:t>‹#›</a:t>
            </a:fld>
            <a:endParaRPr lang="zh-CN" altLang="en-US"/>
          </a:p>
        </p:txBody>
      </p:sp>
    </p:spTree>
    <p:extLst>
      <p:ext uri="{BB962C8B-B14F-4D97-AF65-F5344CB8AC3E}">
        <p14:creationId xmlns:p14="http://schemas.microsoft.com/office/powerpoint/2010/main" val="228150261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1E3B8A3-A6A6-4182-BF03-C7222DD023B0}" type="datetimeFigureOut">
              <a:rPr lang="zh-CN" altLang="en-US" smtClean="0"/>
              <a:t>2023/5/24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B7CF265-6B94-43F3-A2B2-A74968330A7A}" type="slidenum">
              <a:rPr lang="zh-CN" altLang="en-US" smtClean="0"/>
              <a:t>‹#›</a:t>
            </a:fld>
            <a:endParaRPr lang="zh-CN" altLang="en-US"/>
          </a:p>
        </p:txBody>
      </p:sp>
    </p:spTree>
    <p:extLst>
      <p:ext uri="{BB962C8B-B14F-4D97-AF65-F5344CB8AC3E}">
        <p14:creationId xmlns:p14="http://schemas.microsoft.com/office/powerpoint/2010/main" val="405805430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61E3B8A3-A6A6-4182-BF03-C7222DD023B0}" type="datetimeFigureOut">
              <a:rPr lang="zh-CN" altLang="en-US" smtClean="0"/>
              <a:t>2023/5/24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7CF265-6B94-43F3-A2B2-A74968330A7A}" type="slidenum">
              <a:rPr lang="zh-CN" altLang="en-US" smtClean="0"/>
              <a:t>‹#›</a:t>
            </a:fld>
            <a:endParaRPr lang="zh-CN" altLang="en-US"/>
          </a:p>
        </p:txBody>
      </p:sp>
    </p:spTree>
    <p:extLst>
      <p:ext uri="{BB962C8B-B14F-4D97-AF65-F5344CB8AC3E}">
        <p14:creationId xmlns:p14="http://schemas.microsoft.com/office/powerpoint/2010/main" val="29106778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896855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E3B8A3-A6A6-4182-BF03-C7222DD023B0}" type="datetimeFigureOut">
              <a:rPr lang="zh-CN" altLang="en-US" smtClean="0"/>
              <a:t>2023/5/24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B7CF265-6B94-43F3-A2B2-A74968330A7A}" type="slidenum">
              <a:rPr lang="zh-CN" altLang="en-US" smtClean="0"/>
              <a:t>‹#›</a:t>
            </a:fld>
            <a:endParaRPr lang="zh-CN" altLang="en-US"/>
          </a:p>
        </p:txBody>
      </p:sp>
    </p:spTree>
    <p:extLst>
      <p:ext uri="{BB962C8B-B14F-4D97-AF65-F5344CB8AC3E}">
        <p14:creationId xmlns:p14="http://schemas.microsoft.com/office/powerpoint/2010/main" val="212823654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61E3B8A3-A6A6-4182-BF03-C7222DD023B0}" type="datetimeFigureOut">
              <a:rPr lang="zh-CN" altLang="en-US" smtClean="0"/>
              <a:t>2023/5/24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B7CF265-6B94-43F3-A2B2-A74968330A7A}" type="slidenum">
              <a:rPr lang="zh-CN" altLang="en-US" smtClean="0"/>
              <a:t>‹#›</a:t>
            </a:fld>
            <a:endParaRPr lang="zh-CN" altLang="en-US"/>
          </a:p>
        </p:txBody>
      </p:sp>
    </p:spTree>
    <p:extLst>
      <p:ext uri="{BB962C8B-B14F-4D97-AF65-F5344CB8AC3E}">
        <p14:creationId xmlns:p14="http://schemas.microsoft.com/office/powerpoint/2010/main" val="209140426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369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7098635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04081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236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文本框 1"/>
          <p:cNvSpPr txBox="1"/>
          <p:nvPr/>
        </p:nvSpPr>
        <p:spPr>
          <a:xfrm>
            <a:off x="6162675" y="646239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24714E8F-3677-7CAF-2974-4CEC2A884C30}"/>
              </a:ext>
            </a:extLst>
          </p:cNvPr>
          <p:cNvSpPr txBox="1"/>
          <p:nvPr/>
        </p:nvSpPr>
        <p:spPr>
          <a:xfrm>
            <a:off x="6162675" y="6462395"/>
            <a:ext cx="4064000" cy="368300"/>
          </a:xfrm>
          <a:prstGeom prst="rect">
            <a:avLst/>
          </a:prstGeom>
          <a:noFill/>
        </p:spPr>
        <p:txBody>
          <a:bodyPr wrap="square" rtlCol="0">
            <a:spAutoFit/>
          </a:bodyPr>
          <a:lstStyle/>
          <a:p>
            <a:endParaRPr lang="zh-CN" altLang="en-US"/>
          </a:p>
        </p:txBody>
      </p:sp>
    </p:spTree>
    <p:extLst>
      <p:ext uri="{BB962C8B-B14F-4D97-AF65-F5344CB8AC3E}">
        <p14:creationId xmlns:p14="http://schemas.microsoft.com/office/powerpoint/2010/main" val="371880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06357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自定义版式">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82733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G 1">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5009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5A5F53F-7D52-4446-9E40-6FF793A5C1E7}" type="datetimeFigureOut">
              <a:rPr lang="zh-CN" altLang="en-US" smtClean="0"/>
              <a:t>2023/5/24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253FA0-D882-4704-A706-51197DD87960}" type="slidenum">
              <a:rPr lang="zh-CN" altLang="en-US" smtClean="0"/>
              <a:t>‹#›</a:t>
            </a:fld>
            <a:endParaRPr lang="zh-CN" altLang="en-US"/>
          </a:p>
        </p:txBody>
      </p:sp>
    </p:spTree>
    <p:extLst>
      <p:ext uri="{BB962C8B-B14F-4D97-AF65-F5344CB8AC3E}">
        <p14:creationId xmlns:p14="http://schemas.microsoft.com/office/powerpoint/2010/main" val="416971956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89125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5F53F-7D52-4446-9E40-6FF793A5C1E7}" type="datetimeFigureOut">
              <a:rPr lang="zh-CN" altLang="en-US" smtClean="0"/>
              <a:t>2023/5/24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8253FA0-D882-4704-A706-51197DD87960}" type="slidenum">
              <a:rPr lang="zh-CN" altLang="en-US" smtClean="0"/>
              <a:t>‹#›</a:t>
            </a:fld>
            <a:endParaRPr lang="zh-CN" altLang="en-US"/>
          </a:p>
        </p:txBody>
      </p:sp>
    </p:spTree>
    <p:extLst>
      <p:ext uri="{BB962C8B-B14F-4D97-AF65-F5344CB8AC3E}">
        <p14:creationId xmlns:p14="http://schemas.microsoft.com/office/powerpoint/2010/main" val="1145763107"/>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35A5F53F-7D52-4446-9E40-6FF793A5C1E7}" type="datetimeFigureOut">
              <a:rPr lang="zh-CN" altLang="en-US" smtClean="0"/>
              <a:t>2023/5/24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253FA0-D882-4704-A706-51197DD87960}" type="slidenum">
              <a:rPr lang="zh-CN" altLang="en-US" smtClean="0"/>
              <a:t>‹#›</a:t>
            </a:fld>
            <a:endParaRPr lang="zh-CN" altLang="en-US"/>
          </a:p>
        </p:txBody>
      </p:sp>
    </p:spTree>
    <p:extLst>
      <p:ext uri="{BB962C8B-B14F-4D97-AF65-F5344CB8AC3E}">
        <p14:creationId xmlns:p14="http://schemas.microsoft.com/office/powerpoint/2010/main" val="169620496"/>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A5F53F-7D52-4446-9E40-6FF793A5C1E7}" type="datetimeFigureOut">
              <a:rPr lang="zh-CN" altLang="en-US" smtClean="0"/>
              <a:t>2023/5/24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253FA0-D882-4704-A706-51197DD87960}" type="slidenum">
              <a:rPr lang="zh-CN" altLang="en-US" smtClean="0"/>
              <a:t>‹#›</a:t>
            </a:fld>
            <a:endParaRPr lang="zh-CN" altLang="en-US"/>
          </a:p>
        </p:txBody>
      </p:sp>
    </p:spTree>
    <p:extLst>
      <p:ext uri="{BB962C8B-B14F-4D97-AF65-F5344CB8AC3E}">
        <p14:creationId xmlns:p14="http://schemas.microsoft.com/office/powerpoint/2010/main" val="1712936098"/>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951365"/>
            <a:ext cx="7677150" cy="935037"/>
          </a:xfrm>
        </p:spPr>
        <p:txBody>
          <a:bodyPr anchor="ctr">
            <a:normAutofit/>
          </a:bodyPr>
          <a:lstStyle>
            <a:lvl1pPr algn="l">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25B9E8DD-E0A7-4CEE-BDD4-4F3376137FAE}" type="datetimeFigureOut">
              <a:rPr lang="zh-CN" altLang="en-US" smtClean="0"/>
              <a:t>2023/5/24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AC815F-BFA4-42D7-B1E2-59DE4EA3176D}" type="slidenum">
              <a:rPr lang="zh-CN" altLang="en-US" smtClean="0"/>
              <a:t>‹#›</a:t>
            </a:fld>
            <a:endParaRPr lang="zh-CN" altLang="en-US"/>
          </a:p>
        </p:txBody>
      </p:sp>
    </p:spTree>
    <p:extLst>
      <p:ext uri="{BB962C8B-B14F-4D97-AF65-F5344CB8AC3E}">
        <p14:creationId xmlns:p14="http://schemas.microsoft.com/office/powerpoint/2010/main" val="3067347201"/>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6389903"/>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B9E8DD-E0A7-4CEE-BDD4-4F3376137FAE}" type="datetimeFigureOut">
              <a:rPr lang="zh-CN" altLang="en-US" smtClean="0"/>
              <a:t>2023/5/24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FAC815F-BFA4-42D7-B1E2-59DE4EA3176D}" type="slidenum">
              <a:rPr lang="zh-CN" altLang="en-US" smtClean="0"/>
              <a:t>‹#›</a:t>
            </a:fld>
            <a:endParaRPr lang="zh-CN" altLang="en-US"/>
          </a:p>
        </p:txBody>
      </p:sp>
    </p:spTree>
    <p:extLst>
      <p:ext uri="{BB962C8B-B14F-4D97-AF65-F5344CB8AC3E}">
        <p14:creationId xmlns:p14="http://schemas.microsoft.com/office/powerpoint/2010/main" val="73468619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Blank">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04F2C-7D0C-4954-B0A4-96DACA62F8D2}" type="datetimeFigureOut">
              <a:rPr lang="zh-CN" altLang="en-US" smtClean="0"/>
              <a:t>2023/5/24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B6BE48C-22C3-4032-ABD7-4ADAE74201DF}" type="slidenum">
              <a:rPr lang="zh-CN" altLang="en-US" smtClean="0"/>
              <a:t>‹#›</a:t>
            </a:fld>
            <a:endParaRPr lang="zh-CN" altLang="en-US"/>
          </a:p>
        </p:txBody>
      </p:sp>
    </p:spTree>
    <p:extLst>
      <p:ext uri="{BB962C8B-B14F-4D97-AF65-F5344CB8AC3E}">
        <p14:creationId xmlns:p14="http://schemas.microsoft.com/office/powerpoint/2010/main" val="730229964"/>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25B9E8DD-E0A7-4CEE-BDD4-4F3376137FAE}" type="datetimeFigureOut">
              <a:rPr lang="zh-CN" altLang="en-US" smtClean="0"/>
              <a:t>2023/5/24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AC815F-BFA4-42D7-B1E2-59DE4EA3176D}" type="slidenum">
              <a:rPr lang="zh-CN" altLang="en-US" smtClean="0"/>
              <a:t>‹#›</a:t>
            </a:fld>
            <a:endParaRPr lang="zh-CN" altLang="en-US"/>
          </a:p>
        </p:txBody>
      </p:sp>
    </p:spTree>
    <p:extLst>
      <p:ext uri="{BB962C8B-B14F-4D97-AF65-F5344CB8AC3E}">
        <p14:creationId xmlns:p14="http://schemas.microsoft.com/office/powerpoint/2010/main" val="3784078756"/>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B9E8DD-E0A7-4CEE-BDD4-4F3376137FAE}" type="datetimeFigureOut">
              <a:rPr lang="zh-CN" altLang="en-US" smtClean="0"/>
              <a:t>2023/5/24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AC815F-BFA4-42D7-B1E2-59DE4EA3176D}" type="slidenum">
              <a:rPr lang="zh-CN" altLang="en-US" smtClean="0"/>
              <a:t>‹#›</a:t>
            </a:fld>
            <a:endParaRPr lang="zh-CN" altLang="en-US"/>
          </a:p>
        </p:txBody>
      </p:sp>
    </p:spTree>
    <p:extLst>
      <p:ext uri="{BB962C8B-B14F-4D97-AF65-F5344CB8AC3E}">
        <p14:creationId xmlns:p14="http://schemas.microsoft.com/office/powerpoint/2010/main" val="2376904815"/>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0446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F03D4B8-EBE1-49D8-B288-09D3BAB8341E}" type="datetimeFigureOut">
              <a:rPr lang="zh-CN" altLang="en-US" smtClean="0"/>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A455D-95D5-41E4-A9F6-867A8246F069}" type="slidenum">
              <a:rPr lang="zh-CN" altLang="en-US" smtClean="0"/>
              <a:t>‹#›</a:t>
            </a:fld>
            <a:endParaRPr lang="zh-CN" altLang="en-US"/>
          </a:p>
        </p:txBody>
      </p:sp>
    </p:spTree>
    <p:extLst>
      <p:ext uri="{BB962C8B-B14F-4D97-AF65-F5344CB8AC3E}">
        <p14:creationId xmlns:p14="http://schemas.microsoft.com/office/powerpoint/2010/main" val="69581160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57425" y="925966"/>
            <a:ext cx="7677150" cy="935037"/>
          </a:xfrm>
        </p:spPr>
        <p:txBody>
          <a:bodyPr anchor="ctr">
            <a:normAutofit/>
          </a:bodyPr>
          <a:lstStyle>
            <a:lvl1pPr algn="ctr">
              <a:defRPr sz="4400" b="1">
                <a:solidFill>
                  <a:schemeClr val="accent1"/>
                </a:solidFill>
              </a:defRPr>
            </a:lvl1pPr>
          </a:lstStyle>
          <a:p>
            <a:r>
              <a:rPr lang="zh-CN" altLang="en-US"/>
              <a:t>单击此处编辑母版标题样式</a:t>
            </a:r>
            <a:endParaRPr lang="en-ID"/>
          </a:p>
        </p:txBody>
      </p:sp>
      <p:sp>
        <p:nvSpPr>
          <p:cNvPr id="4" name="Date Placeholder 3"/>
          <p:cNvSpPr>
            <a:spLocks noGrp="1"/>
          </p:cNvSpPr>
          <p:nvPr>
            <p:ph type="dt" sz="half" idx="10"/>
          </p:nvPr>
        </p:nvSpPr>
        <p:spPr/>
        <p:txBody>
          <a:bodyPr/>
          <a:lstStyle/>
          <a:p>
            <a:fld id="{A4C04F2C-7D0C-4954-B0A4-96DACA62F8D2}" type="datetimeFigureOut">
              <a:rPr lang="zh-CN" altLang="en-US" smtClean="0"/>
              <a:t>2023/5/24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6BE48C-22C3-4032-ABD7-4ADAE74201DF}" type="slidenum">
              <a:rPr lang="zh-CN" altLang="en-US" smtClean="0"/>
              <a:t>‹#›</a:t>
            </a:fld>
            <a:endParaRPr lang="zh-CN" altLang="en-US"/>
          </a:p>
        </p:txBody>
      </p:sp>
    </p:spTree>
    <p:extLst>
      <p:ext uri="{BB962C8B-B14F-4D97-AF65-F5344CB8AC3E}">
        <p14:creationId xmlns:p14="http://schemas.microsoft.com/office/powerpoint/2010/main" val="126110281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C04F2C-7D0C-4954-B0A4-96DACA62F8D2}" type="datetimeFigureOut">
              <a:rPr lang="zh-CN" altLang="en-US" smtClean="0"/>
              <a:t>2023/5/24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6BE48C-22C3-4032-ABD7-4ADAE74201DF}" type="slidenum">
              <a:rPr lang="zh-CN" altLang="en-US" smtClean="0"/>
              <a:t>‹#›</a:t>
            </a:fld>
            <a:endParaRPr lang="zh-CN" altLang="en-US"/>
          </a:p>
        </p:txBody>
      </p:sp>
    </p:spTree>
    <p:extLst>
      <p:ext uri="{BB962C8B-B14F-4D97-AF65-F5344CB8AC3E}">
        <p14:creationId xmlns:p14="http://schemas.microsoft.com/office/powerpoint/2010/main" val="190755190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635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F03D4B8-EBE1-49D8-B288-09D3BAB8341E}" type="datetimeFigureOut">
              <a:rPr lang="zh-CN" altLang="en-US" smtClean="0"/>
              <a:t>2023/5/24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F8A455D-95D5-41E4-A9F6-867A8246F069}" type="slidenum">
              <a:rPr lang="zh-CN" altLang="en-US" smtClean="0"/>
              <a:t>‹#›</a:t>
            </a:fld>
            <a:endParaRPr lang="zh-CN" altLang="en-US"/>
          </a:p>
        </p:txBody>
      </p:sp>
    </p:spTree>
    <p:extLst>
      <p:ext uri="{BB962C8B-B14F-4D97-AF65-F5344CB8AC3E}">
        <p14:creationId xmlns:p14="http://schemas.microsoft.com/office/powerpoint/2010/main" val="234801083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7854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732399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4.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C04F2C-7D0C-4954-B0A4-96DACA62F8D2}" type="datetimeFigureOut">
              <a:rPr lang="zh-CN" altLang="en-US" smtClean="0"/>
              <a:t>2023/5/24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BE48C-22C3-4032-ABD7-4ADAE74201DF}" type="slidenum">
              <a:rPr lang="zh-CN" altLang="en-US" smtClean="0"/>
              <a:t>‹#›</a:t>
            </a:fld>
            <a:endParaRPr lang="zh-CN" altLang="en-US"/>
          </a:p>
        </p:txBody>
      </p:sp>
    </p:spTree>
    <p:extLst>
      <p:ext uri="{BB962C8B-B14F-4D97-AF65-F5344CB8AC3E}">
        <p14:creationId xmlns:p14="http://schemas.microsoft.com/office/powerpoint/2010/main" val="148337870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84"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3B8A3-A6A6-4182-BF03-C7222DD023B0}" type="datetimeFigureOut">
              <a:rPr lang="zh-CN" altLang="en-US" smtClean="0"/>
              <a:t>2023/5/24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7CF265-6B94-43F3-A2B2-A74968330A7A}" type="slidenum">
              <a:rPr lang="zh-CN" altLang="en-US" smtClean="0"/>
              <a:t>‹#›</a:t>
            </a:fld>
            <a:endParaRPr lang="zh-CN" altLang="en-US"/>
          </a:p>
        </p:txBody>
      </p:sp>
    </p:spTree>
    <p:extLst>
      <p:ext uri="{BB962C8B-B14F-4D97-AF65-F5344CB8AC3E}">
        <p14:creationId xmlns:p14="http://schemas.microsoft.com/office/powerpoint/2010/main" val="76392045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2023/5/24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3026504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6C1D9-153B-45BB-B5DE-7579A53756C5}" type="datetimeFigureOut">
              <a:rPr lang="en-US" smtClean="0"/>
              <a:t>5/24/2023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2952A-0647-46EA-8310-EDCEE27AFBD9}" type="slidenum">
              <a:rPr lang="en-US" smtClean="0"/>
              <a:t>‹#›</a:t>
            </a:fld>
            <a:endParaRPr lang="en-US"/>
          </a:p>
        </p:txBody>
      </p:sp>
    </p:spTree>
    <p:extLst>
      <p:ext uri="{BB962C8B-B14F-4D97-AF65-F5344CB8AC3E}">
        <p14:creationId xmlns:p14="http://schemas.microsoft.com/office/powerpoint/2010/main" val="179155442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en-ID"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96C1D9-153B-45BB-B5DE-7579A53756C5}" type="datetimeFigureOut">
              <a:rPr lang="en-US" smtClean="0"/>
              <a:t>5/24/2023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2952A-0647-46EA-8310-EDCEE27AFBD9}" type="slidenum">
              <a:rPr lang="en-US" smtClean="0"/>
              <a:t>‹#›</a:t>
            </a:fld>
            <a:endParaRPr lang="en-US"/>
          </a:p>
        </p:txBody>
      </p:sp>
    </p:spTree>
    <p:extLst>
      <p:ext uri="{BB962C8B-B14F-4D97-AF65-F5344CB8AC3E}">
        <p14:creationId xmlns:p14="http://schemas.microsoft.com/office/powerpoint/2010/main" val="149454210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notesSlide" Target="../notesSlides/notesSlide1.xml"/><Relationship Id="rId2" Type="http://schemas.openxmlformats.org/officeDocument/2006/relationships/tags" Target="../tags/tag3.xml"/><Relationship Id="rId16" Type="http://schemas.openxmlformats.org/officeDocument/2006/relationships/slideLayout" Target="../slideLayouts/slideLayout5.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0.xml.rels><?xml version="1.0" encoding="UTF-8" standalone="yes"?>
<Relationships xmlns="http://schemas.openxmlformats.org/package/2006/relationships"><Relationship Id="rId8" Type="http://schemas.openxmlformats.org/officeDocument/2006/relationships/tags" Target="../tags/tag285.xml"/><Relationship Id="rId13" Type="http://schemas.openxmlformats.org/officeDocument/2006/relationships/tags" Target="../tags/tag290.xml"/><Relationship Id="rId18" Type="http://schemas.openxmlformats.org/officeDocument/2006/relationships/tags" Target="../tags/tag295.xml"/><Relationship Id="rId26" Type="http://schemas.openxmlformats.org/officeDocument/2006/relationships/tags" Target="../tags/tag303.xml"/><Relationship Id="rId39" Type="http://schemas.openxmlformats.org/officeDocument/2006/relationships/tags" Target="../tags/tag316.xml"/><Relationship Id="rId3" Type="http://schemas.openxmlformats.org/officeDocument/2006/relationships/tags" Target="../tags/tag280.xml"/><Relationship Id="rId21" Type="http://schemas.openxmlformats.org/officeDocument/2006/relationships/tags" Target="../tags/tag298.xml"/><Relationship Id="rId34" Type="http://schemas.openxmlformats.org/officeDocument/2006/relationships/tags" Target="../tags/tag311.xml"/><Relationship Id="rId42" Type="http://schemas.openxmlformats.org/officeDocument/2006/relationships/notesSlide" Target="../notesSlides/notesSlide10.xml"/><Relationship Id="rId7" Type="http://schemas.openxmlformats.org/officeDocument/2006/relationships/tags" Target="../tags/tag284.xml"/><Relationship Id="rId12" Type="http://schemas.openxmlformats.org/officeDocument/2006/relationships/tags" Target="../tags/tag289.xml"/><Relationship Id="rId17" Type="http://schemas.openxmlformats.org/officeDocument/2006/relationships/tags" Target="../tags/tag294.xml"/><Relationship Id="rId25" Type="http://schemas.openxmlformats.org/officeDocument/2006/relationships/tags" Target="../tags/tag302.xml"/><Relationship Id="rId33" Type="http://schemas.openxmlformats.org/officeDocument/2006/relationships/tags" Target="../tags/tag310.xml"/><Relationship Id="rId38" Type="http://schemas.openxmlformats.org/officeDocument/2006/relationships/tags" Target="../tags/tag315.xml"/><Relationship Id="rId2" Type="http://schemas.openxmlformats.org/officeDocument/2006/relationships/tags" Target="../tags/tag279.xml"/><Relationship Id="rId16" Type="http://schemas.openxmlformats.org/officeDocument/2006/relationships/tags" Target="../tags/tag293.xml"/><Relationship Id="rId20" Type="http://schemas.openxmlformats.org/officeDocument/2006/relationships/tags" Target="../tags/tag297.xml"/><Relationship Id="rId29" Type="http://schemas.openxmlformats.org/officeDocument/2006/relationships/tags" Target="../tags/tag306.xml"/><Relationship Id="rId41" Type="http://schemas.openxmlformats.org/officeDocument/2006/relationships/slideLayout" Target="../slideLayouts/slideLayout5.xml"/><Relationship Id="rId1" Type="http://schemas.openxmlformats.org/officeDocument/2006/relationships/tags" Target="../tags/tag278.xml"/><Relationship Id="rId6" Type="http://schemas.openxmlformats.org/officeDocument/2006/relationships/tags" Target="../tags/tag283.xml"/><Relationship Id="rId11" Type="http://schemas.openxmlformats.org/officeDocument/2006/relationships/tags" Target="../tags/tag288.xml"/><Relationship Id="rId24" Type="http://schemas.openxmlformats.org/officeDocument/2006/relationships/tags" Target="../tags/tag301.xml"/><Relationship Id="rId32" Type="http://schemas.openxmlformats.org/officeDocument/2006/relationships/tags" Target="../tags/tag309.xml"/><Relationship Id="rId37" Type="http://schemas.openxmlformats.org/officeDocument/2006/relationships/tags" Target="../tags/tag314.xml"/><Relationship Id="rId40" Type="http://schemas.openxmlformats.org/officeDocument/2006/relationships/tags" Target="../tags/tag317.xml"/><Relationship Id="rId45" Type="http://schemas.openxmlformats.org/officeDocument/2006/relationships/hyperlink" Target="https://panjiachen.github.io/vue-element-admin/#/dashboard" TargetMode="External"/><Relationship Id="rId5" Type="http://schemas.openxmlformats.org/officeDocument/2006/relationships/tags" Target="../tags/tag282.xml"/><Relationship Id="rId15" Type="http://schemas.openxmlformats.org/officeDocument/2006/relationships/tags" Target="../tags/tag292.xml"/><Relationship Id="rId23" Type="http://schemas.openxmlformats.org/officeDocument/2006/relationships/tags" Target="../tags/tag300.xml"/><Relationship Id="rId28" Type="http://schemas.openxmlformats.org/officeDocument/2006/relationships/tags" Target="../tags/tag305.xml"/><Relationship Id="rId36" Type="http://schemas.openxmlformats.org/officeDocument/2006/relationships/tags" Target="../tags/tag313.xml"/><Relationship Id="rId10" Type="http://schemas.openxmlformats.org/officeDocument/2006/relationships/tags" Target="../tags/tag287.xml"/><Relationship Id="rId19" Type="http://schemas.openxmlformats.org/officeDocument/2006/relationships/tags" Target="../tags/tag296.xml"/><Relationship Id="rId31" Type="http://schemas.openxmlformats.org/officeDocument/2006/relationships/tags" Target="../tags/tag308.xml"/><Relationship Id="rId44" Type="http://schemas.openxmlformats.org/officeDocument/2006/relationships/hyperlink" Target="https://butterfly.js.org/" TargetMode="External"/><Relationship Id="rId4" Type="http://schemas.openxmlformats.org/officeDocument/2006/relationships/tags" Target="../tags/tag281.xml"/><Relationship Id="rId9" Type="http://schemas.openxmlformats.org/officeDocument/2006/relationships/tags" Target="../tags/tag286.xml"/><Relationship Id="rId14" Type="http://schemas.openxmlformats.org/officeDocument/2006/relationships/tags" Target="../tags/tag291.xml"/><Relationship Id="rId22" Type="http://schemas.openxmlformats.org/officeDocument/2006/relationships/tags" Target="../tags/tag299.xml"/><Relationship Id="rId27" Type="http://schemas.openxmlformats.org/officeDocument/2006/relationships/tags" Target="../tags/tag304.xml"/><Relationship Id="rId30" Type="http://schemas.openxmlformats.org/officeDocument/2006/relationships/tags" Target="../tags/tag307.xml"/><Relationship Id="rId35" Type="http://schemas.openxmlformats.org/officeDocument/2006/relationships/tags" Target="../tags/tag312.xml"/><Relationship Id="rId43" Type="http://schemas.openxmlformats.org/officeDocument/2006/relationships/hyperlink" Target="https://hexo.io/zh-cn/" TargetMode="External"/></Relationships>
</file>

<file path=ppt/slides/_rels/slide11.xml.rels><?xml version="1.0" encoding="UTF-8" standalone="yes"?>
<Relationships xmlns="http://schemas.openxmlformats.org/package/2006/relationships"><Relationship Id="rId8" Type="http://schemas.openxmlformats.org/officeDocument/2006/relationships/tags" Target="../tags/tag325.xml"/><Relationship Id="rId13" Type="http://schemas.openxmlformats.org/officeDocument/2006/relationships/tags" Target="../tags/tag330.xml"/><Relationship Id="rId18" Type="http://schemas.openxmlformats.org/officeDocument/2006/relationships/tags" Target="../tags/tag335.xml"/><Relationship Id="rId3" Type="http://schemas.openxmlformats.org/officeDocument/2006/relationships/tags" Target="../tags/tag320.xml"/><Relationship Id="rId21" Type="http://schemas.openxmlformats.org/officeDocument/2006/relationships/slideLayout" Target="../slideLayouts/slideLayout5.xml"/><Relationship Id="rId7" Type="http://schemas.openxmlformats.org/officeDocument/2006/relationships/tags" Target="../tags/tag324.xml"/><Relationship Id="rId12" Type="http://schemas.openxmlformats.org/officeDocument/2006/relationships/tags" Target="../tags/tag329.xml"/><Relationship Id="rId17" Type="http://schemas.openxmlformats.org/officeDocument/2006/relationships/tags" Target="../tags/tag334.xml"/><Relationship Id="rId2" Type="http://schemas.openxmlformats.org/officeDocument/2006/relationships/tags" Target="../tags/tag319.xml"/><Relationship Id="rId16" Type="http://schemas.openxmlformats.org/officeDocument/2006/relationships/tags" Target="../tags/tag333.xml"/><Relationship Id="rId20" Type="http://schemas.openxmlformats.org/officeDocument/2006/relationships/tags" Target="../tags/tag337.xml"/><Relationship Id="rId1" Type="http://schemas.openxmlformats.org/officeDocument/2006/relationships/tags" Target="../tags/tag318.xml"/><Relationship Id="rId6" Type="http://schemas.openxmlformats.org/officeDocument/2006/relationships/tags" Target="../tags/tag323.xml"/><Relationship Id="rId11" Type="http://schemas.openxmlformats.org/officeDocument/2006/relationships/tags" Target="../tags/tag328.xml"/><Relationship Id="rId5" Type="http://schemas.openxmlformats.org/officeDocument/2006/relationships/tags" Target="../tags/tag322.xml"/><Relationship Id="rId15" Type="http://schemas.openxmlformats.org/officeDocument/2006/relationships/tags" Target="../tags/tag332.xml"/><Relationship Id="rId10" Type="http://schemas.openxmlformats.org/officeDocument/2006/relationships/tags" Target="../tags/tag327.xml"/><Relationship Id="rId19" Type="http://schemas.openxmlformats.org/officeDocument/2006/relationships/tags" Target="../tags/tag336.xml"/><Relationship Id="rId4" Type="http://schemas.openxmlformats.org/officeDocument/2006/relationships/tags" Target="../tags/tag321.xml"/><Relationship Id="rId9" Type="http://schemas.openxmlformats.org/officeDocument/2006/relationships/tags" Target="../tags/tag326.xml"/><Relationship Id="rId14" Type="http://schemas.openxmlformats.org/officeDocument/2006/relationships/tags" Target="../tags/tag331.xml"/><Relationship Id="rId2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tags" Target="../tags/tag345.xml"/><Relationship Id="rId13" Type="http://schemas.openxmlformats.org/officeDocument/2006/relationships/tags" Target="../tags/tag350.xml"/><Relationship Id="rId18" Type="http://schemas.openxmlformats.org/officeDocument/2006/relationships/tags" Target="../tags/tag355.xml"/><Relationship Id="rId26" Type="http://schemas.openxmlformats.org/officeDocument/2006/relationships/tags" Target="../tags/tag363.xml"/><Relationship Id="rId39" Type="http://schemas.openxmlformats.org/officeDocument/2006/relationships/tags" Target="../tags/tag376.xml"/><Relationship Id="rId3" Type="http://schemas.openxmlformats.org/officeDocument/2006/relationships/tags" Target="../tags/tag340.xml"/><Relationship Id="rId21" Type="http://schemas.openxmlformats.org/officeDocument/2006/relationships/tags" Target="../tags/tag358.xml"/><Relationship Id="rId34" Type="http://schemas.openxmlformats.org/officeDocument/2006/relationships/tags" Target="../tags/tag371.xml"/><Relationship Id="rId42" Type="http://schemas.openxmlformats.org/officeDocument/2006/relationships/notesSlide" Target="../notesSlides/notesSlide12.xml"/><Relationship Id="rId7" Type="http://schemas.openxmlformats.org/officeDocument/2006/relationships/tags" Target="../tags/tag344.xml"/><Relationship Id="rId12" Type="http://schemas.openxmlformats.org/officeDocument/2006/relationships/tags" Target="../tags/tag349.xml"/><Relationship Id="rId17" Type="http://schemas.openxmlformats.org/officeDocument/2006/relationships/tags" Target="../tags/tag354.xml"/><Relationship Id="rId25" Type="http://schemas.openxmlformats.org/officeDocument/2006/relationships/tags" Target="../tags/tag362.xml"/><Relationship Id="rId33" Type="http://schemas.openxmlformats.org/officeDocument/2006/relationships/tags" Target="../tags/tag370.xml"/><Relationship Id="rId38" Type="http://schemas.openxmlformats.org/officeDocument/2006/relationships/tags" Target="../tags/tag375.xml"/><Relationship Id="rId2" Type="http://schemas.openxmlformats.org/officeDocument/2006/relationships/tags" Target="../tags/tag339.xml"/><Relationship Id="rId16" Type="http://schemas.openxmlformats.org/officeDocument/2006/relationships/tags" Target="../tags/tag353.xml"/><Relationship Id="rId20" Type="http://schemas.openxmlformats.org/officeDocument/2006/relationships/tags" Target="../tags/tag357.xml"/><Relationship Id="rId29" Type="http://schemas.openxmlformats.org/officeDocument/2006/relationships/tags" Target="../tags/tag366.xml"/><Relationship Id="rId41" Type="http://schemas.openxmlformats.org/officeDocument/2006/relationships/slideLayout" Target="../slideLayouts/slideLayout5.xml"/><Relationship Id="rId1" Type="http://schemas.openxmlformats.org/officeDocument/2006/relationships/tags" Target="../tags/tag338.xml"/><Relationship Id="rId6" Type="http://schemas.openxmlformats.org/officeDocument/2006/relationships/tags" Target="../tags/tag343.xml"/><Relationship Id="rId11" Type="http://schemas.openxmlformats.org/officeDocument/2006/relationships/tags" Target="../tags/tag348.xml"/><Relationship Id="rId24" Type="http://schemas.openxmlformats.org/officeDocument/2006/relationships/tags" Target="../tags/tag361.xml"/><Relationship Id="rId32" Type="http://schemas.openxmlformats.org/officeDocument/2006/relationships/tags" Target="../tags/tag369.xml"/><Relationship Id="rId37" Type="http://schemas.openxmlformats.org/officeDocument/2006/relationships/tags" Target="../tags/tag374.xml"/><Relationship Id="rId40" Type="http://schemas.openxmlformats.org/officeDocument/2006/relationships/tags" Target="../tags/tag377.xml"/><Relationship Id="rId5" Type="http://schemas.openxmlformats.org/officeDocument/2006/relationships/tags" Target="../tags/tag342.xml"/><Relationship Id="rId15" Type="http://schemas.openxmlformats.org/officeDocument/2006/relationships/tags" Target="../tags/tag352.xml"/><Relationship Id="rId23" Type="http://schemas.openxmlformats.org/officeDocument/2006/relationships/tags" Target="../tags/tag360.xml"/><Relationship Id="rId28" Type="http://schemas.openxmlformats.org/officeDocument/2006/relationships/tags" Target="../tags/tag365.xml"/><Relationship Id="rId36" Type="http://schemas.openxmlformats.org/officeDocument/2006/relationships/tags" Target="../tags/tag373.xml"/><Relationship Id="rId10" Type="http://schemas.openxmlformats.org/officeDocument/2006/relationships/tags" Target="../tags/tag347.xml"/><Relationship Id="rId19" Type="http://schemas.openxmlformats.org/officeDocument/2006/relationships/tags" Target="../tags/tag356.xml"/><Relationship Id="rId31" Type="http://schemas.openxmlformats.org/officeDocument/2006/relationships/tags" Target="../tags/tag368.xml"/><Relationship Id="rId4" Type="http://schemas.openxmlformats.org/officeDocument/2006/relationships/tags" Target="../tags/tag341.xml"/><Relationship Id="rId9" Type="http://schemas.openxmlformats.org/officeDocument/2006/relationships/tags" Target="../tags/tag346.xml"/><Relationship Id="rId14" Type="http://schemas.openxmlformats.org/officeDocument/2006/relationships/tags" Target="../tags/tag351.xml"/><Relationship Id="rId22" Type="http://schemas.openxmlformats.org/officeDocument/2006/relationships/tags" Target="../tags/tag359.xml"/><Relationship Id="rId27" Type="http://schemas.openxmlformats.org/officeDocument/2006/relationships/tags" Target="../tags/tag364.xml"/><Relationship Id="rId30" Type="http://schemas.openxmlformats.org/officeDocument/2006/relationships/tags" Target="../tags/tag367.xml"/><Relationship Id="rId35" Type="http://schemas.openxmlformats.org/officeDocument/2006/relationships/tags" Target="../tags/tag372.xml"/></Relationships>
</file>

<file path=ppt/slides/_rels/slide13.xml.rels><?xml version="1.0" encoding="UTF-8" standalone="yes"?>
<Relationships xmlns="http://schemas.openxmlformats.org/package/2006/relationships"><Relationship Id="rId8" Type="http://schemas.openxmlformats.org/officeDocument/2006/relationships/tags" Target="../tags/tag385.xml"/><Relationship Id="rId13" Type="http://schemas.openxmlformats.org/officeDocument/2006/relationships/tags" Target="../tags/tag390.xml"/><Relationship Id="rId18" Type="http://schemas.openxmlformats.org/officeDocument/2006/relationships/tags" Target="../tags/tag395.xml"/><Relationship Id="rId26" Type="http://schemas.openxmlformats.org/officeDocument/2006/relationships/tags" Target="../tags/tag403.xml"/><Relationship Id="rId39" Type="http://schemas.openxmlformats.org/officeDocument/2006/relationships/tags" Target="../tags/tag416.xml"/><Relationship Id="rId3" Type="http://schemas.openxmlformats.org/officeDocument/2006/relationships/tags" Target="../tags/tag380.xml"/><Relationship Id="rId21" Type="http://schemas.openxmlformats.org/officeDocument/2006/relationships/tags" Target="../tags/tag398.xml"/><Relationship Id="rId34" Type="http://schemas.openxmlformats.org/officeDocument/2006/relationships/tags" Target="../tags/tag411.xml"/><Relationship Id="rId42" Type="http://schemas.openxmlformats.org/officeDocument/2006/relationships/tags" Target="../tags/tag419.xml"/><Relationship Id="rId7" Type="http://schemas.openxmlformats.org/officeDocument/2006/relationships/tags" Target="../tags/tag384.xml"/><Relationship Id="rId12" Type="http://schemas.openxmlformats.org/officeDocument/2006/relationships/tags" Target="../tags/tag389.xml"/><Relationship Id="rId17" Type="http://schemas.openxmlformats.org/officeDocument/2006/relationships/tags" Target="../tags/tag394.xml"/><Relationship Id="rId25" Type="http://schemas.openxmlformats.org/officeDocument/2006/relationships/tags" Target="../tags/tag402.xml"/><Relationship Id="rId33" Type="http://schemas.openxmlformats.org/officeDocument/2006/relationships/tags" Target="../tags/tag410.xml"/><Relationship Id="rId38" Type="http://schemas.openxmlformats.org/officeDocument/2006/relationships/tags" Target="../tags/tag415.xml"/><Relationship Id="rId46" Type="http://schemas.openxmlformats.org/officeDocument/2006/relationships/notesSlide" Target="../notesSlides/notesSlide13.xml"/><Relationship Id="rId2" Type="http://schemas.openxmlformats.org/officeDocument/2006/relationships/tags" Target="../tags/tag379.xml"/><Relationship Id="rId16" Type="http://schemas.openxmlformats.org/officeDocument/2006/relationships/tags" Target="../tags/tag393.xml"/><Relationship Id="rId20" Type="http://schemas.openxmlformats.org/officeDocument/2006/relationships/tags" Target="../tags/tag397.xml"/><Relationship Id="rId29" Type="http://schemas.openxmlformats.org/officeDocument/2006/relationships/tags" Target="../tags/tag406.xml"/><Relationship Id="rId41" Type="http://schemas.openxmlformats.org/officeDocument/2006/relationships/tags" Target="../tags/tag418.xml"/><Relationship Id="rId1" Type="http://schemas.openxmlformats.org/officeDocument/2006/relationships/tags" Target="../tags/tag378.xml"/><Relationship Id="rId6" Type="http://schemas.openxmlformats.org/officeDocument/2006/relationships/tags" Target="../tags/tag383.xml"/><Relationship Id="rId11" Type="http://schemas.openxmlformats.org/officeDocument/2006/relationships/tags" Target="../tags/tag388.xml"/><Relationship Id="rId24" Type="http://schemas.openxmlformats.org/officeDocument/2006/relationships/tags" Target="../tags/tag401.xml"/><Relationship Id="rId32" Type="http://schemas.openxmlformats.org/officeDocument/2006/relationships/tags" Target="../tags/tag409.xml"/><Relationship Id="rId37" Type="http://schemas.openxmlformats.org/officeDocument/2006/relationships/tags" Target="../tags/tag414.xml"/><Relationship Id="rId40" Type="http://schemas.openxmlformats.org/officeDocument/2006/relationships/tags" Target="../tags/tag417.xml"/><Relationship Id="rId45" Type="http://schemas.openxmlformats.org/officeDocument/2006/relationships/slideLayout" Target="../slideLayouts/slideLayout5.xml"/><Relationship Id="rId5" Type="http://schemas.openxmlformats.org/officeDocument/2006/relationships/tags" Target="../tags/tag382.xml"/><Relationship Id="rId15" Type="http://schemas.openxmlformats.org/officeDocument/2006/relationships/tags" Target="../tags/tag392.xml"/><Relationship Id="rId23" Type="http://schemas.openxmlformats.org/officeDocument/2006/relationships/tags" Target="../tags/tag400.xml"/><Relationship Id="rId28" Type="http://schemas.openxmlformats.org/officeDocument/2006/relationships/tags" Target="../tags/tag405.xml"/><Relationship Id="rId36" Type="http://schemas.openxmlformats.org/officeDocument/2006/relationships/tags" Target="../tags/tag413.xml"/><Relationship Id="rId10" Type="http://schemas.openxmlformats.org/officeDocument/2006/relationships/tags" Target="../tags/tag387.xml"/><Relationship Id="rId19" Type="http://schemas.openxmlformats.org/officeDocument/2006/relationships/tags" Target="../tags/tag396.xml"/><Relationship Id="rId31" Type="http://schemas.openxmlformats.org/officeDocument/2006/relationships/tags" Target="../tags/tag408.xml"/><Relationship Id="rId44" Type="http://schemas.openxmlformats.org/officeDocument/2006/relationships/tags" Target="../tags/tag421.xml"/><Relationship Id="rId4" Type="http://schemas.openxmlformats.org/officeDocument/2006/relationships/tags" Target="../tags/tag381.xml"/><Relationship Id="rId9" Type="http://schemas.openxmlformats.org/officeDocument/2006/relationships/tags" Target="../tags/tag386.xml"/><Relationship Id="rId14" Type="http://schemas.openxmlformats.org/officeDocument/2006/relationships/tags" Target="../tags/tag391.xml"/><Relationship Id="rId22" Type="http://schemas.openxmlformats.org/officeDocument/2006/relationships/tags" Target="../tags/tag399.xml"/><Relationship Id="rId27" Type="http://schemas.openxmlformats.org/officeDocument/2006/relationships/tags" Target="../tags/tag404.xml"/><Relationship Id="rId30" Type="http://schemas.openxmlformats.org/officeDocument/2006/relationships/tags" Target="../tags/tag407.xml"/><Relationship Id="rId35" Type="http://schemas.openxmlformats.org/officeDocument/2006/relationships/tags" Target="../tags/tag412.xml"/><Relationship Id="rId43" Type="http://schemas.openxmlformats.org/officeDocument/2006/relationships/tags" Target="../tags/tag420.xml"/></Relationships>
</file>

<file path=ppt/slides/_rels/slide14.xml.rels><?xml version="1.0" encoding="UTF-8" standalone="yes"?>
<Relationships xmlns="http://schemas.openxmlformats.org/package/2006/relationships"><Relationship Id="rId8" Type="http://schemas.openxmlformats.org/officeDocument/2006/relationships/tags" Target="../tags/tag429.xml"/><Relationship Id="rId13" Type="http://schemas.openxmlformats.org/officeDocument/2006/relationships/tags" Target="../tags/tag434.xml"/><Relationship Id="rId18" Type="http://schemas.openxmlformats.org/officeDocument/2006/relationships/tags" Target="../tags/tag439.xml"/><Relationship Id="rId3" Type="http://schemas.openxmlformats.org/officeDocument/2006/relationships/tags" Target="../tags/tag424.xml"/><Relationship Id="rId21" Type="http://schemas.openxmlformats.org/officeDocument/2006/relationships/slideLayout" Target="../slideLayouts/slideLayout5.xml"/><Relationship Id="rId7" Type="http://schemas.openxmlformats.org/officeDocument/2006/relationships/tags" Target="../tags/tag428.xml"/><Relationship Id="rId12" Type="http://schemas.openxmlformats.org/officeDocument/2006/relationships/tags" Target="../tags/tag433.xml"/><Relationship Id="rId17" Type="http://schemas.openxmlformats.org/officeDocument/2006/relationships/tags" Target="../tags/tag438.xml"/><Relationship Id="rId2" Type="http://schemas.openxmlformats.org/officeDocument/2006/relationships/tags" Target="../tags/tag423.xml"/><Relationship Id="rId16" Type="http://schemas.openxmlformats.org/officeDocument/2006/relationships/tags" Target="../tags/tag437.xml"/><Relationship Id="rId20" Type="http://schemas.openxmlformats.org/officeDocument/2006/relationships/tags" Target="../tags/tag441.xml"/><Relationship Id="rId1" Type="http://schemas.openxmlformats.org/officeDocument/2006/relationships/tags" Target="../tags/tag422.xml"/><Relationship Id="rId6" Type="http://schemas.openxmlformats.org/officeDocument/2006/relationships/tags" Target="../tags/tag427.xml"/><Relationship Id="rId11" Type="http://schemas.openxmlformats.org/officeDocument/2006/relationships/tags" Target="../tags/tag432.xml"/><Relationship Id="rId5" Type="http://schemas.openxmlformats.org/officeDocument/2006/relationships/tags" Target="../tags/tag426.xml"/><Relationship Id="rId15" Type="http://schemas.openxmlformats.org/officeDocument/2006/relationships/tags" Target="../tags/tag436.xml"/><Relationship Id="rId10" Type="http://schemas.openxmlformats.org/officeDocument/2006/relationships/tags" Target="../tags/tag431.xml"/><Relationship Id="rId19" Type="http://schemas.openxmlformats.org/officeDocument/2006/relationships/tags" Target="../tags/tag440.xml"/><Relationship Id="rId4" Type="http://schemas.openxmlformats.org/officeDocument/2006/relationships/tags" Target="../tags/tag425.xml"/><Relationship Id="rId9" Type="http://schemas.openxmlformats.org/officeDocument/2006/relationships/tags" Target="../tags/tag430.xml"/><Relationship Id="rId14" Type="http://schemas.openxmlformats.org/officeDocument/2006/relationships/tags" Target="../tags/tag435.xml"/><Relationship Id="rId2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8" Type="http://schemas.openxmlformats.org/officeDocument/2006/relationships/tags" Target="../tags/tag449.xml"/><Relationship Id="rId13" Type="http://schemas.openxmlformats.org/officeDocument/2006/relationships/tags" Target="../tags/tag454.xml"/><Relationship Id="rId18" Type="http://schemas.openxmlformats.org/officeDocument/2006/relationships/tags" Target="../tags/tag459.xml"/><Relationship Id="rId26" Type="http://schemas.openxmlformats.org/officeDocument/2006/relationships/tags" Target="../tags/tag467.xml"/><Relationship Id="rId39" Type="http://schemas.openxmlformats.org/officeDocument/2006/relationships/tags" Target="../tags/tag480.xml"/><Relationship Id="rId3" Type="http://schemas.openxmlformats.org/officeDocument/2006/relationships/tags" Target="../tags/tag444.xml"/><Relationship Id="rId21" Type="http://schemas.openxmlformats.org/officeDocument/2006/relationships/tags" Target="../tags/tag462.xml"/><Relationship Id="rId34" Type="http://schemas.openxmlformats.org/officeDocument/2006/relationships/tags" Target="../tags/tag475.xml"/><Relationship Id="rId42" Type="http://schemas.openxmlformats.org/officeDocument/2006/relationships/notesSlide" Target="../notesSlides/notesSlide15.xml"/><Relationship Id="rId7" Type="http://schemas.openxmlformats.org/officeDocument/2006/relationships/tags" Target="../tags/tag448.xml"/><Relationship Id="rId12" Type="http://schemas.openxmlformats.org/officeDocument/2006/relationships/tags" Target="../tags/tag453.xml"/><Relationship Id="rId17" Type="http://schemas.openxmlformats.org/officeDocument/2006/relationships/tags" Target="../tags/tag458.xml"/><Relationship Id="rId25" Type="http://schemas.openxmlformats.org/officeDocument/2006/relationships/tags" Target="../tags/tag466.xml"/><Relationship Id="rId33" Type="http://schemas.openxmlformats.org/officeDocument/2006/relationships/tags" Target="../tags/tag474.xml"/><Relationship Id="rId38" Type="http://schemas.openxmlformats.org/officeDocument/2006/relationships/tags" Target="../tags/tag479.xml"/><Relationship Id="rId46" Type="http://schemas.openxmlformats.org/officeDocument/2006/relationships/hyperlink" Target="http://admin.lxuan.fun/" TargetMode="External"/><Relationship Id="rId2" Type="http://schemas.openxmlformats.org/officeDocument/2006/relationships/tags" Target="../tags/tag443.xml"/><Relationship Id="rId16" Type="http://schemas.openxmlformats.org/officeDocument/2006/relationships/tags" Target="../tags/tag457.xml"/><Relationship Id="rId20" Type="http://schemas.openxmlformats.org/officeDocument/2006/relationships/tags" Target="../tags/tag461.xml"/><Relationship Id="rId29" Type="http://schemas.openxmlformats.org/officeDocument/2006/relationships/tags" Target="../tags/tag470.xml"/><Relationship Id="rId41" Type="http://schemas.openxmlformats.org/officeDocument/2006/relationships/slideLayout" Target="../slideLayouts/slideLayout5.xml"/><Relationship Id="rId1" Type="http://schemas.openxmlformats.org/officeDocument/2006/relationships/tags" Target="../tags/tag442.xml"/><Relationship Id="rId6" Type="http://schemas.openxmlformats.org/officeDocument/2006/relationships/tags" Target="../tags/tag447.xml"/><Relationship Id="rId11" Type="http://schemas.openxmlformats.org/officeDocument/2006/relationships/tags" Target="../tags/tag452.xml"/><Relationship Id="rId24" Type="http://schemas.openxmlformats.org/officeDocument/2006/relationships/tags" Target="../tags/tag465.xml"/><Relationship Id="rId32" Type="http://schemas.openxmlformats.org/officeDocument/2006/relationships/tags" Target="../tags/tag473.xml"/><Relationship Id="rId37" Type="http://schemas.openxmlformats.org/officeDocument/2006/relationships/tags" Target="../tags/tag478.xml"/><Relationship Id="rId40" Type="http://schemas.openxmlformats.org/officeDocument/2006/relationships/tags" Target="../tags/tag481.xml"/><Relationship Id="rId45" Type="http://schemas.openxmlformats.org/officeDocument/2006/relationships/hyperlink" Target="http://www.lxuan.fun/" TargetMode="External"/><Relationship Id="rId5" Type="http://schemas.openxmlformats.org/officeDocument/2006/relationships/tags" Target="../tags/tag446.xml"/><Relationship Id="rId15" Type="http://schemas.openxmlformats.org/officeDocument/2006/relationships/tags" Target="../tags/tag456.xml"/><Relationship Id="rId23" Type="http://schemas.openxmlformats.org/officeDocument/2006/relationships/tags" Target="../tags/tag464.xml"/><Relationship Id="rId28" Type="http://schemas.openxmlformats.org/officeDocument/2006/relationships/tags" Target="../tags/tag469.xml"/><Relationship Id="rId36" Type="http://schemas.openxmlformats.org/officeDocument/2006/relationships/tags" Target="../tags/tag477.xml"/><Relationship Id="rId10" Type="http://schemas.openxmlformats.org/officeDocument/2006/relationships/tags" Target="../tags/tag451.xml"/><Relationship Id="rId19" Type="http://schemas.openxmlformats.org/officeDocument/2006/relationships/tags" Target="../tags/tag460.xml"/><Relationship Id="rId31" Type="http://schemas.openxmlformats.org/officeDocument/2006/relationships/tags" Target="../tags/tag472.xml"/><Relationship Id="rId44" Type="http://schemas.openxmlformats.org/officeDocument/2006/relationships/hyperlink" Target="https://panjiachen.github.io/vue-element-admin/#/dashboard" TargetMode="External"/><Relationship Id="rId4" Type="http://schemas.openxmlformats.org/officeDocument/2006/relationships/tags" Target="../tags/tag445.xml"/><Relationship Id="rId9" Type="http://schemas.openxmlformats.org/officeDocument/2006/relationships/tags" Target="../tags/tag450.xml"/><Relationship Id="rId14" Type="http://schemas.openxmlformats.org/officeDocument/2006/relationships/tags" Target="../tags/tag455.xml"/><Relationship Id="rId22" Type="http://schemas.openxmlformats.org/officeDocument/2006/relationships/tags" Target="../tags/tag463.xml"/><Relationship Id="rId27" Type="http://schemas.openxmlformats.org/officeDocument/2006/relationships/tags" Target="../tags/tag468.xml"/><Relationship Id="rId30" Type="http://schemas.openxmlformats.org/officeDocument/2006/relationships/tags" Target="../tags/tag471.xml"/><Relationship Id="rId35" Type="http://schemas.openxmlformats.org/officeDocument/2006/relationships/tags" Target="../tags/tag476.xml"/><Relationship Id="rId43" Type="http://schemas.openxmlformats.org/officeDocument/2006/relationships/hyperlink" Target="https://butterfly.js.org/" TargetMode="External"/></Relationships>
</file>

<file path=ppt/slides/_rels/slide16.xml.rels><?xml version="1.0" encoding="UTF-8" standalone="yes"?>
<Relationships xmlns="http://schemas.openxmlformats.org/package/2006/relationships"><Relationship Id="rId8" Type="http://schemas.openxmlformats.org/officeDocument/2006/relationships/tags" Target="../tags/tag489.xml"/><Relationship Id="rId13" Type="http://schemas.openxmlformats.org/officeDocument/2006/relationships/tags" Target="../tags/tag494.xml"/><Relationship Id="rId18" Type="http://schemas.openxmlformats.org/officeDocument/2006/relationships/tags" Target="../tags/tag499.xml"/><Relationship Id="rId3" Type="http://schemas.openxmlformats.org/officeDocument/2006/relationships/tags" Target="../tags/tag484.xml"/><Relationship Id="rId21" Type="http://schemas.openxmlformats.org/officeDocument/2006/relationships/slideLayout" Target="../slideLayouts/slideLayout5.xml"/><Relationship Id="rId7" Type="http://schemas.openxmlformats.org/officeDocument/2006/relationships/tags" Target="../tags/tag488.xml"/><Relationship Id="rId12" Type="http://schemas.openxmlformats.org/officeDocument/2006/relationships/tags" Target="../tags/tag493.xml"/><Relationship Id="rId17" Type="http://schemas.openxmlformats.org/officeDocument/2006/relationships/tags" Target="../tags/tag498.xml"/><Relationship Id="rId2" Type="http://schemas.openxmlformats.org/officeDocument/2006/relationships/tags" Target="../tags/tag483.xml"/><Relationship Id="rId16" Type="http://schemas.openxmlformats.org/officeDocument/2006/relationships/tags" Target="../tags/tag497.xml"/><Relationship Id="rId20" Type="http://schemas.openxmlformats.org/officeDocument/2006/relationships/tags" Target="../tags/tag501.xml"/><Relationship Id="rId1" Type="http://schemas.openxmlformats.org/officeDocument/2006/relationships/tags" Target="../tags/tag482.xml"/><Relationship Id="rId6" Type="http://schemas.openxmlformats.org/officeDocument/2006/relationships/tags" Target="../tags/tag487.xml"/><Relationship Id="rId11" Type="http://schemas.openxmlformats.org/officeDocument/2006/relationships/tags" Target="../tags/tag492.xml"/><Relationship Id="rId5" Type="http://schemas.openxmlformats.org/officeDocument/2006/relationships/tags" Target="../tags/tag486.xml"/><Relationship Id="rId15" Type="http://schemas.openxmlformats.org/officeDocument/2006/relationships/tags" Target="../tags/tag496.xml"/><Relationship Id="rId10" Type="http://schemas.openxmlformats.org/officeDocument/2006/relationships/tags" Target="../tags/tag491.xml"/><Relationship Id="rId19" Type="http://schemas.openxmlformats.org/officeDocument/2006/relationships/tags" Target="../tags/tag500.xml"/><Relationship Id="rId4" Type="http://schemas.openxmlformats.org/officeDocument/2006/relationships/tags" Target="../tags/tag485.xml"/><Relationship Id="rId9" Type="http://schemas.openxmlformats.org/officeDocument/2006/relationships/tags" Target="../tags/tag490.xml"/><Relationship Id="rId14" Type="http://schemas.openxmlformats.org/officeDocument/2006/relationships/tags" Target="../tags/tag495.xml"/><Relationship Id="rId2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8" Type="http://schemas.openxmlformats.org/officeDocument/2006/relationships/tags" Target="../tags/tag509.xml"/><Relationship Id="rId13" Type="http://schemas.openxmlformats.org/officeDocument/2006/relationships/tags" Target="../tags/tag514.xml"/><Relationship Id="rId18" Type="http://schemas.openxmlformats.org/officeDocument/2006/relationships/tags" Target="../tags/tag519.xml"/><Relationship Id="rId26" Type="http://schemas.openxmlformats.org/officeDocument/2006/relationships/tags" Target="../tags/tag527.xml"/><Relationship Id="rId39" Type="http://schemas.openxmlformats.org/officeDocument/2006/relationships/tags" Target="../tags/tag540.xml"/><Relationship Id="rId3" Type="http://schemas.openxmlformats.org/officeDocument/2006/relationships/tags" Target="../tags/tag504.xml"/><Relationship Id="rId21" Type="http://schemas.openxmlformats.org/officeDocument/2006/relationships/tags" Target="../tags/tag522.xml"/><Relationship Id="rId34" Type="http://schemas.openxmlformats.org/officeDocument/2006/relationships/tags" Target="../tags/tag535.xml"/><Relationship Id="rId42" Type="http://schemas.openxmlformats.org/officeDocument/2006/relationships/notesSlide" Target="../notesSlides/notesSlide17.xml"/><Relationship Id="rId47" Type="http://schemas.openxmlformats.org/officeDocument/2006/relationships/hyperlink" Target="https://blog.lxuan.fun/" TargetMode="External"/><Relationship Id="rId7" Type="http://schemas.openxmlformats.org/officeDocument/2006/relationships/tags" Target="../tags/tag508.xml"/><Relationship Id="rId12" Type="http://schemas.openxmlformats.org/officeDocument/2006/relationships/tags" Target="../tags/tag513.xml"/><Relationship Id="rId17" Type="http://schemas.openxmlformats.org/officeDocument/2006/relationships/tags" Target="../tags/tag518.xml"/><Relationship Id="rId25" Type="http://schemas.openxmlformats.org/officeDocument/2006/relationships/tags" Target="../tags/tag526.xml"/><Relationship Id="rId33" Type="http://schemas.openxmlformats.org/officeDocument/2006/relationships/tags" Target="../tags/tag534.xml"/><Relationship Id="rId38" Type="http://schemas.openxmlformats.org/officeDocument/2006/relationships/tags" Target="../tags/tag539.xml"/><Relationship Id="rId46" Type="http://schemas.openxmlformats.org/officeDocument/2006/relationships/hyperlink" Target="https://lxiuaanng.github.io/en/" TargetMode="External"/><Relationship Id="rId2" Type="http://schemas.openxmlformats.org/officeDocument/2006/relationships/tags" Target="../tags/tag503.xml"/><Relationship Id="rId16" Type="http://schemas.openxmlformats.org/officeDocument/2006/relationships/tags" Target="../tags/tag517.xml"/><Relationship Id="rId20" Type="http://schemas.openxmlformats.org/officeDocument/2006/relationships/tags" Target="../tags/tag521.xml"/><Relationship Id="rId29" Type="http://schemas.openxmlformats.org/officeDocument/2006/relationships/tags" Target="../tags/tag530.xml"/><Relationship Id="rId41" Type="http://schemas.openxmlformats.org/officeDocument/2006/relationships/slideLayout" Target="../slideLayouts/slideLayout5.xml"/><Relationship Id="rId1" Type="http://schemas.openxmlformats.org/officeDocument/2006/relationships/tags" Target="../tags/tag502.xml"/><Relationship Id="rId6" Type="http://schemas.openxmlformats.org/officeDocument/2006/relationships/tags" Target="../tags/tag507.xml"/><Relationship Id="rId11" Type="http://schemas.openxmlformats.org/officeDocument/2006/relationships/tags" Target="../tags/tag512.xml"/><Relationship Id="rId24" Type="http://schemas.openxmlformats.org/officeDocument/2006/relationships/tags" Target="../tags/tag525.xml"/><Relationship Id="rId32" Type="http://schemas.openxmlformats.org/officeDocument/2006/relationships/tags" Target="../tags/tag533.xml"/><Relationship Id="rId37" Type="http://schemas.openxmlformats.org/officeDocument/2006/relationships/tags" Target="../tags/tag538.xml"/><Relationship Id="rId40" Type="http://schemas.openxmlformats.org/officeDocument/2006/relationships/tags" Target="../tags/tag541.xml"/><Relationship Id="rId45" Type="http://schemas.openxmlformats.org/officeDocument/2006/relationships/hyperlink" Target="https://lxiuaunng.github.io/" TargetMode="External"/><Relationship Id="rId5" Type="http://schemas.openxmlformats.org/officeDocument/2006/relationships/tags" Target="../tags/tag506.xml"/><Relationship Id="rId15" Type="http://schemas.openxmlformats.org/officeDocument/2006/relationships/tags" Target="../tags/tag516.xml"/><Relationship Id="rId23" Type="http://schemas.openxmlformats.org/officeDocument/2006/relationships/tags" Target="../tags/tag524.xml"/><Relationship Id="rId28" Type="http://schemas.openxmlformats.org/officeDocument/2006/relationships/tags" Target="../tags/tag529.xml"/><Relationship Id="rId36" Type="http://schemas.openxmlformats.org/officeDocument/2006/relationships/tags" Target="../tags/tag537.xml"/><Relationship Id="rId10" Type="http://schemas.openxmlformats.org/officeDocument/2006/relationships/tags" Target="../tags/tag511.xml"/><Relationship Id="rId19" Type="http://schemas.openxmlformats.org/officeDocument/2006/relationships/tags" Target="../tags/tag520.xml"/><Relationship Id="rId31" Type="http://schemas.openxmlformats.org/officeDocument/2006/relationships/tags" Target="../tags/tag532.xml"/><Relationship Id="rId44" Type="http://schemas.openxmlformats.org/officeDocument/2006/relationships/hyperlink" Target="https://hellolxuan.github.io/" TargetMode="External"/><Relationship Id="rId4" Type="http://schemas.openxmlformats.org/officeDocument/2006/relationships/tags" Target="../tags/tag505.xml"/><Relationship Id="rId9" Type="http://schemas.openxmlformats.org/officeDocument/2006/relationships/tags" Target="../tags/tag510.xml"/><Relationship Id="rId14" Type="http://schemas.openxmlformats.org/officeDocument/2006/relationships/tags" Target="../tags/tag515.xml"/><Relationship Id="rId22" Type="http://schemas.openxmlformats.org/officeDocument/2006/relationships/tags" Target="../tags/tag523.xml"/><Relationship Id="rId27" Type="http://schemas.openxmlformats.org/officeDocument/2006/relationships/tags" Target="../tags/tag528.xml"/><Relationship Id="rId30" Type="http://schemas.openxmlformats.org/officeDocument/2006/relationships/tags" Target="../tags/tag531.xml"/><Relationship Id="rId35" Type="http://schemas.openxmlformats.org/officeDocument/2006/relationships/tags" Target="../tags/tag536.xml"/><Relationship Id="rId43" Type="http://schemas.openxmlformats.org/officeDocument/2006/relationships/hyperlink" Target="http://lxiuaunng.github.io/" TargetMode="External"/></Relationships>
</file>

<file path=ppt/slides/_rels/slide18.xml.rels><?xml version="1.0" encoding="UTF-8" standalone="yes"?>
<Relationships xmlns="http://schemas.openxmlformats.org/package/2006/relationships"><Relationship Id="rId8" Type="http://schemas.openxmlformats.org/officeDocument/2006/relationships/tags" Target="../tags/tag549.xml"/><Relationship Id="rId13" Type="http://schemas.openxmlformats.org/officeDocument/2006/relationships/tags" Target="../tags/tag554.xml"/><Relationship Id="rId18" Type="http://schemas.openxmlformats.org/officeDocument/2006/relationships/tags" Target="../tags/tag559.xml"/><Relationship Id="rId26" Type="http://schemas.openxmlformats.org/officeDocument/2006/relationships/tags" Target="../tags/tag567.xml"/><Relationship Id="rId39" Type="http://schemas.openxmlformats.org/officeDocument/2006/relationships/tags" Target="../tags/tag580.xml"/><Relationship Id="rId3" Type="http://schemas.openxmlformats.org/officeDocument/2006/relationships/tags" Target="../tags/tag544.xml"/><Relationship Id="rId21" Type="http://schemas.openxmlformats.org/officeDocument/2006/relationships/tags" Target="../tags/tag562.xml"/><Relationship Id="rId34" Type="http://schemas.openxmlformats.org/officeDocument/2006/relationships/tags" Target="../tags/tag575.xml"/><Relationship Id="rId42" Type="http://schemas.openxmlformats.org/officeDocument/2006/relationships/notesSlide" Target="../notesSlides/notesSlide18.xml"/><Relationship Id="rId7" Type="http://schemas.openxmlformats.org/officeDocument/2006/relationships/tags" Target="../tags/tag548.xml"/><Relationship Id="rId12" Type="http://schemas.openxmlformats.org/officeDocument/2006/relationships/tags" Target="../tags/tag553.xml"/><Relationship Id="rId17" Type="http://schemas.openxmlformats.org/officeDocument/2006/relationships/tags" Target="../tags/tag558.xml"/><Relationship Id="rId25" Type="http://schemas.openxmlformats.org/officeDocument/2006/relationships/tags" Target="../tags/tag566.xml"/><Relationship Id="rId33" Type="http://schemas.openxmlformats.org/officeDocument/2006/relationships/tags" Target="../tags/tag574.xml"/><Relationship Id="rId38" Type="http://schemas.openxmlformats.org/officeDocument/2006/relationships/tags" Target="../tags/tag579.xml"/><Relationship Id="rId2" Type="http://schemas.openxmlformats.org/officeDocument/2006/relationships/tags" Target="../tags/tag543.xml"/><Relationship Id="rId16" Type="http://schemas.openxmlformats.org/officeDocument/2006/relationships/tags" Target="../tags/tag557.xml"/><Relationship Id="rId20" Type="http://schemas.openxmlformats.org/officeDocument/2006/relationships/tags" Target="../tags/tag561.xml"/><Relationship Id="rId29" Type="http://schemas.openxmlformats.org/officeDocument/2006/relationships/tags" Target="../tags/tag570.xml"/><Relationship Id="rId41" Type="http://schemas.openxmlformats.org/officeDocument/2006/relationships/slideLayout" Target="../slideLayouts/slideLayout5.xml"/><Relationship Id="rId1" Type="http://schemas.openxmlformats.org/officeDocument/2006/relationships/tags" Target="../tags/tag542.xml"/><Relationship Id="rId6" Type="http://schemas.openxmlformats.org/officeDocument/2006/relationships/tags" Target="../tags/tag547.xml"/><Relationship Id="rId11" Type="http://schemas.openxmlformats.org/officeDocument/2006/relationships/tags" Target="../tags/tag552.xml"/><Relationship Id="rId24" Type="http://schemas.openxmlformats.org/officeDocument/2006/relationships/tags" Target="../tags/tag565.xml"/><Relationship Id="rId32" Type="http://schemas.openxmlformats.org/officeDocument/2006/relationships/tags" Target="../tags/tag573.xml"/><Relationship Id="rId37" Type="http://schemas.openxmlformats.org/officeDocument/2006/relationships/tags" Target="../tags/tag578.xml"/><Relationship Id="rId40" Type="http://schemas.openxmlformats.org/officeDocument/2006/relationships/tags" Target="../tags/tag581.xml"/><Relationship Id="rId5" Type="http://schemas.openxmlformats.org/officeDocument/2006/relationships/tags" Target="../tags/tag546.xml"/><Relationship Id="rId15" Type="http://schemas.openxmlformats.org/officeDocument/2006/relationships/tags" Target="../tags/tag556.xml"/><Relationship Id="rId23" Type="http://schemas.openxmlformats.org/officeDocument/2006/relationships/tags" Target="../tags/tag564.xml"/><Relationship Id="rId28" Type="http://schemas.openxmlformats.org/officeDocument/2006/relationships/tags" Target="../tags/tag569.xml"/><Relationship Id="rId36" Type="http://schemas.openxmlformats.org/officeDocument/2006/relationships/tags" Target="../tags/tag577.xml"/><Relationship Id="rId10" Type="http://schemas.openxmlformats.org/officeDocument/2006/relationships/tags" Target="../tags/tag551.xml"/><Relationship Id="rId19" Type="http://schemas.openxmlformats.org/officeDocument/2006/relationships/tags" Target="../tags/tag560.xml"/><Relationship Id="rId31" Type="http://schemas.openxmlformats.org/officeDocument/2006/relationships/tags" Target="../tags/tag572.xml"/><Relationship Id="rId4" Type="http://schemas.openxmlformats.org/officeDocument/2006/relationships/tags" Target="../tags/tag545.xml"/><Relationship Id="rId9" Type="http://schemas.openxmlformats.org/officeDocument/2006/relationships/tags" Target="../tags/tag550.xml"/><Relationship Id="rId14" Type="http://schemas.openxmlformats.org/officeDocument/2006/relationships/tags" Target="../tags/tag555.xml"/><Relationship Id="rId22" Type="http://schemas.openxmlformats.org/officeDocument/2006/relationships/tags" Target="../tags/tag563.xml"/><Relationship Id="rId27" Type="http://schemas.openxmlformats.org/officeDocument/2006/relationships/tags" Target="../tags/tag568.xml"/><Relationship Id="rId30" Type="http://schemas.openxmlformats.org/officeDocument/2006/relationships/tags" Target="../tags/tag571.xml"/><Relationship Id="rId35" Type="http://schemas.openxmlformats.org/officeDocument/2006/relationships/tags" Target="../tags/tag576.xml"/></Relationships>
</file>

<file path=ppt/slides/_rels/slide19.xml.rels><?xml version="1.0" encoding="UTF-8" standalone="yes"?>
<Relationships xmlns="http://schemas.openxmlformats.org/package/2006/relationships"><Relationship Id="rId8" Type="http://schemas.openxmlformats.org/officeDocument/2006/relationships/tags" Target="../tags/tag589.xml"/><Relationship Id="rId13" Type="http://schemas.openxmlformats.org/officeDocument/2006/relationships/tags" Target="../tags/tag594.xml"/><Relationship Id="rId18" Type="http://schemas.openxmlformats.org/officeDocument/2006/relationships/tags" Target="../tags/tag599.xml"/><Relationship Id="rId3" Type="http://schemas.openxmlformats.org/officeDocument/2006/relationships/tags" Target="../tags/tag584.xml"/><Relationship Id="rId21" Type="http://schemas.openxmlformats.org/officeDocument/2006/relationships/slideLayout" Target="../slideLayouts/slideLayout5.xml"/><Relationship Id="rId7" Type="http://schemas.openxmlformats.org/officeDocument/2006/relationships/tags" Target="../tags/tag588.xml"/><Relationship Id="rId12" Type="http://schemas.openxmlformats.org/officeDocument/2006/relationships/tags" Target="../tags/tag593.xml"/><Relationship Id="rId17" Type="http://schemas.openxmlformats.org/officeDocument/2006/relationships/tags" Target="../tags/tag598.xml"/><Relationship Id="rId2" Type="http://schemas.openxmlformats.org/officeDocument/2006/relationships/tags" Target="../tags/tag583.xml"/><Relationship Id="rId16" Type="http://schemas.openxmlformats.org/officeDocument/2006/relationships/tags" Target="../tags/tag597.xml"/><Relationship Id="rId20" Type="http://schemas.openxmlformats.org/officeDocument/2006/relationships/tags" Target="../tags/tag601.xml"/><Relationship Id="rId1" Type="http://schemas.openxmlformats.org/officeDocument/2006/relationships/tags" Target="../tags/tag582.xml"/><Relationship Id="rId6" Type="http://schemas.openxmlformats.org/officeDocument/2006/relationships/tags" Target="../tags/tag587.xml"/><Relationship Id="rId11" Type="http://schemas.openxmlformats.org/officeDocument/2006/relationships/tags" Target="../tags/tag592.xml"/><Relationship Id="rId5" Type="http://schemas.openxmlformats.org/officeDocument/2006/relationships/tags" Target="../tags/tag586.xml"/><Relationship Id="rId15" Type="http://schemas.openxmlformats.org/officeDocument/2006/relationships/tags" Target="../tags/tag596.xml"/><Relationship Id="rId10" Type="http://schemas.openxmlformats.org/officeDocument/2006/relationships/tags" Target="../tags/tag591.xml"/><Relationship Id="rId19" Type="http://schemas.openxmlformats.org/officeDocument/2006/relationships/tags" Target="../tags/tag600.xml"/><Relationship Id="rId4" Type="http://schemas.openxmlformats.org/officeDocument/2006/relationships/tags" Target="../tags/tag585.xml"/><Relationship Id="rId9" Type="http://schemas.openxmlformats.org/officeDocument/2006/relationships/tags" Target="../tags/tag590.xml"/><Relationship Id="rId14" Type="http://schemas.openxmlformats.org/officeDocument/2006/relationships/tags" Target="../tags/tag595.xml"/><Relationship Id="rId2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tags" Target="../tags/tag34.xml"/><Relationship Id="rId3" Type="http://schemas.openxmlformats.org/officeDocument/2006/relationships/tags" Target="../tags/tag19.xml"/><Relationship Id="rId21" Type="http://schemas.openxmlformats.org/officeDocument/2006/relationships/notesSlide" Target="../notesSlides/notesSlide2.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 Type="http://schemas.openxmlformats.org/officeDocument/2006/relationships/tags" Target="../tags/tag18.xml"/><Relationship Id="rId16" Type="http://schemas.openxmlformats.org/officeDocument/2006/relationships/tags" Target="../tags/tag32.xml"/><Relationship Id="rId20" Type="http://schemas.openxmlformats.org/officeDocument/2006/relationships/slideLayout" Target="../slideLayouts/slideLayout5.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10" Type="http://schemas.openxmlformats.org/officeDocument/2006/relationships/tags" Target="../tags/tag26.xml"/><Relationship Id="rId19" Type="http://schemas.openxmlformats.org/officeDocument/2006/relationships/tags" Target="../tags/tag35.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s>
</file>

<file path=ppt/slides/_rels/slide20.xml.rels><?xml version="1.0" encoding="UTF-8" standalone="yes"?>
<Relationships xmlns="http://schemas.openxmlformats.org/package/2006/relationships"><Relationship Id="rId8" Type="http://schemas.openxmlformats.org/officeDocument/2006/relationships/tags" Target="../tags/tag609.xml"/><Relationship Id="rId3" Type="http://schemas.openxmlformats.org/officeDocument/2006/relationships/tags" Target="../tags/tag604.xml"/><Relationship Id="rId7" Type="http://schemas.openxmlformats.org/officeDocument/2006/relationships/tags" Target="../tags/tag608.xml"/><Relationship Id="rId2" Type="http://schemas.openxmlformats.org/officeDocument/2006/relationships/tags" Target="../tags/tag603.xml"/><Relationship Id="rId1" Type="http://schemas.openxmlformats.org/officeDocument/2006/relationships/tags" Target="../tags/tag602.xml"/><Relationship Id="rId6" Type="http://schemas.openxmlformats.org/officeDocument/2006/relationships/tags" Target="../tags/tag607.xml"/><Relationship Id="rId11" Type="http://schemas.openxmlformats.org/officeDocument/2006/relationships/notesSlide" Target="../notesSlides/notesSlide20.xml"/><Relationship Id="rId5" Type="http://schemas.openxmlformats.org/officeDocument/2006/relationships/tags" Target="../tags/tag606.xml"/><Relationship Id="rId10" Type="http://schemas.openxmlformats.org/officeDocument/2006/relationships/slideLayout" Target="../slideLayouts/slideLayout5.xml"/><Relationship Id="rId4" Type="http://schemas.openxmlformats.org/officeDocument/2006/relationships/tags" Target="../tags/tag605.xml"/><Relationship Id="rId9" Type="http://schemas.openxmlformats.org/officeDocument/2006/relationships/tags" Target="../tags/tag610.xml"/></Relationships>
</file>

<file path=ppt/slides/_rels/slide3.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tags" Target="../tags/tag53.xml"/><Relationship Id="rId3" Type="http://schemas.openxmlformats.org/officeDocument/2006/relationships/tags" Target="../tags/tag38.xml"/><Relationship Id="rId21" Type="http://schemas.openxmlformats.org/officeDocument/2006/relationships/slideLayout" Target="../slideLayouts/slideLayout5.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tags" Target="../tags/tag52.xml"/><Relationship Id="rId2" Type="http://schemas.openxmlformats.org/officeDocument/2006/relationships/tags" Target="../tags/tag37.xml"/><Relationship Id="rId16" Type="http://schemas.openxmlformats.org/officeDocument/2006/relationships/tags" Target="../tags/tag51.xml"/><Relationship Id="rId20" Type="http://schemas.openxmlformats.org/officeDocument/2006/relationships/tags" Target="../tags/tag55.xml"/><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tags" Target="../tags/tag50.xml"/><Relationship Id="rId10" Type="http://schemas.openxmlformats.org/officeDocument/2006/relationships/tags" Target="../tags/tag45.xml"/><Relationship Id="rId19" Type="http://schemas.openxmlformats.org/officeDocument/2006/relationships/tags" Target="../tags/tag54.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 Id="rId2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tags" Target="../tags/tag68.xml"/><Relationship Id="rId18" Type="http://schemas.openxmlformats.org/officeDocument/2006/relationships/tags" Target="../tags/tag73.xml"/><Relationship Id="rId26" Type="http://schemas.openxmlformats.org/officeDocument/2006/relationships/tags" Target="../tags/tag81.xml"/><Relationship Id="rId39" Type="http://schemas.openxmlformats.org/officeDocument/2006/relationships/tags" Target="../tags/tag94.xml"/><Relationship Id="rId3" Type="http://schemas.openxmlformats.org/officeDocument/2006/relationships/tags" Target="../tags/tag58.xml"/><Relationship Id="rId21" Type="http://schemas.openxmlformats.org/officeDocument/2006/relationships/tags" Target="../tags/tag76.xml"/><Relationship Id="rId34" Type="http://schemas.openxmlformats.org/officeDocument/2006/relationships/tags" Target="../tags/tag89.xml"/><Relationship Id="rId42" Type="http://schemas.openxmlformats.org/officeDocument/2006/relationships/tags" Target="../tags/tag97.xml"/><Relationship Id="rId7" Type="http://schemas.openxmlformats.org/officeDocument/2006/relationships/tags" Target="../tags/tag62.xml"/><Relationship Id="rId12" Type="http://schemas.openxmlformats.org/officeDocument/2006/relationships/tags" Target="../tags/tag67.xml"/><Relationship Id="rId17" Type="http://schemas.openxmlformats.org/officeDocument/2006/relationships/tags" Target="../tags/tag72.xml"/><Relationship Id="rId25" Type="http://schemas.openxmlformats.org/officeDocument/2006/relationships/tags" Target="../tags/tag80.xml"/><Relationship Id="rId33" Type="http://schemas.openxmlformats.org/officeDocument/2006/relationships/tags" Target="../tags/tag88.xml"/><Relationship Id="rId38" Type="http://schemas.openxmlformats.org/officeDocument/2006/relationships/tags" Target="../tags/tag93.xml"/><Relationship Id="rId46" Type="http://schemas.openxmlformats.org/officeDocument/2006/relationships/notesSlide" Target="../notesSlides/notesSlide4.xml"/><Relationship Id="rId2" Type="http://schemas.openxmlformats.org/officeDocument/2006/relationships/tags" Target="../tags/tag57.xml"/><Relationship Id="rId16" Type="http://schemas.openxmlformats.org/officeDocument/2006/relationships/tags" Target="../tags/tag71.xml"/><Relationship Id="rId20" Type="http://schemas.openxmlformats.org/officeDocument/2006/relationships/tags" Target="../tags/tag75.xml"/><Relationship Id="rId29" Type="http://schemas.openxmlformats.org/officeDocument/2006/relationships/tags" Target="../tags/tag84.xml"/><Relationship Id="rId41" Type="http://schemas.openxmlformats.org/officeDocument/2006/relationships/tags" Target="../tags/tag96.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tags" Target="../tags/tag66.xml"/><Relationship Id="rId24" Type="http://schemas.openxmlformats.org/officeDocument/2006/relationships/tags" Target="../tags/tag79.xml"/><Relationship Id="rId32" Type="http://schemas.openxmlformats.org/officeDocument/2006/relationships/tags" Target="../tags/tag87.xml"/><Relationship Id="rId37" Type="http://schemas.openxmlformats.org/officeDocument/2006/relationships/tags" Target="../tags/tag92.xml"/><Relationship Id="rId40" Type="http://schemas.openxmlformats.org/officeDocument/2006/relationships/tags" Target="../tags/tag95.xml"/><Relationship Id="rId45" Type="http://schemas.openxmlformats.org/officeDocument/2006/relationships/slideLayout" Target="../slideLayouts/slideLayout5.xml"/><Relationship Id="rId5" Type="http://schemas.openxmlformats.org/officeDocument/2006/relationships/tags" Target="../tags/tag60.xml"/><Relationship Id="rId15" Type="http://schemas.openxmlformats.org/officeDocument/2006/relationships/tags" Target="../tags/tag70.xml"/><Relationship Id="rId23" Type="http://schemas.openxmlformats.org/officeDocument/2006/relationships/tags" Target="../tags/tag78.xml"/><Relationship Id="rId28" Type="http://schemas.openxmlformats.org/officeDocument/2006/relationships/tags" Target="../tags/tag83.xml"/><Relationship Id="rId36" Type="http://schemas.openxmlformats.org/officeDocument/2006/relationships/tags" Target="../tags/tag91.xml"/><Relationship Id="rId10" Type="http://schemas.openxmlformats.org/officeDocument/2006/relationships/tags" Target="../tags/tag65.xml"/><Relationship Id="rId19" Type="http://schemas.openxmlformats.org/officeDocument/2006/relationships/tags" Target="../tags/tag74.xml"/><Relationship Id="rId31" Type="http://schemas.openxmlformats.org/officeDocument/2006/relationships/tags" Target="../tags/tag86.xml"/><Relationship Id="rId44" Type="http://schemas.openxmlformats.org/officeDocument/2006/relationships/tags" Target="../tags/tag99.xml"/><Relationship Id="rId4" Type="http://schemas.openxmlformats.org/officeDocument/2006/relationships/tags" Target="../tags/tag59.xml"/><Relationship Id="rId9" Type="http://schemas.openxmlformats.org/officeDocument/2006/relationships/tags" Target="../tags/tag64.xml"/><Relationship Id="rId14" Type="http://schemas.openxmlformats.org/officeDocument/2006/relationships/tags" Target="../tags/tag69.xml"/><Relationship Id="rId22" Type="http://schemas.openxmlformats.org/officeDocument/2006/relationships/tags" Target="../tags/tag77.xml"/><Relationship Id="rId27" Type="http://schemas.openxmlformats.org/officeDocument/2006/relationships/tags" Target="../tags/tag82.xml"/><Relationship Id="rId30" Type="http://schemas.openxmlformats.org/officeDocument/2006/relationships/tags" Target="../tags/tag85.xml"/><Relationship Id="rId35" Type="http://schemas.openxmlformats.org/officeDocument/2006/relationships/tags" Target="../tags/tag90.xml"/><Relationship Id="rId43" Type="http://schemas.openxmlformats.org/officeDocument/2006/relationships/tags" Target="../tags/tag98.xml"/></Relationships>
</file>

<file path=ppt/slides/_rels/slide5.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tags" Target="../tags/tag112.xml"/><Relationship Id="rId18" Type="http://schemas.openxmlformats.org/officeDocument/2006/relationships/tags" Target="../tags/tag117.xml"/><Relationship Id="rId3" Type="http://schemas.openxmlformats.org/officeDocument/2006/relationships/tags" Target="../tags/tag102.xml"/><Relationship Id="rId21" Type="http://schemas.openxmlformats.org/officeDocument/2006/relationships/slideLayout" Target="../slideLayouts/slideLayout5.xml"/><Relationship Id="rId7" Type="http://schemas.openxmlformats.org/officeDocument/2006/relationships/tags" Target="../tags/tag106.xml"/><Relationship Id="rId12" Type="http://schemas.openxmlformats.org/officeDocument/2006/relationships/tags" Target="../tags/tag111.xml"/><Relationship Id="rId17" Type="http://schemas.openxmlformats.org/officeDocument/2006/relationships/tags" Target="../tags/tag116.xml"/><Relationship Id="rId2" Type="http://schemas.openxmlformats.org/officeDocument/2006/relationships/tags" Target="../tags/tag101.xml"/><Relationship Id="rId16" Type="http://schemas.openxmlformats.org/officeDocument/2006/relationships/tags" Target="../tags/tag115.xml"/><Relationship Id="rId20" Type="http://schemas.openxmlformats.org/officeDocument/2006/relationships/tags" Target="../tags/tag119.xml"/><Relationship Id="rId1" Type="http://schemas.openxmlformats.org/officeDocument/2006/relationships/tags" Target="../tags/tag100.x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tags" Target="../tags/tag114.xml"/><Relationship Id="rId10" Type="http://schemas.openxmlformats.org/officeDocument/2006/relationships/tags" Target="../tags/tag109.xml"/><Relationship Id="rId19" Type="http://schemas.openxmlformats.org/officeDocument/2006/relationships/tags" Target="../tags/tag118.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tags" Target="../tags/tag113.xml"/><Relationship Id="rId2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3" Type="http://schemas.openxmlformats.org/officeDocument/2006/relationships/tags" Target="../tags/tag132.xml"/><Relationship Id="rId18" Type="http://schemas.openxmlformats.org/officeDocument/2006/relationships/tags" Target="../tags/tag137.xml"/><Relationship Id="rId26" Type="http://schemas.openxmlformats.org/officeDocument/2006/relationships/tags" Target="../tags/tag145.xml"/><Relationship Id="rId39" Type="http://schemas.openxmlformats.org/officeDocument/2006/relationships/tags" Target="../tags/tag158.xml"/><Relationship Id="rId21" Type="http://schemas.openxmlformats.org/officeDocument/2006/relationships/tags" Target="../tags/tag140.xml"/><Relationship Id="rId34" Type="http://schemas.openxmlformats.org/officeDocument/2006/relationships/tags" Target="../tags/tag153.xml"/><Relationship Id="rId42" Type="http://schemas.openxmlformats.org/officeDocument/2006/relationships/tags" Target="../tags/tag161.xml"/><Relationship Id="rId47" Type="http://schemas.openxmlformats.org/officeDocument/2006/relationships/tags" Target="../tags/tag166.xml"/><Relationship Id="rId50" Type="http://schemas.openxmlformats.org/officeDocument/2006/relationships/tags" Target="../tags/tag169.xml"/><Relationship Id="rId55" Type="http://schemas.openxmlformats.org/officeDocument/2006/relationships/tags" Target="../tags/tag174.xml"/><Relationship Id="rId63" Type="http://schemas.openxmlformats.org/officeDocument/2006/relationships/tags" Target="../tags/tag182.xml"/><Relationship Id="rId68" Type="http://schemas.openxmlformats.org/officeDocument/2006/relationships/tags" Target="../tags/tag187.xml"/><Relationship Id="rId76" Type="http://schemas.openxmlformats.org/officeDocument/2006/relationships/tags" Target="../tags/tag195.xml"/><Relationship Id="rId7" Type="http://schemas.openxmlformats.org/officeDocument/2006/relationships/tags" Target="../tags/tag126.xml"/><Relationship Id="rId71" Type="http://schemas.openxmlformats.org/officeDocument/2006/relationships/tags" Target="../tags/tag190.xml"/><Relationship Id="rId2" Type="http://schemas.openxmlformats.org/officeDocument/2006/relationships/tags" Target="../tags/tag121.xml"/><Relationship Id="rId16" Type="http://schemas.openxmlformats.org/officeDocument/2006/relationships/tags" Target="../tags/tag135.xml"/><Relationship Id="rId29" Type="http://schemas.openxmlformats.org/officeDocument/2006/relationships/tags" Target="../tags/tag148.xml"/><Relationship Id="rId11" Type="http://schemas.openxmlformats.org/officeDocument/2006/relationships/tags" Target="../tags/tag130.xml"/><Relationship Id="rId24" Type="http://schemas.openxmlformats.org/officeDocument/2006/relationships/tags" Target="../tags/tag143.xml"/><Relationship Id="rId32" Type="http://schemas.openxmlformats.org/officeDocument/2006/relationships/tags" Target="../tags/tag151.xml"/><Relationship Id="rId37" Type="http://schemas.openxmlformats.org/officeDocument/2006/relationships/tags" Target="../tags/tag156.xml"/><Relationship Id="rId40" Type="http://schemas.openxmlformats.org/officeDocument/2006/relationships/tags" Target="../tags/tag159.xml"/><Relationship Id="rId45" Type="http://schemas.openxmlformats.org/officeDocument/2006/relationships/tags" Target="../tags/tag164.xml"/><Relationship Id="rId53" Type="http://schemas.openxmlformats.org/officeDocument/2006/relationships/tags" Target="../tags/tag172.xml"/><Relationship Id="rId58" Type="http://schemas.openxmlformats.org/officeDocument/2006/relationships/tags" Target="../tags/tag177.xml"/><Relationship Id="rId66" Type="http://schemas.openxmlformats.org/officeDocument/2006/relationships/tags" Target="../tags/tag185.xml"/><Relationship Id="rId74" Type="http://schemas.openxmlformats.org/officeDocument/2006/relationships/tags" Target="../tags/tag193.xml"/><Relationship Id="rId79" Type="http://schemas.openxmlformats.org/officeDocument/2006/relationships/notesSlide" Target="../notesSlides/notesSlide6.xml"/><Relationship Id="rId5" Type="http://schemas.openxmlformats.org/officeDocument/2006/relationships/tags" Target="../tags/tag124.xml"/><Relationship Id="rId61" Type="http://schemas.openxmlformats.org/officeDocument/2006/relationships/tags" Target="../tags/tag180.xml"/><Relationship Id="rId10" Type="http://schemas.openxmlformats.org/officeDocument/2006/relationships/tags" Target="../tags/tag129.xml"/><Relationship Id="rId19" Type="http://schemas.openxmlformats.org/officeDocument/2006/relationships/tags" Target="../tags/tag138.xml"/><Relationship Id="rId31" Type="http://schemas.openxmlformats.org/officeDocument/2006/relationships/tags" Target="../tags/tag150.xml"/><Relationship Id="rId44" Type="http://schemas.openxmlformats.org/officeDocument/2006/relationships/tags" Target="../tags/tag163.xml"/><Relationship Id="rId52" Type="http://schemas.openxmlformats.org/officeDocument/2006/relationships/tags" Target="../tags/tag171.xml"/><Relationship Id="rId60" Type="http://schemas.openxmlformats.org/officeDocument/2006/relationships/tags" Target="../tags/tag179.xml"/><Relationship Id="rId65" Type="http://schemas.openxmlformats.org/officeDocument/2006/relationships/tags" Target="../tags/tag184.xml"/><Relationship Id="rId73" Type="http://schemas.openxmlformats.org/officeDocument/2006/relationships/tags" Target="../tags/tag192.xml"/><Relationship Id="rId78" Type="http://schemas.openxmlformats.org/officeDocument/2006/relationships/slideLayout" Target="../slideLayouts/slideLayout5.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 Id="rId22" Type="http://schemas.openxmlformats.org/officeDocument/2006/relationships/tags" Target="../tags/tag141.xml"/><Relationship Id="rId27" Type="http://schemas.openxmlformats.org/officeDocument/2006/relationships/tags" Target="../tags/tag146.xml"/><Relationship Id="rId30" Type="http://schemas.openxmlformats.org/officeDocument/2006/relationships/tags" Target="../tags/tag149.xml"/><Relationship Id="rId35" Type="http://schemas.openxmlformats.org/officeDocument/2006/relationships/tags" Target="../tags/tag154.xml"/><Relationship Id="rId43" Type="http://schemas.openxmlformats.org/officeDocument/2006/relationships/tags" Target="../tags/tag162.xml"/><Relationship Id="rId48" Type="http://schemas.openxmlformats.org/officeDocument/2006/relationships/tags" Target="../tags/tag167.xml"/><Relationship Id="rId56" Type="http://schemas.openxmlformats.org/officeDocument/2006/relationships/tags" Target="../tags/tag175.xml"/><Relationship Id="rId64" Type="http://schemas.openxmlformats.org/officeDocument/2006/relationships/tags" Target="../tags/tag183.xml"/><Relationship Id="rId69" Type="http://schemas.openxmlformats.org/officeDocument/2006/relationships/tags" Target="../tags/tag188.xml"/><Relationship Id="rId77" Type="http://schemas.openxmlformats.org/officeDocument/2006/relationships/tags" Target="../tags/tag196.xml"/><Relationship Id="rId8" Type="http://schemas.openxmlformats.org/officeDocument/2006/relationships/tags" Target="../tags/tag127.xml"/><Relationship Id="rId51" Type="http://schemas.openxmlformats.org/officeDocument/2006/relationships/tags" Target="../tags/tag170.xml"/><Relationship Id="rId72" Type="http://schemas.openxmlformats.org/officeDocument/2006/relationships/tags" Target="../tags/tag191.xml"/><Relationship Id="rId3" Type="http://schemas.openxmlformats.org/officeDocument/2006/relationships/tags" Target="../tags/tag122.xml"/><Relationship Id="rId12" Type="http://schemas.openxmlformats.org/officeDocument/2006/relationships/tags" Target="../tags/tag131.xml"/><Relationship Id="rId17" Type="http://schemas.openxmlformats.org/officeDocument/2006/relationships/tags" Target="../tags/tag136.xml"/><Relationship Id="rId25" Type="http://schemas.openxmlformats.org/officeDocument/2006/relationships/tags" Target="../tags/tag144.xml"/><Relationship Id="rId33" Type="http://schemas.openxmlformats.org/officeDocument/2006/relationships/tags" Target="../tags/tag152.xml"/><Relationship Id="rId38" Type="http://schemas.openxmlformats.org/officeDocument/2006/relationships/tags" Target="../tags/tag157.xml"/><Relationship Id="rId46" Type="http://schemas.openxmlformats.org/officeDocument/2006/relationships/tags" Target="../tags/tag165.xml"/><Relationship Id="rId59" Type="http://schemas.openxmlformats.org/officeDocument/2006/relationships/tags" Target="../tags/tag178.xml"/><Relationship Id="rId67" Type="http://schemas.openxmlformats.org/officeDocument/2006/relationships/tags" Target="../tags/tag186.xml"/><Relationship Id="rId20" Type="http://schemas.openxmlformats.org/officeDocument/2006/relationships/tags" Target="../tags/tag139.xml"/><Relationship Id="rId41" Type="http://schemas.openxmlformats.org/officeDocument/2006/relationships/tags" Target="../tags/tag160.xml"/><Relationship Id="rId54" Type="http://schemas.openxmlformats.org/officeDocument/2006/relationships/tags" Target="../tags/tag173.xml"/><Relationship Id="rId62" Type="http://schemas.openxmlformats.org/officeDocument/2006/relationships/tags" Target="../tags/tag181.xml"/><Relationship Id="rId70" Type="http://schemas.openxmlformats.org/officeDocument/2006/relationships/tags" Target="../tags/tag189.xml"/><Relationship Id="rId75" Type="http://schemas.openxmlformats.org/officeDocument/2006/relationships/tags" Target="../tags/tag194.xml"/><Relationship Id="rId1" Type="http://schemas.openxmlformats.org/officeDocument/2006/relationships/tags" Target="../tags/tag120.xml"/><Relationship Id="rId6" Type="http://schemas.openxmlformats.org/officeDocument/2006/relationships/tags" Target="../tags/tag125.xml"/><Relationship Id="rId15" Type="http://schemas.openxmlformats.org/officeDocument/2006/relationships/tags" Target="../tags/tag134.xml"/><Relationship Id="rId23" Type="http://schemas.openxmlformats.org/officeDocument/2006/relationships/tags" Target="../tags/tag142.xml"/><Relationship Id="rId28" Type="http://schemas.openxmlformats.org/officeDocument/2006/relationships/tags" Target="../tags/tag147.xml"/><Relationship Id="rId36" Type="http://schemas.openxmlformats.org/officeDocument/2006/relationships/tags" Target="../tags/tag155.xml"/><Relationship Id="rId49" Type="http://schemas.openxmlformats.org/officeDocument/2006/relationships/tags" Target="../tags/tag168.xml"/><Relationship Id="rId57" Type="http://schemas.openxmlformats.org/officeDocument/2006/relationships/tags" Target="../tags/tag176.xml"/></Relationships>
</file>

<file path=ppt/slides/_rels/slide7.xml.rels><?xml version="1.0" encoding="UTF-8" standalone="yes"?>
<Relationships xmlns="http://schemas.openxmlformats.org/package/2006/relationships"><Relationship Id="rId8" Type="http://schemas.openxmlformats.org/officeDocument/2006/relationships/tags" Target="../tags/tag204.xml"/><Relationship Id="rId13" Type="http://schemas.openxmlformats.org/officeDocument/2006/relationships/tags" Target="../tags/tag209.xml"/><Relationship Id="rId18" Type="http://schemas.openxmlformats.org/officeDocument/2006/relationships/tags" Target="../tags/tag214.xml"/><Relationship Id="rId3" Type="http://schemas.openxmlformats.org/officeDocument/2006/relationships/tags" Target="../tags/tag199.xml"/><Relationship Id="rId21" Type="http://schemas.openxmlformats.org/officeDocument/2006/relationships/slideLayout" Target="../slideLayouts/slideLayout5.xml"/><Relationship Id="rId7" Type="http://schemas.openxmlformats.org/officeDocument/2006/relationships/tags" Target="../tags/tag203.xml"/><Relationship Id="rId12" Type="http://schemas.openxmlformats.org/officeDocument/2006/relationships/tags" Target="../tags/tag208.xml"/><Relationship Id="rId17" Type="http://schemas.openxmlformats.org/officeDocument/2006/relationships/tags" Target="../tags/tag213.xml"/><Relationship Id="rId2" Type="http://schemas.openxmlformats.org/officeDocument/2006/relationships/tags" Target="../tags/tag198.xml"/><Relationship Id="rId16" Type="http://schemas.openxmlformats.org/officeDocument/2006/relationships/tags" Target="../tags/tag212.xml"/><Relationship Id="rId20" Type="http://schemas.openxmlformats.org/officeDocument/2006/relationships/tags" Target="../tags/tag216.xml"/><Relationship Id="rId1" Type="http://schemas.openxmlformats.org/officeDocument/2006/relationships/tags" Target="../tags/tag197.xml"/><Relationship Id="rId6" Type="http://schemas.openxmlformats.org/officeDocument/2006/relationships/tags" Target="../tags/tag202.xml"/><Relationship Id="rId11" Type="http://schemas.openxmlformats.org/officeDocument/2006/relationships/tags" Target="../tags/tag207.xml"/><Relationship Id="rId5" Type="http://schemas.openxmlformats.org/officeDocument/2006/relationships/tags" Target="../tags/tag201.xml"/><Relationship Id="rId15" Type="http://schemas.openxmlformats.org/officeDocument/2006/relationships/tags" Target="../tags/tag211.xml"/><Relationship Id="rId10" Type="http://schemas.openxmlformats.org/officeDocument/2006/relationships/tags" Target="../tags/tag206.xml"/><Relationship Id="rId19" Type="http://schemas.openxmlformats.org/officeDocument/2006/relationships/tags" Target="../tags/tag215.xml"/><Relationship Id="rId4" Type="http://schemas.openxmlformats.org/officeDocument/2006/relationships/tags" Target="../tags/tag200.xml"/><Relationship Id="rId9" Type="http://schemas.openxmlformats.org/officeDocument/2006/relationships/tags" Target="../tags/tag205.xml"/><Relationship Id="rId14" Type="http://schemas.openxmlformats.org/officeDocument/2006/relationships/tags" Target="../tags/tag210.xml"/><Relationship Id="rId2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tags" Target="../tags/tag224.xml"/><Relationship Id="rId13" Type="http://schemas.openxmlformats.org/officeDocument/2006/relationships/tags" Target="../tags/tag229.xml"/><Relationship Id="rId18" Type="http://schemas.openxmlformats.org/officeDocument/2006/relationships/tags" Target="../tags/tag234.xml"/><Relationship Id="rId26" Type="http://schemas.openxmlformats.org/officeDocument/2006/relationships/tags" Target="../tags/tag242.xml"/><Relationship Id="rId39" Type="http://schemas.openxmlformats.org/officeDocument/2006/relationships/tags" Target="../tags/tag255.xml"/><Relationship Id="rId3" Type="http://schemas.openxmlformats.org/officeDocument/2006/relationships/tags" Target="../tags/tag219.xml"/><Relationship Id="rId21" Type="http://schemas.openxmlformats.org/officeDocument/2006/relationships/tags" Target="../tags/tag237.xml"/><Relationship Id="rId34" Type="http://schemas.openxmlformats.org/officeDocument/2006/relationships/tags" Target="../tags/tag250.xml"/><Relationship Id="rId42" Type="http://schemas.openxmlformats.org/officeDocument/2006/relationships/slideLayout" Target="../slideLayouts/slideLayout5.xml"/><Relationship Id="rId7" Type="http://schemas.openxmlformats.org/officeDocument/2006/relationships/tags" Target="../tags/tag223.xml"/><Relationship Id="rId12" Type="http://schemas.openxmlformats.org/officeDocument/2006/relationships/tags" Target="../tags/tag228.xml"/><Relationship Id="rId17" Type="http://schemas.openxmlformats.org/officeDocument/2006/relationships/tags" Target="../tags/tag233.xml"/><Relationship Id="rId25" Type="http://schemas.openxmlformats.org/officeDocument/2006/relationships/tags" Target="../tags/tag241.xml"/><Relationship Id="rId33" Type="http://schemas.openxmlformats.org/officeDocument/2006/relationships/tags" Target="../tags/tag249.xml"/><Relationship Id="rId38" Type="http://schemas.openxmlformats.org/officeDocument/2006/relationships/tags" Target="../tags/tag254.xml"/><Relationship Id="rId2" Type="http://schemas.openxmlformats.org/officeDocument/2006/relationships/tags" Target="../tags/tag218.xml"/><Relationship Id="rId16" Type="http://schemas.openxmlformats.org/officeDocument/2006/relationships/tags" Target="../tags/tag232.xml"/><Relationship Id="rId20" Type="http://schemas.openxmlformats.org/officeDocument/2006/relationships/tags" Target="../tags/tag236.xml"/><Relationship Id="rId29" Type="http://schemas.openxmlformats.org/officeDocument/2006/relationships/tags" Target="../tags/tag245.xml"/><Relationship Id="rId41" Type="http://schemas.openxmlformats.org/officeDocument/2006/relationships/tags" Target="../tags/tag257.xml"/><Relationship Id="rId1" Type="http://schemas.openxmlformats.org/officeDocument/2006/relationships/tags" Target="../tags/tag217.xml"/><Relationship Id="rId6" Type="http://schemas.openxmlformats.org/officeDocument/2006/relationships/tags" Target="../tags/tag222.xml"/><Relationship Id="rId11" Type="http://schemas.openxmlformats.org/officeDocument/2006/relationships/tags" Target="../tags/tag227.xml"/><Relationship Id="rId24" Type="http://schemas.openxmlformats.org/officeDocument/2006/relationships/tags" Target="../tags/tag240.xml"/><Relationship Id="rId32" Type="http://schemas.openxmlformats.org/officeDocument/2006/relationships/tags" Target="../tags/tag248.xml"/><Relationship Id="rId37" Type="http://schemas.openxmlformats.org/officeDocument/2006/relationships/tags" Target="../tags/tag253.xml"/><Relationship Id="rId40" Type="http://schemas.openxmlformats.org/officeDocument/2006/relationships/tags" Target="../tags/tag256.xml"/><Relationship Id="rId5" Type="http://schemas.openxmlformats.org/officeDocument/2006/relationships/tags" Target="../tags/tag221.xml"/><Relationship Id="rId15" Type="http://schemas.openxmlformats.org/officeDocument/2006/relationships/tags" Target="../tags/tag231.xml"/><Relationship Id="rId23" Type="http://schemas.openxmlformats.org/officeDocument/2006/relationships/tags" Target="../tags/tag239.xml"/><Relationship Id="rId28" Type="http://schemas.openxmlformats.org/officeDocument/2006/relationships/tags" Target="../tags/tag244.xml"/><Relationship Id="rId36" Type="http://schemas.openxmlformats.org/officeDocument/2006/relationships/tags" Target="../tags/tag252.xml"/><Relationship Id="rId10" Type="http://schemas.openxmlformats.org/officeDocument/2006/relationships/tags" Target="../tags/tag226.xml"/><Relationship Id="rId19" Type="http://schemas.openxmlformats.org/officeDocument/2006/relationships/tags" Target="../tags/tag235.xml"/><Relationship Id="rId31" Type="http://schemas.openxmlformats.org/officeDocument/2006/relationships/tags" Target="../tags/tag247.xml"/><Relationship Id="rId4" Type="http://schemas.openxmlformats.org/officeDocument/2006/relationships/tags" Target="../tags/tag220.xml"/><Relationship Id="rId9" Type="http://schemas.openxmlformats.org/officeDocument/2006/relationships/tags" Target="../tags/tag225.xml"/><Relationship Id="rId14" Type="http://schemas.openxmlformats.org/officeDocument/2006/relationships/tags" Target="../tags/tag230.xml"/><Relationship Id="rId22" Type="http://schemas.openxmlformats.org/officeDocument/2006/relationships/tags" Target="../tags/tag238.xml"/><Relationship Id="rId27" Type="http://schemas.openxmlformats.org/officeDocument/2006/relationships/tags" Target="../tags/tag243.xml"/><Relationship Id="rId30" Type="http://schemas.openxmlformats.org/officeDocument/2006/relationships/tags" Target="../tags/tag246.xml"/><Relationship Id="rId35" Type="http://schemas.openxmlformats.org/officeDocument/2006/relationships/tags" Target="../tags/tag251.xml"/><Relationship Id="rId4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tags" Target="../tags/tag265.xml"/><Relationship Id="rId13" Type="http://schemas.openxmlformats.org/officeDocument/2006/relationships/tags" Target="../tags/tag270.xml"/><Relationship Id="rId18" Type="http://schemas.openxmlformats.org/officeDocument/2006/relationships/tags" Target="../tags/tag275.xml"/><Relationship Id="rId3" Type="http://schemas.openxmlformats.org/officeDocument/2006/relationships/tags" Target="../tags/tag260.xml"/><Relationship Id="rId21" Type="http://schemas.openxmlformats.org/officeDocument/2006/relationships/slideLayout" Target="../slideLayouts/slideLayout5.xml"/><Relationship Id="rId7" Type="http://schemas.openxmlformats.org/officeDocument/2006/relationships/tags" Target="../tags/tag264.xml"/><Relationship Id="rId12" Type="http://schemas.openxmlformats.org/officeDocument/2006/relationships/tags" Target="../tags/tag269.xml"/><Relationship Id="rId17" Type="http://schemas.openxmlformats.org/officeDocument/2006/relationships/tags" Target="../tags/tag274.xml"/><Relationship Id="rId2" Type="http://schemas.openxmlformats.org/officeDocument/2006/relationships/tags" Target="../tags/tag259.xml"/><Relationship Id="rId16" Type="http://schemas.openxmlformats.org/officeDocument/2006/relationships/tags" Target="../tags/tag273.xml"/><Relationship Id="rId20" Type="http://schemas.openxmlformats.org/officeDocument/2006/relationships/tags" Target="../tags/tag277.xml"/><Relationship Id="rId1" Type="http://schemas.openxmlformats.org/officeDocument/2006/relationships/tags" Target="../tags/tag258.xml"/><Relationship Id="rId6" Type="http://schemas.openxmlformats.org/officeDocument/2006/relationships/tags" Target="../tags/tag263.xml"/><Relationship Id="rId11" Type="http://schemas.openxmlformats.org/officeDocument/2006/relationships/tags" Target="../tags/tag268.xml"/><Relationship Id="rId5" Type="http://schemas.openxmlformats.org/officeDocument/2006/relationships/tags" Target="../tags/tag262.xml"/><Relationship Id="rId15" Type="http://schemas.openxmlformats.org/officeDocument/2006/relationships/tags" Target="../tags/tag272.xml"/><Relationship Id="rId10" Type="http://schemas.openxmlformats.org/officeDocument/2006/relationships/tags" Target="../tags/tag267.xml"/><Relationship Id="rId19" Type="http://schemas.openxmlformats.org/officeDocument/2006/relationships/tags" Target="../tags/tag276.xml"/><Relationship Id="rId4" Type="http://schemas.openxmlformats.org/officeDocument/2006/relationships/tags" Target="../tags/tag261.xml"/><Relationship Id="rId9" Type="http://schemas.openxmlformats.org/officeDocument/2006/relationships/tags" Target="../tags/tag266.xml"/><Relationship Id="rId14" Type="http://schemas.openxmlformats.org/officeDocument/2006/relationships/tags" Target="../tags/tag271.xml"/><Relationship Id="rId2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衬底"/>
          <p:cNvSpPr/>
          <p:nvPr>
            <p:custDataLst>
              <p:tags r:id="rId2"/>
            </p:custDataLst>
          </p:nvPr>
        </p:nvSpPr>
        <p:spPr>
          <a:xfrm>
            <a:off x="-1" y="3904735"/>
            <a:ext cx="6826679" cy="29532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微软雅黑" panose="020B0503020204020204" pitchFamily="34" charset="-122"/>
              <a:ea typeface="微软雅黑" panose="020B0503020204020204" pitchFamily="34" charset="-122"/>
            </a:endParaRPr>
          </a:p>
        </p:txBody>
      </p:sp>
      <p:cxnSp>
        <p:nvCxnSpPr>
          <p:cNvPr id="8" name="平滑2"/>
          <p:cNvCxnSpPr/>
          <p:nvPr>
            <p:custDataLst>
              <p:tags r:id="rId3"/>
            </p:custDataLst>
          </p:nvPr>
        </p:nvCxnSpPr>
        <p:spPr>
          <a:xfrm>
            <a:off x="1503123" y="2187146"/>
            <a:ext cx="0" cy="3435178"/>
          </a:xfrm>
          <a:prstGeom prst="line">
            <a:avLst/>
          </a:prstGeom>
          <a:ln w="6350" cap="flat" cmpd="sng" algn="ctr">
            <a:solidFill>
              <a:schemeClr val="accent1">
                <a:lumMod val="60000"/>
                <a:lumOff val="4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平滑1"/>
          <p:cNvCxnSpPr/>
          <p:nvPr>
            <p:custDataLst>
              <p:tags r:id="rId4"/>
            </p:custDataLst>
          </p:nvPr>
        </p:nvCxnSpPr>
        <p:spPr>
          <a:xfrm>
            <a:off x="10455910" y="-6350"/>
            <a:ext cx="0" cy="1649730"/>
          </a:xfrm>
          <a:prstGeom prst="line">
            <a:avLst/>
          </a:prstGeom>
          <a:ln w="6350" cap="flat" cmpd="sng" algn="ctr">
            <a:solidFill>
              <a:schemeClr val="accent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Freeform: Shape 25"/>
          <p:cNvSpPr/>
          <p:nvPr>
            <p:custDataLst>
              <p:tags r:id="rId5"/>
            </p:custDataLst>
          </p:nvPr>
        </p:nvSpPr>
        <p:spPr>
          <a:xfrm flipH="1">
            <a:off x="11597005" y="25019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grpSp>
        <p:nvGrpSpPr>
          <p:cNvPr id="3" name="平滑3"/>
          <p:cNvGrpSpPr/>
          <p:nvPr>
            <p:custDataLst>
              <p:tags r:id="rId6"/>
            </p:custDataLst>
          </p:nvPr>
        </p:nvGrpSpPr>
        <p:grpSpPr>
          <a:xfrm rot="5400000">
            <a:off x="10980420" y="5742623"/>
            <a:ext cx="0" cy="1639887"/>
            <a:chOff x="660400" y="3465513"/>
            <a:chExt cx="0" cy="1639887"/>
          </a:xfrm>
        </p:grpSpPr>
        <p:cxnSp>
          <p:nvCxnSpPr>
            <p:cNvPr id="5" name="1"/>
            <p:cNvCxnSpPr/>
            <p:nvPr>
              <p:custDataLst>
                <p:tags r:id="rId12"/>
              </p:custDataLst>
            </p:nvPr>
          </p:nvCxnSpPr>
          <p:spPr>
            <a:xfrm>
              <a:off x="660400" y="3465513"/>
              <a:ext cx="0" cy="456779"/>
            </a:xfrm>
            <a:prstGeom prst="line">
              <a:avLst/>
            </a:prstGeom>
            <a:ln w="38100" cap="flat" cmpd="sng" algn="ctr">
              <a:solidFill>
                <a:schemeClr val="accent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2"/>
            <p:cNvCxnSpPr/>
            <p:nvPr>
              <p:custDataLst>
                <p:tags r:id="rId13"/>
              </p:custDataLst>
            </p:nvPr>
          </p:nvCxnSpPr>
          <p:spPr>
            <a:xfrm>
              <a:off x="660400" y="4159720"/>
              <a:ext cx="0" cy="270961"/>
            </a:xfrm>
            <a:prstGeom prst="line">
              <a:avLst/>
            </a:prstGeom>
            <a:ln w="38100" cap="flat" cmpd="sng" algn="ctr">
              <a:solidFill>
                <a:schemeClr val="accent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3"/>
            <p:cNvCxnSpPr/>
            <p:nvPr>
              <p:custDataLst>
                <p:tags r:id="rId14"/>
              </p:custDataLst>
            </p:nvPr>
          </p:nvCxnSpPr>
          <p:spPr>
            <a:xfrm>
              <a:off x="660400" y="4668109"/>
              <a:ext cx="0" cy="138032"/>
            </a:xfrm>
            <a:prstGeom prst="line">
              <a:avLst/>
            </a:prstGeom>
            <a:ln w="38100" cap="flat" cmpd="sng" algn="ctr">
              <a:solidFill>
                <a:schemeClr val="accent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4"/>
            <p:cNvCxnSpPr/>
            <p:nvPr>
              <p:custDataLst>
                <p:tags r:id="rId15"/>
              </p:custDataLst>
            </p:nvPr>
          </p:nvCxnSpPr>
          <p:spPr>
            <a:xfrm>
              <a:off x="660400" y="5043568"/>
              <a:ext cx="0" cy="61832"/>
            </a:xfrm>
            <a:prstGeom prst="line">
              <a:avLst/>
            </a:prstGeom>
            <a:ln w="38100" cap="flat" cmpd="sng" algn="ctr">
              <a:solidFill>
                <a:schemeClr val="accent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日期"/>
          <p:cNvSpPr txBox="1"/>
          <p:nvPr>
            <p:custDataLst>
              <p:tags r:id="rId7"/>
            </p:custDataLst>
          </p:nvPr>
        </p:nvSpPr>
        <p:spPr>
          <a:xfrm>
            <a:off x="1713026" y="5254024"/>
            <a:ext cx="5105400" cy="368300"/>
          </a:xfrm>
          <a:prstGeom prst="rect">
            <a:avLst/>
          </a:prstGeom>
          <a:noFill/>
        </p:spPr>
        <p:txBody>
          <a:bodyPr wrap="square" rtlCol="0">
            <a:normAutofit fontScale="95000"/>
          </a:bodyPr>
          <a:lstStyle/>
          <a:p>
            <a:r>
              <a:rPr lang="en-US" altLang="zh-CN" dirty="0">
                <a:solidFill>
                  <a:schemeClr val="tx2"/>
                </a:solidFill>
                <a:latin typeface="微软雅黑" panose="020B0503020204020204" pitchFamily="34" charset="-122"/>
                <a:ea typeface="微软雅黑" panose="020B0503020204020204" pitchFamily="34" charset="-122"/>
              </a:rPr>
              <a:t>2023/5/24</a:t>
            </a:r>
          </a:p>
        </p:txBody>
      </p:sp>
      <p:sp>
        <p:nvSpPr>
          <p:cNvPr id="11" name="汇报人">
            <a:extLst>
              <a:ext uri="{FF2B5EF4-FFF2-40B4-BE49-F238E27FC236}">
                <a16:creationId xmlns:a16="http://schemas.microsoft.com/office/drawing/2014/main" id="{5C7DC691-19C6-856F-762F-C6D556519E6B}"/>
              </a:ext>
            </a:extLst>
          </p:cNvPr>
          <p:cNvSpPr txBox="1"/>
          <p:nvPr>
            <p:custDataLst>
              <p:tags r:id="rId8"/>
            </p:custDataLst>
          </p:nvPr>
        </p:nvSpPr>
        <p:spPr>
          <a:xfrm>
            <a:off x="1740217" y="4842722"/>
            <a:ext cx="5105400" cy="388619"/>
          </a:xfrm>
          <a:prstGeom prst="rect">
            <a:avLst/>
          </a:prstGeom>
          <a:noFill/>
        </p:spPr>
        <p:txBody>
          <a:bodyPr wrap="square" lIns="72000" tIns="72000" rIns="72000" bIns="72000" rtlCol="0" anchor="ctr">
            <a:normAutofit/>
          </a:bodyPr>
          <a:lstStyle/>
          <a:p>
            <a:r>
              <a:rPr lang="en-US" altLang="zh-CN" sz="1600" dirty="0">
                <a:solidFill>
                  <a:schemeClr val="tx2"/>
                </a:solidFill>
                <a:latin typeface="微软雅黑" panose="020B0503020204020204" pitchFamily="34" charset="-122"/>
                <a:ea typeface="微软雅黑" panose="020B0503020204020204" pitchFamily="34" charset="-122"/>
              </a:rPr>
              <a:t>2019090640114 · </a:t>
            </a:r>
            <a:r>
              <a:rPr lang="zh-CN" altLang="en-US" sz="1600" dirty="0">
                <a:solidFill>
                  <a:schemeClr val="tx2"/>
                </a:solidFill>
                <a:latin typeface="微软雅黑" panose="020B0503020204020204" pitchFamily="34" charset="-122"/>
                <a:ea typeface="微软雅黑" panose="020B0503020204020204" pitchFamily="34" charset="-122"/>
              </a:rPr>
              <a:t>梁渲</a:t>
            </a:r>
            <a:endParaRPr lang="en-US" altLang="zh-CN" sz="1600" dirty="0">
              <a:solidFill>
                <a:schemeClr val="tx2"/>
              </a:solidFill>
              <a:latin typeface="微软雅黑" panose="020B0503020204020204" pitchFamily="34" charset="-122"/>
              <a:ea typeface="微软雅黑" panose="020B0503020204020204" pitchFamily="34" charset="-122"/>
            </a:endParaRPr>
          </a:p>
        </p:txBody>
      </p:sp>
      <p:sp>
        <p:nvSpPr>
          <p:cNvPr id="12" name="副标题">
            <a:extLst>
              <a:ext uri="{FF2B5EF4-FFF2-40B4-BE49-F238E27FC236}">
                <a16:creationId xmlns:a16="http://schemas.microsoft.com/office/drawing/2014/main" id="{4D689CA3-4800-8B1E-E232-1C9747929FED}"/>
              </a:ext>
            </a:extLst>
          </p:cNvPr>
          <p:cNvSpPr txBox="1"/>
          <p:nvPr>
            <p:custDataLst>
              <p:tags r:id="rId9"/>
            </p:custDataLst>
          </p:nvPr>
        </p:nvSpPr>
        <p:spPr>
          <a:xfrm>
            <a:off x="1718865" y="2795081"/>
            <a:ext cx="8027895" cy="711893"/>
          </a:xfrm>
          <a:prstGeom prst="rect">
            <a:avLst/>
          </a:prstGeom>
          <a:noFill/>
        </p:spPr>
        <p:txBody>
          <a:bodyPr wrap="square" lIns="72000" tIns="72000" rIns="72000" bIns="72000" rtlCol="0" anchor="t">
            <a:norm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A Personal Management System Based on </a:t>
            </a:r>
            <a:r>
              <a:rPr lang="en-US" altLang="zh-CN" sz="1600" dirty="0" err="1">
                <a:solidFill>
                  <a:schemeClr val="accent1"/>
                </a:solidFill>
                <a:latin typeface="微软雅黑" panose="020B0503020204020204" pitchFamily="34" charset="-122"/>
                <a:ea typeface="微软雅黑" panose="020B0503020204020204" pitchFamily="34" charset="-122"/>
              </a:rPr>
              <a:t>SpringBoot</a:t>
            </a:r>
            <a:endParaRPr lang="en-US" altLang="zh-CN" sz="1600" dirty="0">
              <a:solidFill>
                <a:schemeClr val="accent1"/>
              </a:solidFill>
              <a:latin typeface="微软雅黑" panose="020B0503020204020204" pitchFamily="34" charset="-122"/>
              <a:ea typeface="微软雅黑" panose="020B0503020204020204" pitchFamily="34" charset="-122"/>
            </a:endParaRPr>
          </a:p>
        </p:txBody>
      </p:sp>
      <p:sp>
        <p:nvSpPr>
          <p:cNvPr id="13" name="logo/company">
            <a:extLst>
              <a:ext uri="{FF2B5EF4-FFF2-40B4-BE49-F238E27FC236}">
                <a16:creationId xmlns:a16="http://schemas.microsoft.com/office/drawing/2014/main" id="{28B62216-7089-5245-A2E0-1085104E7E96}"/>
              </a:ext>
            </a:extLst>
          </p:cNvPr>
          <p:cNvSpPr txBox="1"/>
          <p:nvPr>
            <p:custDataLst>
              <p:tags r:id="rId10"/>
            </p:custDataLst>
          </p:nvPr>
        </p:nvSpPr>
        <p:spPr>
          <a:xfrm>
            <a:off x="821142" y="235002"/>
            <a:ext cx="4139021" cy="523695"/>
          </a:xfrm>
          <a:prstGeom prst="rect">
            <a:avLst/>
          </a:prstGeom>
          <a:noFill/>
        </p:spPr>
        <p:txBody>
          <a:bodyPr wrap="square" rtlCol="0" anchor="ctr">
            <a:normAutofit fontScale="97500"/>
          </a:bodyPr>
          <a:lstStyle/>
          <a:p>
            <a:endParaRPr lang="zh-CN" altLang="en-US" sz="1400" dirty="0">
              <a:solidFill>
                <a:schemeClr val="accent1"/>
              </a:solidFill>
              <a:uFillTx/>
              <a:latin typeface="微软雅黑" panose="020B0503020204020204" charset="-122"/>
              <a:ea typeface="微软雅黑" panose="020B0503020204020204" charset="-122"/>
              <a:sym typeface="+mn-ea"/>
            </a:endParaRPr>
          </a:p>
        </p:txBody>
      </p:sp>
      <p:sp>
        <p:nvSpPr>
          <p:cNvPr id="14" name="标题">
            <a:extLst>
              <a:ext uri="{FF2B5EF4-FFF2-40B4-BE49-F238E27FC236}">
                <a16:creationId xmlns:a16="http://schemas.microsoft.com/office/drawing/2014/main" id="{224A554C-9E15-4DC5-7710-14FEBDBDA081}"/>
              </a:ext>
            </a:extLst>
          </p:cNvPr>
          <p:cNvSpPr txBox="1"/>
          <p:nvPr>
            <p:custDataLst>
              <p:tags r:id="rId11"/>
            </p:custDataLst>
          </p:nvPr>
        </p:nvSpPr>
        <p:spPr>
          <a:xfrm>
            <a:off x="1503123" y="552135"/>
            <a:ext cx="9883979" cy="1938992"/>
          </a:xfrm>
          <a:prstGeom prst="rect">
            <a:avLst/>
          </a:prstGeom>
          <a:noFill/>
        </p:spPr>
        <p:txBody>
          <a:bodyPr wrap="square" rtlCol="0" anchor="b" anchorCtr="0">
            <a:normAutofit/>
          </a:bodyPr>
          <a:lstStyle/>
          <a:p>
            <a:pPr indent="0" algn="l" fontAlgn="ctr">
              <a:lnSpc>
                <a:spcPct val="100000"/>
              </a:lnSpc>
            </a:pPr>
            <a:r>
              <a:rPr lang="zh-CN" altLang="en-US" sz="4000" b="1" dirty="0">
                <a:solidFill>
                  <a:schemeClr val="accent1"/>
                </a:solidFill>
                <a:effectLst/>
                <a:latin typeface="微软雅黑" panose="020B0503020204020204" pitchFamily="34" charset="-122"/>
                <a:ea typeface="微软雅黑" panose="020B0503020204020204" pitchFamily="34" charset="-122"/>
                <a:sym typeface="+mn-ea"/>
              </a:rPr>
              <a:t>基于</a:t>
            </a:r>
            <a:r>
              <a:rPr lang="en-US" altLang="zh-CN" sz="4000" b="1" dirty="0" err="1">
                <a:solidFill>
                  <a:schemeClr val="accent1"/>
                </a:solidFill>
                <a:effectLst/>
                <a:latin typeface="微软雅黑" panose="020B0503020204020204" pitchFamily="34" charset="-122"/>
                <a:ea typeface="微软雅黑" panose="020B0503020204020204" pitchFamily="34" charset="-122"/>
                <a:sym typeface="+mn-ea"/>
              </a:rPr>
              <a:t>SpringBoot</a:t>
            </a:r>
            <a:r>
              <a:rPr lang="zh-CN" altLang="en-US" sz="4000" b="1" dirty="0">
                <a:solidFill>
                  <a:schemeClr val="accent1"/>
                </a:solidFill>
                <a:effectLst/>
                <a:latin typeface="微软雅黑" panose="020B0503020204020204" pitchFamily="34" charset="-122"/>
                <a:ea typeface="微软雅黑" panose="020B0503020204020204" pitchFamily="34" charset="-122"/>
                <a:sym typeface="+mn-ea"/>
              </a:rPr>
              <a:t>的个人博客管理系统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par>
                                <p:cTn id="20" presetID="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to="" calcmode="lin" valueType="num">
                                      <p:cBhvr>
                                        <p:cTn id="22" dur="500" fill="hold">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3" dur="500" fill="hold">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4" dur="500" fill="hold">
                                          <p:stCondLst>
                                            <p:cond delay="0"/>
                                          </p:stCondLst>
                                        </p:cTn>
                                        <p:tgtEl>
                                          <p:spTgt spid="9"/>
                                        </p:tgtEl>
                                        <p:attrNameLst>
                                          <p:attrName>style.opacity</p:attrName>
                                        </p:attrNameLst>
                                      </p:cBhvr>
                                      <p:tavLst>
                                        <p:tav tm="0">
                                          <p:val>
                                            <p:strVal val="0"/>
                                          </p:val>
                                        </p:tav>
                                        <p:tav tm="100000">
                                          <p:val>
                                            <p:strVal val="1"/>
                                          </p:val>
                                        </p:tav>
                                      </p:tavLst>
                                    </p:anim>
                                  </p:childTnLst>
                                </p:cTn>
                              </p:par>
                              <p:par>
                                <p:cTn id="25" presetID="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Motion origin="layout" path="M 0 -2.028228 L 0 0 E" pathEditMode="relative">
                                      <p:cBhvr from="" to="">
                                        <p:cTn id="27" dur="200" fill="hold">
                                          <p:stCondLst>
                                            <p:cond delay="0"/>
                                          </p:stCondLst>
                                        </p:cTn>
                                        <p:tgtEl>
                                          <p:spTgt spid="8"/>
                                        </p:tgtEl>
                                        <p:attrNameLst>
                                          <p:attrName>ppt_x</p:attrName>
                                          <p:attrName>ppt_y</p:attrName>
                                        </p:attrNameLst>
                                      </p:cBhvr>
                                    </p:animMotion>
                                  </p:childTnLst>
                                </p:cTn>
                              </p:par>
                              <p:par>
                                <p:cTn id="28" presetID="0" presetClass="entr" presetSubtype="0" fill="hold" nodeType="withEffect">
                                  <p:stCondLst>
                                    <p:cond delay="0"/>
                                  </p:stCondLst>
                                  <p:childTnLst>
                                    <p:set>
                                      <p:cBhvr>
                                        <p:cTn id="29" dur="1" fill="hold">
                                          <p:stCondLst>
                                            <p:cond delay="0"/>
                                          </p:stCondLst>
                                        </p:cTn>
                                        <p:tgtEl>
                                          <p:spTgt spid="30"/>
                                        </p:tgtEl>
                                        <p:attrNameLst>
                                          <p:attrName>style.visibility</p:attrName>
                                        </p:attrNameLst>
                                      </p:cBhvr>
                                      <p:to>
                                        <p:strVal val="visible"/>
                                      </p:to>
                                    </p:set>
                                    <p:animMotion origin="layout" path="M 0 -1.898056 L 0 0 E" pathEditMode="relative">
                                      <p:cBhvr from="" to="">
                                        <p:cTn id="30" dur="200" fill="hold">
                                          <p:stCondLst>
                                            <p:cond delay="0"/>
                                          </p:stCondLst>
                                        </p:cTn>
                                        <p:tgtEl>
                                          <p:spTgt spid="30"/>
                                        </p:tgtEl>
                                        <p:attrNameLst>
                                          <p:attrName>ppt_x</p:attrName>
                                          <p:attrName>ppt_y</p:attrName>
                                        </p:attrNameLst>
                                      </p:cBhvr>
                                    </p:animMotion>
                                  </p:childTnLst>
                                </p:cTn>
                              </p:par>
                              <p:par>
                                <p:cTn id="31" presetID="0"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 to="" calcmode="lin" valueType="num">
                                      <p:cBhvr>
                                        <p:cTn id="33" dur="500" fill="hold">
                                          <p:stCondLst>
                                            <p:cond delay="0"/>
                                          </p:stCondLst>
                                        </p:cTn>
                                        <p:tgtEl>
                                          <p:spTgt spid="2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4" dur="500" fill="hold">
                                          <p:stCondLst>
                                            <p:cond delay="0"/>
                                          </p:stCondLst>
                                        </p:cTn>
                                        <p:tgtEl>
                                          <p:spTgt spid="2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5" dur="500" fill="hold">
                                          <p:stCondLst>
                                            <p:cond delay="0"/>
                                          </p:stCondLst>
                                        </p:cTn>
                                        <p:tgtEl>
                                          <p:spTgt spid="27"/>
                                        </p:tgtEl>
                                        <p:attrNameLst>
                                          <p:attrName>style.opacity</p:attrName>
                                        </p:attrNameLst>
                                      </p:cBhvr>
                                      <p:tavLst>
                                        <p:tav tm="0">
                                          <p:val>
                                            <p:strVal val="0"/>
                                          </p:val>
                                        </p:tav>
                                        <p:tav tm="100000">
                                          <p:val>
                                            <p:strVal val="1"/>
                                          </p:val>
                                        </p:tav>
                                      </p:tavLst>
                                    </p:anim>
                                  </p:childTnLst>
                                </p:cTn>
                              </p:par>
                              <p:par>
                                <p:cTn id="36" presetID="0"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Motion origin="layout" path="M 1.067253 0 L 0 0 E" pathEditMode="relative">
                                      <p:cBhvr from="" to="">
                                        <p:cTn id="38" dur="200" fill="hold">
                                          <p:stCondLst>
                                            <p:cond delay="0"/>
                                          </p:stCondLst>
                                        </p:cTn>
                                        <p:tgtEl>
                                          <p:spTgt spid="3"/>
                                        </p:tgtEl>
                                        <p:attrNameLst>
                                          <p:attrName>ppt_x</p:attrName>
                                          <p:attrName>ppt_y</p:attrName>
                                        </p:attrNameLst>
                                      </p:cBhvr>
                                    </p:animMotion>
                                  </p:childTnLst>
                                </p:cTn>
                              </p:par>
                              <p:par>
                                <p:cTn id="39" presetID="0" presetClass="entr" presetSubtype="0" fill="hold" grpId="0" nodeType="withEffect" nodePh="1">
                                  <p:stCondLst>
                                    <p:cond delay="0"/>
                                  </p:stCondLst>
                                  <p:endCondLst>
                                    <p:cond evt="begin" delay="0">
                                      <p:tn val="39"/>
                                    </p:cond>
                                  </p:endCondLst>
                                  <p:childTnLst>
                                    <p:set>
                                      <p:cBhvr>
                                        <p:cTn id="40" dur="1" fill="hold">
                                          <p:stCondLst>
                                            <p:cond delay="0"/>
                                          </p:stCondLst>
                                        </p:cTn>
                                        <p:tgtEl>
                                          <p:spTgt spid="13"/>
                                        </p:tgtEl>
                                        <p:attrNameLst>
                                          <p:attrName>style.visibility</p:attrName>
                                        </p:attrNameLst>
                                      </p:cBhvr>
                                      <p:to>
                                        <p:strVal val="visible"/>
                                      </p:to>
                                    </p:set>
                                    <p:anim to="" calcmode="lin" valueType="num">
                                      <p:cBhvr>
                                        <p:cTn id="41" dur="500" fill="hold">
                                          <p:stCondLst>
                                            <p:cond delay="0"/>
                                          </p:stCondLst>
                                        </p:cTn>
                                        <p:tgtEl>
                                          <p:spTgt spid="1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2" dur="500" fill="hold">
                                          <p:stCondLst>
                                            <p:cond delay="0"/>
                                          </p:stCondLst>
                                        </p:cTn>
                                        <p:tgtEl>
                                          <p:spTgt spid="1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3" dur="500" fill="hold">
                                          <p:stCondLst>
                                            <p:cond delay="0"/>
                                          </p:stCondLst>
                                        </p:cTn>
                                        <p:tgtEl>
                                          <p:spTgt spid="13"/>
                                        </p:tgtEl>
                                        <p:attrNameLst>
                                          <p:attrName>style.opacity</p:attrName>
                                        </p:attrNameLst>
                                      </p:cBhvr>
                                      <p:tavLst>
                                        <p:tav tm="0">
                                          <p:val>
                                            <p:strVal val="0"/>
                                          </p:val>
                                        </p:tav>
                                        <p:tav tm="100000">
                                          <p:val>
                                            <p:strVal val="1"/>
                                          </p:val>
                                        </p:tav>
                                      </p:tavLst>
                                    </p:anim>
                                  </p:childTnLst>
                                </p:cTn>
                              </p:par>
                              <p:par>
                                <p:cTn id="44" presetID="3" presetClass="entr" presetSubtype="10" fill="hold" nodeType="withEffect">
                                  <p:stCondLst>
                                    <p:cond delay="0"/>
                                  </p:stCondLst>
                                  <p:childTnLst>
                                    <p:set>
                                      <p:cBhvr>
                                        <p:cTn id="45" dur="1" fill="hold">
                                          <p:stCondLst>
                                            <p:cond delay="0"/>
                                          </p:stCondLst>
                                        </p:cTn>
                                        <p:tgtEl>
                                          <p:spTgt spid="14">
                                            <p:txEl>
                                              <p:pRg st="0" end="0"/>
                                            </p:txEl>
                                          </p:spTgt>
                                        </p:tgtEl>
                                        <p:attrNameLst>
                                          <p:attrName>style.visibility</p:attrName>
                                        </p:attrNameLst>
                                      </p:cBhvr>
                                      <p:to>
                                        <p:strVal val="visible"/>
                                      </p:to>
                                    </p:set>
                                    <p:animEffect transition="in" filter="blinds(horizontal)">
                                      <p:cBhvr>
                                        <p:cTn id="46"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7" grpId="0" animBg="1"/>
      <p:bldP spid="2" grpId="0"/>
      <p:bldP spid="11" grpId="0"/>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5" name="背景">
            <a:extLst>
              <a:ext uri="{FF2B5EF4-FFF2-40B4-BE49-F238E27FC236}">
                <a16:creationId xmlns:a16="http://schemas.microsoft.com/office/drawing/2014/main" id="{04B89827-16A1-ACD7-8AB4-FB1056143E2A}"/>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64067866-93D6-D2E2-39D3-23DC5EC424C2}"/>
              </a:ext>
            </a:extLst>
          </p:cNvPr>
          <p:cNvSpPr/>
          <p:nvPr>
            <p:custDataLst>
              <p:tags r:id="rId2"/>
            </p:custDataLst>
          </p:nvPr>
        </p:nvSpPr>
        <p:spPr>
          <a:xfrm rot="5400000">
            <a:off x="10732257" y="5355390"/>
            <a:ext cx="735012" cy="2310380"/>
          </a:xfrm>
          <a:custGeom>
            <a:avLst/>
            <a:gdLst>
              <a:gd name="connsiteX0" fmla="*/ 0 w 735012"/>
              <a:gd name="connsiteY0" fmla="*/ 1154989 h 2310380"/>
              <a:gd name="connsiteX1" fmla="*/ 87920 w 735012"/>
              <a:gd name="connsiteY1" fmla="*/ 883031 h 2310380"/>
              <a:gd name="connsiteX2" fmla="*/ 622771 w 735012"/>
              <a:gd name="connsiteY2" fmla="*/ 118526 h 2310380"/>
              <a:gd name="connsiteX3" fmla="*/ 728551 w 735012"/>
              <a:gd name="connsiteY3" fmla="*/ 4644 h 2310380"/>
              <a:gd name="connsiteX4" fmla="*/ 735012 w 735012"/>
              <a:gd name="connsiteY4" fmla="*/ 0 h 2310380"/>
              <a:gd name="connsiteX5" fmla="*/ 735011 w 735012"/>
              <a:gd name="connsiteY5" fmla="*/ 2310380 h 2310380"/>
              <a:gd name="connsiteX6" fmla="*/ 728035 w 735012"/>
              <a:gd name="connsiteY6" fmla="*/ 2305331 h 2310380"/>
              <a:gd name="connsiteX7" fmla="*/ 622770 w 735012"/>
              <a:gd name="connsiteY7" fmla="*/ 2191449 h 2310380"/>
              <a:gd name="connsiteX8" fmla="*/ 87920 w 735012"/>
              <a:gd name="connsiteY8" fmla="*/ 1426947 h 2310380"/>
              <a:gd name="connsiteX9" fmla="*/ 0 w 735012"/>
              <a:gd name="connsiteY9" fmla="*/ 1154989 h 231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012" h="2310380">
                <a:moveTo>
                  <a:pt x="0" y="1154989"/>
                </a:moveTo>
                <a:cubicBezTo>
                  <a:pt x="0" y="1061315"/>
                  <a:pt x="29306" y="967641"/>
                  <a:pt x="87920" y="883031"/>
                </a:cubicBezTo>
                <a:lnTo>
                  <a:pt x="622771" y="118526"/>
                </a:lnTo>
                <a:cubicBezTo>
                  <a:pt x="652078" y="76221"/>
                  <a:pt x="687796" y="38072"/>
                  <a:pt x="728551" y="4644"/>
                </a:cubicBezTo>
                <a:lnTo>
                  <a:pt x="735012" y="0"/>
                </a:lnTo>
                <a:lnTo>
                  <a:pt x="735011" y="2310380"/>
                </a:lnTo>
                <a:lnTo>
                  <a:pt x="728035" y="2305331"/>
                </a:lnTo>
                <a:cubicBezTo>
                  <a:pt x="687566" y="2271903"/>
                  <a:pt x="652077" y="2233753"/>
                  <a:pt x="622770" y="2191449"/>
                </a:cubicBezTo>
                <a:lnTo>
                  <a:pt x="87920" y="1426947"/>
                </a:lnTo>
                <a:cubicBezTo>
                  <a:pt x="29306" y="1342338"/>
                  <a:pt x="0" y="1248664"/>
                  <a:pt x="0" y="1154989"/>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3" name="组合 2">
            <a:extLst>
              <a:ext uri="{FF2B5EF4-FFF2-40B4-BE49-F238E27FC236}">
                <a16:creationId xmlns:a16="http://schemas.microsoft.com/office/drawing/2014/main" id="{B6264BC5-5BD6-554A-0801-18CC870B4F8C}"/>
              </a:ext>
            </a:extLst>
          </p:cNvPr>
          <p:cNvGrpSpPr/>
          <p:nvPr/>
        </p:nvGrpSpPr>
        <p:grpSpPr>
          <a:xfrm rot="10800000" flipH="1">
            <a:off x="11163300" y="123998"/>
            <a:ext cx="1762125" cy="842942"/>
            <a:chOff x="968552" y="-269238"/>
            <a:chExt cx="645858" cy="312419"/>
          </a:xfrm>
          <a:gradFill flip="none" rotWithShape="1">
            <a:gsLst>
              <a:gs pos="0">
                <a:schemeClr val="accent1"/>
              </a:gs>
              <a:gs pos="91000">
                <a:schemeClr val="accent1">
                  <a:alpha val="45000"/>
                </a:schemeClr>
              </a:gs>
            </a:gsLst>
            <a:lin ang="9900000" scaled="1"/>
            <a:tileRect/>
          </a:gradFill>
        </p:grpSpPr>
        <p:sp>
          <p:nvSpPr>
            <p:cNvPr id="4" name="椭圆 3">
              <a:extLst>
                <a:ext uri="{FF2B5EF4-FFF2-40B4-BE49-F238E27FC236}">
                  <a16:creationId xmlns:a16="http://schemas.microsoft.com/office/drawing/2014/main" id="{984279BC-D9B8-562C-FAFE-A6838E9DBFDD}"/>
                </a:ext>
              </a:extLst>
            </p:cNvPr>
            <p:cNvSpPr/>
            <p:nvPr>
              <p:custDataLst>
                <p:tags r:id="rId6"/>
              </p:custDataLst>
            </p:nvPr>
          </p:nvSpPr>
          <p:spPr>
            <a:xfrm flipH="1" flipV="1">
              <a:off x="96861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 name="椭圆 4">
              <a:extLst>
                <a:ext uri="{FF2B5EF4-FFF2-40B4-BE49-F238E27FC236}">
                  <a16:creationId xmlns:a16="http://schemas.microsoft.com/office/drawing/2014/main" id="{5D3072CB-5459-04EF-207B-3C8ABE0F6BCC}"/>
                </a:ext>
              </a:extLst>
            </p:cNvPr>
            <p:cNvSpPr/>
            <p:nvPr>
              <p:custDataLst>
                <p:tags r:id="rId7"/>
              </p:custDataLst>
            </p:nvPr>
          </p:nvSpPr>
          <p:spPr>
            <a:xfrm flipH="1" flipV="1">
              <a:off x="106863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6" name="椭圆 5">
              <a:extLst>
                <a:ext uri="{FF2B5EF4-FFF2-40B4-BE49-F238E27FC236}">
                  <a16:creationId xmlns:a16="http://schemas.microsoft.com/office/drawing/2014/main" id="{49708E4C-81FF-667C-B403-91B8E24B2B29}"/>
                </a:ext>
              </a:extLst>
            </p:cNvPr>
            <p:cNvSpPr/>
            <p:nvPr>
              <p:custDataLst>
                <p:tags r:id="rId8"/>
              </p:custDataLst>
            </p:nvPr>
          </p:nvSpPr>
          <p:spPr>
            <a:xfrm flipH="1" flipV="1">
              <a:off x="1168643"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8" name="椭圆 7">
              <a:extLst>
                <a:ext uri="{FF2B5EF4-FFF2-40B4-BE49-F238E27FC236}">
                  <a16:creationId xmlns:a16="http://schemas.microsoft.com/office/drawing/2014/main" id="{83A2CC96-F10E-3068-DAED-C20D7A95963B}"/>
                </a:ext>
              </a:extLst>
            </p:cNvPr>
            <p:cNvSpPr/>
            <p:nvPr>
              <p:custDataLst>
                <p:tags r:id="rId9"/>
              </p:custDataLst>
            </p:nvPr>
          </p:nvSpPr>
          <p:spPr>
            <a:xfrm flipH="1" flipV="1">
              <a:off x="1268655"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0" name="椭圆 9">
              <a:extLst>
                <a:ext uri="{FF2B5EF4-FFF2-40B4-BE49-F238E27FC236}">
                  <a16:creationId xmlns:a16="http://schemas.microsoft.com/office/drawing/2014/main" id="{EB717B17-BCF8-D4FC-7F21-EC9BAE34EC78}"/>
                </a:ext>
              </a:extLst>
            </p:cNvPr>
            <p:cNvSpPr/>
            <p:nvPr>
              <p:custDataLst>
                <p:tags r:id="rId10"/>
              </p:custDataLst>
            </p:nvPr>
          </p:nvSpPr>
          <p:spPr>
            <a:xfrm flipH="1" flipV="1">
              <a:off x="1368667"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 name="椭圆 10">
              <a:extLst>
                <a:ext uri="{FF2B5EF4-FFF2-40B4-BE49-F238E27FC236}">
                  <a16:creationId xmlns:a16="http://schemas.microsoft.com/office/drawing/2014/main" id="{778C09A9-1948-974A-BBD4-00C2626A0DCB}"/>
                </a:ext>
              </a:extLst>
            </p:cNvPr>
            <p:cNvSpPr/>
            <p:nvPr>
              <p:custDataLst>
                <p:tags r:id="rId11"/>
              </p:custDataLst>
            </p:nvPr>
          </p:nvSpPr>
          <p:spPr>
            <a:xfrm flipH="1" flipV="1">
              <a:off x="146867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 name="椭圆 11">
              <a:extLst>
                <a:ext uri="{FF2B5EF4-FFF2-40B4-BE49-F238E27FC236}">
                  <a16:creationId xmlns:a16="http://schemas.microsoft.com/office/drawing/2014/main" id="{FDDDF732-7B1C-8FA4-29D6-741881B266C4}"/>
                </a:ext>
              </a:extLst>
            </p:cNvPr>
            <p:cNvSpPr/>
            <p:nvPr>
              <p:custDataLst>
                <p:tags r:id="rId12"/>
              </p:custDataLst>
            </p:nvPr>
          </p:nvSpPr>
          <p:spPr>
            <a:xfrm flipH="1" flipV="1">
              <a:off x="156869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4" name="椭圆 13">
              <a:extLst>
                <a:ext uri="{FF2B5EF4-FFF2-40B4-BE49-F238E27FC236}">
                  <a16:creationId xmlns:a16="http://schemas.microsoft.com/office/drawing/2014/main" id="{F30C8A69-35FB-AA79-A199-4A90AB872E48}"/>
                </a:ext>
              </a:extLst>
            </p:cNvPr>
            <p:cNvSpPr/>
            <p:nvPr>
              <p:custDataLst>
                <p:tags r:id="rId13"/>
              </p:custDataLst>
            </p:nvPr>
          </p:nvSpPr>
          <p:spPr>
            <a:xfrm flipH="1" flipV="1">
              <a:off x="96861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6" name="椭圆 15">
              <a:extLst>
                <a:ext uri="{FF2B5EF4-FFF2-40B4-BE49-F238E27FC236}">
                  <a16:creationId xmlns:a16="http://schemas.microsoft.com/office/drawing/2014/main" id="{D4996E26-E8DB-8F5A-7B0A-9D425D45BE5A}"/>
                </a:ext>
              </a:extLst>
            </p:cNvPr>
            <p:cNvSpPr/>
            <p:nvPr>
              <p:custDataLst>
                <p:tags r:id="rId14"/>
              </p:custDataLst>
            </p:nvPr>
          </p:nvSpPr>
          <p:spPr>
            <a:xfrm flipH="1" flipV="1">
              <a:off x="106863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7" name="椭圆 16">
              <a:extLst>
                <a:ext uri="{FF2B5EF4-FFF2-40B4-BE49-F238E27FC236}">
                  <a16:creationId xmlns:a16="http://schemas.microsoft.com/office/drawing/2014/main" id="{E8E89AE7-2458-B74F-7B0D-EF33508CE07D}"/>
                </a:ext>
              </a:extLst>
            </p:cNvPr>
            <p:cNvSpPr/>
            <p:nvPr>
              <p:custDataLst>
                <p:tags r:id="rId15"/>
              </p:custDataLst>
            </p:nvPr>
          </p:nvSpPr>
          <p:spPr>
            <a:xfrm flipH="1" flipV="1">
              <a:off x="1168643"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8" name="椭圆 17">
              <a:extLst>
                <a:ext uri="{FF2B5EF4-FFF2-40B4-BE49-F238E27FC236}">
                  <a16:creationId xmlns:a16="http://schemas.microsoft.com/office/drawing/2014/main" id="{0A4C5499-BD23-E9C3-CAC0-9226369C9E75}"/>
                </a:ext>
              </a:extLst>
            </p:cNvPr>
            <p:cNvSpPr/>
            <p:nvPr>
              <p:custDataLst>
                <p:tags r:id="rId16"/>
              </p:custDataLst>
            </p:nvPr>
          </p:nvSpPr>
          <p:spPr>
            <a:xfrm flipH="1" flipV="1">
              <a:off x="1268655"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9" name="椭圆 18">
              <a:extLst>
                <a:ext uri="{FF2B5EF4-FFF2-40B4-BE49-F238E27FC236}">
                  <a16:creationId xmlns:a16="http://schemas.microsoft.com/office/drawing/2014/main" id="{760D2F00-115E-7254-8D74-A08D87B67670}"/>
                </a:ext>
              </a:extLst>
            </p:cNvPr>
            <p:cNvSpPr/>
            <p:nvPr>
              <p:custDataLst>
                <p:tags r:id="rId17"/>
              </p:custDataLst>
            </p:nvPr>
          </p:nvSpPr>
          <p:spPr>
            <a:xfrm flipH="1" flipV="1">
              <a:off x="1368667"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0" name="椭圆 19">
              <a:extLst>
                <a:ext uri="{FF2B5EF4-FFF2-40B4-BE49-F238E27FC236}">
                  <a16:creationId xmlns:a16="http://schemas.microsoft.com/office/drawing/2014/main" id="{1910DCB1-6F1C-888F-86E4-A88BEB46D901}"/>
                </a:ext>
              </a:extLst>
            </p:cNvPr>
            <p:cNvSpPr/>
            <p:nvPr>
              <p:custDataLst>
                <p:tags r:id="rId18"/>
              </p:custDataLst>
            </p:nvPr>
          </p:nvSpPr>
          <p:spPr>
            <a:xfrm flipH="1" flipV="1">
              <a:off x="146867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1" name="椭圆 20">
              <a:extLst>
                <a:ext uri="{FF2B5EF4-FFF2-40B4-BE49-F238E27FC236}">
                  <a16:creationId xmlns:a16="http://schemas.microsoft.com/office/drawing/2014/main" id="{009B144F-1B80-22C4-383D-87E366CCB84A}"/>
                </a:ext>
              </a:extLst>
            </p:cNvPr>
            <p:cNvSpPr/>
            <p:nvPr>
              <p:custDataLst>
                <p:tags r:id="rId19"/>
              </p:custDataLst>
            </p:nvPr>
          </p:nvSpPr>
          <p:spPr>
            <a:xfrm flipH="1" flipV="1">
              <a:off x="156869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3" name="椭圆 22">
              <a:extLst>
                <a:ext uri="{FF2B5EF4-FFF2-40B4-BE49-F238E27FC236}">
                  <a16:creationId xmlns:a16="http://schemas.microsoft.com/office/drawing/2014/main" id="{18755D60-EC01-3D66-8A42-66D964E07EDF}"/>
                </a:ext>
              </a:extLst>
            </p:cNvPr>
            <p:cNvSpPr/>
            <p:nvPr>
              <p:custDataLst>
                <p:tags r:id="rId20"/>
              </p:custDataLst>
            </p:nvPr>
          </p:nvSpPr>
          <p:spPr>
            <a:xfrm flipH="1" flipV="1">
              <a:off x="968552" y="-135888"/>
              <a:ext cx="45786"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4" name="椭圆 23">
              <a:extLst>
                <a:ext uri="{FF2B5EF4-FFF2-40B4-BE49-F238E27FC236}">
                  <a16:creationId xmlns:a16="http://schemas.microsoft.com/office/drawing/2014/main" id="{AAA856F9-4F90-ECFC-4E76-36D54DDE2D00}"/>
                </a:ext>
              </a:extLst>
            </p:cNvPr>
            <p:cNvSpPr/>
            <p:nvPr>
              <p:custDataLst>
                <p:tags r:id="rId21"/>
              </p:custDataLst>
            </p:nvPr>
          </p:nvSpPr>
          <p:spPr>
            <a:xfrm flipH="1" flipV="1">
              <a:off x="106863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5" name="椭圆 24">
              <a:extLst>
                <a:ext uri="{FF2B5EF4-FFF2-40B4-BE49-F238E27FC236}">
                  <a16:creationId xmlns:a16="http://schemas.microsoft.com/office/drawing/2014/main" id="{B14BF723-D55B-607F-FCAD-737434754836}"/>
                </a:ext>
              </a:extLst>
            </p:cNvPr>
            <p:cNvSpPr/>
            <p:nvPr>
              <p:custDataLst>
                <p:tags r:id="rId22"/>
              </p:custDataLst>
            </p:nvPr>
          </p:nvSpPr>
          <p:spPr>
            <a:xfrm flipH="1" flipV="1">
              <a:off x="1168643"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6" name="椭圆 25">
              <a:extLst>
                <a:ext uri="{FF2B5EF4-FFF2-40B4-BE49-F238E27FC236}">
                  <a16:creationId xmlns:a16="http://schemas.microsoft.com/office/drawing/2014/main" id="{AC3A683A-1637-AB68-F696-E1A8FD6D98FF}"/>
                </a:ext>
              </a:extLst>
            </p:cNvPr>
            <p:cNvSpPr/>
            <p:nvPr>
              <p:custDataLst>
                <p:tags r:id="rId23"/>
              </p:custDataLst>
            </p:nvPr>
          </p:nvSpPr>
          <p:spPr>
            <a:xfrm flipH="1" flipV="1">
              <a:off x="1268655"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7" name="椭圆 26">
              <a:extLst>
                <a:ext uri="{FF2B5EF4-FFF2-40B4-BE49-F238E27FC236}">
                  <a16:creationId xmlns:a16="http://schemas.microsoft.com/office/drawing/2014/main" id="{91898423-40D1-F06E-0A35-2B585E06A3B4}"/>
                </a:ext>
              </a:extLst>
            </p:cNvPr>
            <p:cNvSpPr/>
            <p:nvPr>
              <p:custDataLst>
                <p:tags r:id="rId24"/>
              </p:custDataLst>
            </p:nvPr>
          </p:nvSpPr>
          <p:spPr>
            <a:xfrm flipH="1" flipV="1">
              <a:off x="1368667"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8" name="椭圆 27">
              <a:extLst>
                <a:ext uri="{FF2B5EF4-FFF2-40B4-BE49-F238E27FC236}">
                  <a16:creationId xmlns:a16="http://schemas.microsoft.com/office/drawing/2014/main" id="{BE190D9A-A6CB-C79A-1235-3102AEF7BBC5}"/>
                </a:ext>
              </a:extLst>
            </p:cNvPr>
            <p:cNvSpPr/>
            <p:nvPr>
              <p:custDataLst>
                <p:tags r:id="rId25"/>
              </p:custDataLst>
            </p:nvPr>
          </p:nvSpPr>
          <p:spPr>
            <a:xfrm flipH="1" flipV="1">
              <a:off x="1468679"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9" name="椭圆 28">
              <a:extLst>
                <a:ext uri="{FF2B5EF4-FFF2-40B4-BE49-F238E27FC236}">
                  <a16:creationId xmlns:a16="http://schemas.microsoft.com/office/drawing/2014/main" id="{27A39DDC-909E-5A66-62FC-93DA47AC13D4}"/>
                </a:ext>
              </a:extLst>
            </p:cNvPr>
            <p:cNvSpPr/>
            <p:nvPr>
              <p:custDataLst>
                <p:tags r:id="rId26"/>
              </p:custDataLst>
            </p:nvPr>
          </p:nvSpPr>
          <p:spPr>
            <a:xfrm flipH="1" flipV="1">
              <a:off x="156869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0" name="椭圆 29">
              <a:extLst>
                <a:ext uri="{FF2B5EF4-FFF2-40B4-BE49-F238E27FC236}">
                  <a16:creationId xmlns:a16="http://schemas.microsoft.com/office/drawing/2014/main" id="{0F75B3DC-A95F-D64F-652E-B9E70EC27DBA}"/>
                </a:ext>
              </a:extLst>
            </p:cNvPr>
            <p:cNvSpPr/>
            <p:nvPr>
              <p:custDataLst>
                <p:tags r:id="rId27"/>
              </p:custDataLst>
            </p:nvPr>
          </p:nvSpPr>
          <p:spPr>
            <a:xfrm flipH="1" flipV="1">
              <a:off x="96861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1" name="椭圆 30">
              <a:extLst>
                <a:ext uri="{FF2B5EF4-FFF2-40B4-BE49-F238E27FC236}">
                  <a16:creationId xmlns:a16="http://schemas.microsoft.com/office/drawing/2014/main" id="{F2927220-B842-6199-8B5D-22E4121AC8A9}"/>
                </a:ext>
              </a:extLst>
            </p:cNvPr>
            <p:cNvSpPr/>
            <p:nvPr>
              <p:custDataLst>
                <p:tags r:id="rId28"/>
              </p:custDataLst>
            </p:nvPr>
          </p:nvSpPr>
          <p:spPr>
            <a:xfrm flipH="1" flipV="1">
              <a:off x="106863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2" name="椭圆 31">
              <a:extLst>
                <a:ext uri="{FF2B5EF4-FFF2-40B4-BE49-F238E27FC236}">
                  <a16:creationId xmlns:a16="http://schemas.microsoft.com/office/drawing/2014/main" id="{018BAFC2-BDEB-7685-2CDD-66EC8EF1F4C0}"/>
                </a:ext>
              </a:extLst>
            </p:cNvPr>
            <p:cNvSpPr/>
            <p:nvPr>
              <p:custDataLst>
                <p:tags r:id="rId29"/>
              </p:custDataLst>
            </p:nvPr>
          </p:nvSpPr>
          <p:spPr>
            <a:xfrm flipH="1" flipV="1">
              <a:off x="1168643"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3" name="椭圆 32">
              <a:extLst>
                <a:ext uri="{FF2B5EF4-FFF2-40B4-BE49-F238E27FC236}">
                  <a16:creationId xmlns:a16="http://schemas.microsoft.com/office/drawing/2014/main" id="{9DE243F8-0FFE-B850-87ED-246F7D2B092E}"/>
                </a:ext>
              </a:extLst>
            </p:cNvPr>
            <p:cNvSpPr/>
            <p:nvPr>
              <p:custDataLst>
                <p:tags r:id="rId30"/>
              </p:custDataLst>
            </p:nvPr>
          </p:nvSpPr>
          <p:spPr>
            <a:xfrm flipH="1" flipV="1">
              <a:off x="1268655"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4" name="椭圆 33">
              <a:extLst>
                <a:ext uri="{FF2B5EF4-FFF2-40B4-BE49-F238E27FC236}">
                  <a16:creationId xmlns:a16="http://schemas.microsoft.com/office/drawing/2014/main" id="{77904D5D-D043-3DEB-F076-0604401AC59B}"/>
                </a:ext>
              </a:extLst>
            </p:cNvPr>
            <p:cNvSpPr/>
            <p:nvPr>
              <p:custDataLst>
                <p:tags r:id="rId31"/>
              </p:custDataLst>
            </p:nvPr>
          </p:nvSpPr>
          <p:spPr>
            <a:xfrm flipH="1" flipV="1">
              <a:off x="1368667"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5" name="椭圆 34">
              <a:extLst>
                <a:ext uri="{FF2B5EF4-FFF2-40B4-BE49-F238E27FC236}">
                  <a16:creationId xmlns:a16="http://schemas.microsoft.com/office/drawing/2014/main" id="{30CFC039-F699-E04E-6FDF-38EAA72AAAE1}"/>
                </a:ext>
              </a:extLst>
            </p:cNvPr>
            <p:cNvSpPr/>
            <p:nvPr>
              <p:custDataLst>
                <p:tags r:id="rId32"/>
              </p:custDataLst>
            </p:nvPr>
          </p:nvSpPr>
          <p:spPr>
            <a:xfrm flipH="1" flipV="1">
              <a:off x="146867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6" name="椭圆 35">
              <a:extLst>
                <a:ext uri="{FF2B5EF4-FFF2-40B4-BE49-F238E27FC236}">
                  <a16:creationId xmlns:a16="http://schemas.microsoft.com/office/drawing/2014/main" id="{04A4F0F0-E078-F7CA-2F20-3D2BC4FAA4EE}"/>
                </a:ext>
              </a:extLst>
            </p:cNvPr>
            <p:cNvSpPr/>
            <p:nvPr>
              <p:custDataLst>
                <p:tags r:id="rId33"/>
              </p:custDataLst>
            </p:nvPr>
          </p:nvSpPr>
          <p:spPr>
            <a:xfrm flipH="1" flipV="1">
              <a:off x="156869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7" name="椭圆 36">
              <a:extLst>
                <a:ext uri="{FF2B5EF4-FFF2-40B4-BE49-F238E27FC236}">
                  <a16:creationId xmlns:a16="http://schemas.microsoft.com/office/drawing/2014/main" id="{44E759C5-36F2-BFF2-4054-577460A9D9B5}"/>
                </a:ext>
              </a:extLst>
            </p:cNvPr>
            <p:cNvSpPr/>
            <p:nvPr>
              <p:custDataLst>
                <p:tags r:id="rId34"/>
              </p:custDataLst>
            </p:nvPr>
          </p:nvSpPr>
          <p:spPr>
            <a:xfrm flipH="1" flipV="1">
              <a:off x="96861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8" name="椭圆 37">
              <a:extLst>
                <a:ext uri="{FF2B5EF4-FFF2-40B4-BE49-F238E27FC236}">
                  <a16:creationId xmlns:a16="http://schemas.microsoft.com/office/drawing/2014/main" id="{C5E789C5-34E3-5540-2DE5-57D760A521D0}"/>
                </a:ext>
              </a:extLst>
            </p:cNvPr>
            <p:cNvSpPr/>
            <p:nvPr>
              <p:custDataLst>
                <p:tags r:id="rId35"/>
              </p:custDataLst>
            </p:nvPr>
          </p:nvSpPr>
          <p:spPr>
            <a:xfrm flipH="1" flipV="1">
              <a:off x="106863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9" name="椭圆 38">
              <a:extLst>
                <a:ext uri="{FF2B5EF4-FFF2-40B4-BE49-F238E27FC236}">
                  <a16:creationId xmlns:a16="http://schemas.microsoft.com/office/drawing/2014/main" id="{F385A0F0-9CFF-7FEC-5789-7621299D0507}"/>
                </a:ext>
              </a:extLst>
            </p:cNvPr>
            <p:cNvSpPr/>
            <p:nvPr>
              <p:custDataLst>
                <p:tags r:id="rId36"/>
              </p:custDataLst>
            </p:nvPr>
          </p:nvSpPr>
          <p:spPr>
            <a:xfrm flipH="1" flipV="1">
              <a:off x="1168643"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0" name="椭圆 39">
              <a:extLst>
                <a:ext uri="{FF2B5EF4-FFF2-40B4-BE49-F238E27FC236}">
                  <a16:creationId xmlns:a16="http://schemas.microsoft.com/office/drawing/2014/main" id="{65D03D50-C0A4-7D13-0DFB-5957B4388920}"/>
                </a:ext>
              </a:extLst>
            </p:cNvPr>
            <p:cNvSpPr/>
            <p:nvPr>
              <p:custDataLst>
                <p:tags r:id="rId37"/>
              </p:custDataLst>
            </p:nvPr>
          </p:nvSpPr>
          <p:spPr>
            <a:xfrm flipH="1" flipV="1">
              <a:off x="1268655"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1" name="椭圆 40">
              <a:extLst>
                <a:ext uri="{FF2B5EF4-FFF2-40B4-BE49-F238E27FC236}">
                  <a16:creationId xmlns:a16="http://schemas.microsoft.com/office/drawing/2014/main" id="{E488C30E-3D1F-3D2C-860A-F1C92ECC9B03}"/>
                </a:ext>
              </a:extLst>
            </p:cNvPr>
            <p:cNvSpPr/>
            <p:nvPr>
              <p:custDataLst>
                <p:tags r:id="rId38"/>
              </p:custDataLst>
            </p:nvPr>
          </p:nvSpPr>
          <p:spPr>
            <a:xfrm flipH="1" flipV="1">
              <a:off x="1368667"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2" name="椭圆 41">
              <a:extLst>
                <a:ext uri="{FF2B5EF4-FFF2-40B4-BE49-F238E27FC236}">
                  <a16:creationId xmlns:a16="http://schemas.microsoft.com/office/drawing/2014/main" id="{29F78F8E-9424-26E1-FC4C-555C5CD3831B}"/>
                </a:ext>
              </a:extLst>
            </p:cNvPr>
            <p:cNvSpPr/>
            <p:nvPr>
              <p:custDataLst>
                <p:tags r:id="rId39"/>
              </p:custDataLst>
            </p:nvPr>
          </p:nvSpPr>
          <p:spPr>
            <a:xfrm flipH="1" flipV="1">
              <a:off x="146867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3" name="椭圆 42">
              <a:extLst>
                <a:ext uri="{FF2B5EF4-FFF2-40B4-BE49-F238E27FC236}">
                  <a16:creationId xmlns:a16="http://schemas.microsoft.com/office/drawing/2014/main" id="{4A4D269B-1565-6566-0163-171293991B67}"/>
                </a:ext>
              </a:extLst>
            </p:cNvPr>
            <p:cNvSpPr/>
            <p:nvPr>
              <p:custDataLst>
                <p:tags r:id="rId40"/>
              </p:custDataLst>
            </p:nvPr>
          </p:nvSpPr>
          <p:spPr>
            <a:xfrm flipH="1" flipV="1">
              <a:off x="156869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grpSp>
      <p:sp>
        <p:nvSpPr>
          <p:cNvPr id="22" name="!!平滑8"/>
          <p:cNvSpPr/>
          <p:nvPr userDrawn="1">
            <p:custDataLst>
              <p:tags r:id="rId3"/>
            </p:custDataLst>
          </p:nvPr>
        </p:nvSpPr>
        <p:spPr>
          <a:xfrm flipH="1">
            <a:off x="5175884" y="-1"/>
            <a:ext cx="7016116" cy="4601029"/>
          </a:xfrm>
          <a:prstGeom prst="diagStripe">
            <a:avLst/>
          </a:prstGeom>
          <a:gradFill flip="none" rotWithShape="1">
            <a:gsLst>
              <a:gs pos="2000">
                <a:schemeClr val="accent3"/>
              </a:gs>
              <a:gs pos="100000">
                <a:schemeClr val="accent2"/>
              </a:gs>
            </a:gsLst>
            <a:path path="circle">
              <a:fillToRect l="100000" t="100000"/>
            </a:path>
            <a:tileRect r="-100000" b="-100000"/>
          </a:gradFill>
          <a:ln>
            <a:noFill/>
          </a:ln>
          <a:effectLst>
            <a:outerShdw blurRad="533400" sx="102000" sy="102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3" name="标题"/>
          <p:cNvSpPr txBox="1"/>
          <p:nvPr>
            <p:custDataLst>
              <p:tags r:id="rId4"/>
            </p:custDataLst>
          </p:nvPr>
        </p:nvSpPr>
        <p:spPr>
          <a:xfrm>
            <a:off x="690660" y="263158"/>
            <a:ext cx="4550410" cy="583565"/>
          </a:xfrm>
          <a:prstGeom prst="rect">
            <a:avLst/>
          </a:prstGeom>
          <a:noFill/>
        </p:spPr>
        <p:txBody>
          <a:bodyPr wrap="square" rtlCol="0" anchor="ctr" anchorCtr="0">
            <a:normAutofit fontScale="95000"/>
          </a:bodyPr>
          <a:lstStyle/>
          <a:p>
            <a:pPr indent="0" fontAlgn="auto"/>
            <a:endParaRPr lang="en-US" sz="3200" b="1" spc="100" dirty="0">
              <a:solidFill>
                <a:schemeClr val="accent1"/>
              </a:solidFill>
              <a:latin typeface="思源黑体 CN" panose="020B0500000000000000" pitchFamily="34" charset="-122"/>
              <a:ea typeface="思源黑体 CN" panose="020B0500000000000000" pitchFamily="34" charset="-122"/>
              <a:cs typeface="Poppins" panose="00000500000000000000" pitchFamily="2" charset="0"/>
              <a:sym typeface="思源黑体 CN" panose="020B0500000000000000" pitchFamily="34" charset="-122"/>
            </a:endParaRPr>
          </a:p>
        </p:txBody>
      </p:sp>
      <p:sp>
        <p:nvSpPr>
          <p:cNvPr id="15" name="内容"/>
          <p:cNvSpPr/>
          <p:nvPr>
            <p:custDataLst>
              <p:tags r:id="rId5"/>
            </p:custDataLst>
          </p:nvPr>
        </p:nvSpPr>
        <p:spPr>
          <a:xfrm>
            <a:off x="1099308" y="411675"/>
            <a:ext cx="10987735" cy="5926872"/>
          </a:xfrm>
          <a:prstGeom prst="rect">
            <a:avLst/>
          </a:prstGeom>
        </p:spPr>
        <p:txBody>
          <a:bodyPr wrap="square">
            <a:noAutofit/>
          </a:bodyPr>
          <a:lstStyle/>
          <a:p>
            <a:pPr lvl="0"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前台参考 </a:t>
            </a:r>
            <a:r>
              <a:rPr lang="zh-CN" altLang="zh-CN" dirty="0">
                <a:latin typeface="汉仪空山楷 W" panose="00020600040101010101" pitchFamily="18" charset="-122"/>
                <a:ea typeface="汉仪空山楷 W" panose="00020600040101010101" pitchFamily="18" charset="-122"/>
                <a:hlinkClick r:id="rId43">
                  <a:extLst>
                    <a:ext uri="{A12FA001-AC4F-418D-AE19-62706E023703}">
                      <ahyp:hlinkClr xmlns:ahyp="http://schemas.microsoft.com/office/drawing/2018/hyperlinkcolor" val="tx"/>
                    </a:ext>
                  </a:extLst>
                </a:hlinkClick>
              </a:rPr>
              <a:t>Hexo</a:t>
            </a:r>
            <a:r>
              <a:rPr lang="zh-CN" altLang="zh-CN" dirty="0">
                <a:latin typeface="汉仪空山楷 W" panose="00020600040101010101" pitchFamily="18" charset="-122"/>
                <a:ea typeface="汉仪空山楷 W" panose="00020600040101010101" pitchFamily="18" charset="-122"/>
              </a:rPr>
              <a:t> 的 </a:t>
            </a:r>
            <a:r>
              <a:rPr lang="zh-CN" altLang="zh-CN" dirty="0">
                <a:latin typeface="汉仪空山楷 W" panose="00020600040101010101" pitchFamily="18" charset="-122"/>
                <a:ea typeface="汉仪空山楷 W" panose="00020600040101010101" pitchFamily="18" charset="-122"/>
                <a:hlinkClick r:id="rId44">
                  <a:extLst>
                    <a:ext uri="{A12FA001-AC4F-418D-AE19-62706E023703}">
                      <ahyp:hlinkClr xmlns:ahyp="http://schemas.microsoft.com/office/drawing/2018/hyperlinkcolor" val="tx"/>
                    </a:ext>
                  </a:extLst>
                </a:hlinkClick>
              </a:rPr>
              <a:t>Butterfly</a:t>
            </a:r>
            <a:r>
              <a:rPr lang="zh-CN" altLang="zh-CN" dirty="0">
                <a:latin typeface="汉仪空山楷 W" panose="00020600040101010101" pitchFamily="18" charset="-122"/>
                <a:ea typeface="汉仪空山楷 W" panose="00020600040101010101" pitchFamily="18" charset="-122"/>
              </a:rPr>
              <a:t> 设计，美观简洁，响应式体验好。</a:t>
            </a:r>
          </a:p>
          <a:p>
            <a:pPr lvl="0"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后台参考 </a:t>
            </a:r>
            <a:r>
              <a:rPr lang="zh-CN" altLang="zh-CN" dirty="0">
                <a:latin typeface="汉仪空山楷 W" panose="00020600040101010101" pitchFamily="18" charset="-122"/>
                <a:ea typeface="汉仪空山楷 W" panose="00020600040101010101" pitchFamily="18" charset="-122"/>
                <a:hlinkClick r:id="rId45">
                  <a:extLst>
                    <a:ext uri="{A12FA001-AC4F-418D-AE19-62706E023703}">
                      <ahyp:hlinkClr xmlns:ahyp="http://schemas.microsoft.com/office/drawing/2018/hyperlinkcolor" val="tx"/>
                    </a:ext>
                  </a:extLst>
                </a:hlinkClick>
              </a:rPr>
              <a:t>Element Admin</a:t>
            </a:r>
            <a:r>
              <a:rPr lang="zh-CN" altLang="zh-CN" dirty="0">
                <a:latin typeface="汉仪空山楷 W" panose="00020600040101010101" pitchFamily="18" charset="-122"/>
                <a:ea typeface="汉仪空山楷 W" panose="00020600040101010101" pitchFamily="18" charset="-122"/>
              </a:rPr>
              <a:t> 设计，侧边栏，历史标签，面包屑自动生成。</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采用 Markdown 编辑器，写法简单。</a:t>
            </a:r>
            <a:r>
              <a:rPr lang="en-US" altLang="zh-CN" dirty="0">
                <a:latin typeface="汉仪空山楷 W" panose="00020600040101010101" pitchFamily="18" charset="-122"/>
                <a:ea typeface="汉仪空山楷 W" panose="00020600040101010101" pitchFamily="18" charset="-122"/>
              </a:rPr>
              <a:t> </a:t>
            </a:r>
            <a:endParaRPr lang="zh-CN" altLang="zh-CN" dirty="0">
              <a:latin typeface="汉仪空山楷 W" panose="00020600040101010101" pitchFamily="18" charset="-122"/>
              <a:ea typeface="汉仪空山楷 W" panose="00020600040101010101" pitchFamily="18" charset="-122"/>
            </a:endParaRP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评论支持表情输入回复等，样式参考 Valine。</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前后端分离部署，适应当前潮流。</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接入第三方登录，减少注册成本。</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支持发布说说，随时分享趣事。</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留言采用弹幕墙，更加炫酷。</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支持代码高亮和复制，图片预览，深色模式等功能，提升用户体验。</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搜索文章支持高亮分词，响应速度快。</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新增文章目录、推荐文章等功能，优化用户体验。</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新增aop注解实现日志管理。 </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后台管理支持修改背景图片，博客配置等信息，操作简单，支持上传相册。</a:t>
            </a:r>
          </a:p>
          <a:p>
            <a:pPr indent="180000" fontAlgn="base">
              <a:lnSpc>
                <a:spcPct val="150000"/>
              </a:lnSpc>
              <a:buFontTx/>
              <a:buChar char="•"/>
            </a:pPr>
            <a:r>
              <a:rPr lang="en-US" altLang="zh-CN" dirty="0">
                <a:latin typeface="汉仪空山楷 W" panose="00020600040101010101" pitchFamily="18" charset="-122"/>
                <a:ea typeface="汉仪空山楷 W" panose="00020600040101010101" pitchFamily="18" charset="-122"/>
              </a:rPr>
              <a:t> </a:t>
            </a:r>
            <a:r>
              <a:rPr lang="zh-CN" altLang="zh-CN" dirty="0">
                <a:latin typeface="汉仪空山楷 W" panose="00020600040101010101" pitchFamily="18" charset="-122"/>
                <a:ea typeface="汉仪空山楷 W" panose="00020600040101010101" pitchFamily="18" charset="-122"/>
              </a:rPr>
              <a:t>支持多种上传模式（OSS、COS或本地），可支持配置</a:t>
            </a:r>
            <a:r>
              <a:rPr lang="zh-CN" altLang="en-US" dirty="0">
                <a:latin typeface="汉仪空山楷 W" panose="00020600040101010101" pitchFamily="18" charset="-122"/>
                <a:ea typeface="汉仪空山楷 W" panose="00020600040101010101" pitchFamily="18" charset="-122"/>
              </a:rPr>
              <a:t>。</a:t>
            </a:r>
            <a:endParaRPr lang="zh-CN" altLang="zh-CN" dirty="0">
              <a:latin typeface="汉仪空山楷 W" panose="00020600040101010101" pitchFamily="18" charset="-122"/>
              <a:ea typeface="汉仪空山楷 W" panose="00020600040101010101" pitchFamily="18" charset="-122"/>
            </a:endParaRPr>
          </a:p>
        </p:txBody>
      </p:sp>
    </p:spTree>
    <p:custDataLst>
      <p:tags r:id="rId1"/>
    </p:custDataLst>
    <p:extLst>
      <p:ext uri="{BB962C8B-B14F-4D97-AF65-F5344CB8AC3E}">
        <p14:creationId xmlns:p14="http://schemas.microsoft.com/office/powerpoint/2010/main" val="35898958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strVal val="4/3*#ppt_w"/>
                                          </p:val>
                                        </p:tav>
                                        <p:tav tm="100000">
                                          <p:val>
                                            <p:strVal val="#ppt_w"/>
                                          </p:val>
                                        </p:tav>
                                      </p:tavLst>
                                    </p:anim>
                                    <p:anim calcmode="lin" valueType="num">
                                      <p:cBhvr>
                                        <p:cTn id="8" dur="500" fill="hold"/>
                                        <p:tgtEl>
                                          <p:spTgt spid="4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p:cTn id="11" dur="500" fill="hold"/>
                                        <p:tgtEl>
                                          <p:spTgt spid="44"/>
                                        </p:tgtEl>
                                        <p:attrNameLst>
                                          <p:attrName>ppt_w</p:attrName>
                                        </p:attrNameLst>
                                      </p:cBhvr>
                                      <p:tavLst>
                                        <p:tav tm="0">
                                          <p:val>
                                            <p:strVal val="4/3*#ppt_w"/>
                                          </p:val>
                                        </p:tav>
                                        <p:tav tm="100000">
                                          <p:val>
                                            <p:strVal val="#ppt_w"/>
                                          </p:val>
                                        </p:tav>
                                      </p:tavLst>
                                    </p:anim>
                                    <p:anim calcmode="lin" valueType="num">
                                      <p:cBhvr>
                                        <p:cTn id="12" dur="500" fill="hold"/>
                                        <p:tgtEl>
                                          <p:spTgt spid="44"/>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strVal val="4/3*#ppt_w"/>
                                          </p:val>
                                        </p:tav>
                                        <p:tav tm="100000">
                                          <p:val>
                                            <p:strVal val="#ppt_w"/>
                                          </p:val>
                                        </p:tav>
                                      </p:tavLst>
                                    </p:anim>
                                    <p:anim calcmode="lin" valueType="num">
                                      <p:cBhvr>
                                        <p:cTn id="16" dur="500" fill="hold"/>
                                        <p:tgtEl>
                                          <p:spTgt spid="3"/>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strVal val="4/3*#ppt_w"/>
                                          </p:val>
                                        </p:tav>
                                        <p:tav tm="100000">
                                          <p:val>
                                            <p:strVal val="#ppt_w"/>
                                          </p:val>
                                        </p:tav>
                                      </p:tavLst>
                                    </p:anim>
                                    <p:anim calcmode="lin" valueType="num">
                                      <p:cBhvr>
                                        <p:cTn id="20" dur="500" fill="hold"/>
                                        <p:tgtEl>
                                          <p:spTgt spid="22"/>
                                        </p:tgtEl>
                                        <p:attrNameLst>
                                          <p:attrName>ppt_h</p:attrName>
                                        </p:attrNameLst>
                                      </p:cBhvr>
                                      <p:tavLst>
                                        <p:tav tm="0">
                                          <p:val>
                                            <p:strVal val="4/3*#ppt_h"/>
                                          </p:val>
                                        </p:tav>
                                        <p:tav tm="100000">
                                          <p:val>
                                            <p:strVal val="#ppt_h"/>
                                          </p:val>
                                        </p:tav>
                                      </p:tavLst>
                                    </p:anim>
                                  </p:childTnLst>
                                </p:cTn>
                              </p:par>
                              <p:par>
                                <p:cTn id="21" presetID="23" presetClass="entr" presetSubtype="16" fill="hold" grpId="0" nodeType="withEffect" nodePh="1">
                                  <p:stCondLst>
                                    <p:cond delay="0"/>
                                  </p:stCondLst>
                                  <p:endCondLst>
                                    <p:cond evt="begin" delay="0">
                                      <p:tn val="21"/>
                                    </p:cond>
                                  </p:endCondLst>
                                  <p:childTnLst>
                                    <p:set>
                                      <p:cBhvr>
                                        <p:cTn id="22" dur="1" fill="hold">
                                          <p:stCondLst>
                                            <p:cond delay="0"/>
                                          </p:stCondLst>
                                        </p:cTn>
                                        <p:tgtEl>
                                          <p:spTgt spid="13"/>
                                        </p:tgtEl>
                                        <p:attrNameLst>
                                          <p:attrName>style.visibility</p:attrName>
                                        </p:attrNameLst>
                                      </p:cBhvr>
                                      <p:to>
                                        <p:strVal val="visible"/>
                                      </p:to>
                                    </p:set>
                                    <p:anim to="" calcmode="lin" valueType="num">
                                      <p:cBhvr>
                                        <p:cTn id="23" dur="400" accel="50000" fill="hold">
                                          <p:stCondLst>
                                            <p:cond delay="0"/>
                                          </p:stCondLst>
                                        </p:cTn>
                                        <p:tgtEl>
                                          <p:spTgt spid="13"/>
                                        </p:tgtEl>
                                        <p:attrNameLst>
                                          <p:attrName>ppt_w</p:attrName>
                                        </p:attrNameLst>
                                      </p:cBhvr>
                                      <p:tavLst>
                                        <p:tav tm="0">
                                          <p:val>
                                            <p:strVal val="0"/>
                                          </p:val>
                                        </p:tav>
                                        <p:tav tm="100000">
                                          <p:val>
                                            <p:strVal val="#ppt_w"/>
                                          </p:val>
                                        </p:tav>
                                      </p:tavLst>
                                    </p:anim>
                                    <p:anim to="" calcmode="lin" valueType="num">
                                      <p:cBhvr>
                                        <p:cTn id="24" dur="400" accel="50000" fill="hold">
                                          <p:stCondLst>
                                            <p:cond delay="0"/>
                                          </p:stCondLst>
                                        </p:cTn>
                                        <p:tgtEl>
                                          <p:spTgt spid="13"/>
                                        </p:tgtEl>
                                        <p:attrNameLst>
                                          <p:attrName>ppt_h</p:attrName>
                                        </p:attrNameLst>
                                      </p:cBhvr>
                                      <p:tavLst>
                                        <p:tav tm="0">
                                          <p:val>
                                            <p:strVal val="0"/>
                                          </p:val>
                                        </p:tav>
                                        <p:tav tm="100000">
                                          <p:val>
                                            <p:strVal val="#ppt_h"/>
                                          </p:val>
                                        </p:tav>
                                      </p:tavLst>
                                    </p:anim>
                                    <p:anim to="" calcmode="lin" valueType="num">
                                      <p:cBhvr>
                                        <p:cTn id="25" dur="100" autoRev="1" fill="hold">
                                          <p:stCondLst>
                                            <p:cond delay="400"/>
                                          </p:stCondLst>
                                        </p:cTn>
                                        <p:tgtEl>
                                          <p:spTgt spid="13"/>
                                        </p:tgtEl>
                                        <p:attrNameLst>
                                          <p:attrName>ppt_w</p:attrName>
                                        </p:attrNameLst>
                                      </p:cBhvr>
                                      <p:tavLst>
                                        <p:tav tm="0">
                                          <p:val>
                                            <p:strVal val="#ppt_w"/>
                                          </p:val>
                                        </p:tav>
                                        <p:tav tm="100000">
                                          <p:val>
                                            <p:strVal val="#ppt_w*1.4"/>
                                          </p:val>
                                        </p:tav>
                                      </p:tavLst>
                                    </p:anim>
                                    <p:anim to="" calcmode="lin" valueType="num">
                                      <p:cBhvr>
                                        <p:cTn id="26" dur="100" autoRev="1" fill="hold">
                                          <p:stCondLst>
                                            <p:cond delay="400"/>
                                          </p:stCondLst>
                                        </p:cTn>
                                        <p:tgtEl>
                                          <p:spTgt spid="13"/>
                                        </p:tgtEl>
                                        <p:attrNameLst>
                                          <p:attrName>ppt_h</p:attrName>
                                        </p:attrNameLst>
                                      </p:cBhvr>
                                      <p:tavLst>
                                        <p:tav tm="0">
                                          <p:val>
                                            <p:strVal val="#ppt_h"/>
                                          </p:val>
                                        </p:tav>
                                        <p:tav tm="100000">
                                          <p:val>
                                            <p:strVal val="#ppt_h*1.4"/>
                                          </p:val>
                                        </p:tav>
                                      </p:tavLst>
                                    </p:anim>
                                  </p:childTnLst>
                                </p:cTn>
                              </p:par>
                              <p:par>
                                <p:cTn id="27" presetID="23" presetClass="entr" presetSubtype="288"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500" fill="hold"/>
                                        <p:tgtEl>
                                          <p:spTgt spid="15"/>
                                        </p:tgtEl>
                                        <p:attrNameLst>
                                          <p:attrName>ppt_w</p:attrName>
                                        </p:attrNameLst>
                                      </p:cBhvr>
                                      <p:tavLst>
                                        <p:tav tm="0">
                                          <p:val>
                                            <p:strVal val="4/3*#ppt_w"/>
                                          </p:val>
                                        </p:tav>
                                        <p:tav tm="100000">
                                          <p:val>
                                            <p:strVal val="#ppt_w"/>
                                          </p:val>
                                        </p:tav>
                                      </p:tavLst>
                                    </p:anim>
                                    <p:anim calcmode="lin" valueType="num">
                                      <p:cBhvr>
                                        <p:cTn id="30" dur="500" fill="hold"/>
                                        <p:tgtEl>
                                          <p:spTgt spid="15"/>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4" grpId="0" animBg="1"/>
      <p:bldP spid="22" grpId="0" animBg="1"/>
      <p:bldP spid="13"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hidden="1"/>
          <p:cNvGrpSpPr/>
          <p:nvPr/>
        </p:nvGrpSpPr>
        <p:grpSpPr>
          <a:xfrm>
            <a:off x="0" y="0"/>
            <a:ext cx="12192000" cy="6857365"/>
            <a:chOff x="0" y="0"/>
            <a:chExt cx="19200" cy="10799"/>
          </a:xfrm>
        </p:grpSpPr>
        <p:sp>
          <p:nvSpPr>
            <p:cNvPr id="6" name="椭圆 5"/>
            <p:cNvSpPr/>
            <p:nvPr/>
          </p:nvSpPr>
          <p:spPr>
            <a:xfrm>
              <a:off x="1621" y="1675"/>
              <a:ext cx="754" cy="754"/>
            </a:xfrm>
            <a:prstGeom prst="ellipse">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023" y="4966"/>
              <a:ext cx="867" cy="86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688" y="9089"/>
              <a:ext cx="1300" cy="1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309" y="1214"/>
              <a:ext cx="329" cy="3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a:off x="0" y="6495"/>
              <a:ext cx="3930" cy="430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sp>
          <p:nvSpPr>
            <p:cNvPr id="11" name="任意多边形: 形状 10"/>
            <p:cNvSpPr/>
            <p:nvPr/>
          </p:nvSpPr>
          <p:spPr>
            <a:xfrm flipH="1">
              <a:off x="16508" y="0"/>
              <a:ext cx="2692" cy="2428"/>
            </a:xfrm>
            <a:custGeom>
              <a:avLst/>
              <a:gdLst>
                <a:gd name="connsiteX0" fmla="*/ 0 w 1709721"/>
                <a:gd name="connsiteY0" fmla="*/ 0 h 1542092"/>
                <a:gd name="connsiteX1" fmla="*/ 1709721 w 1709721"/>
                <a:gd name="connsiteY1" fmla="*/ 0 h 1542092"/>
                <a:gd name="connsiteX2" fmla="*/ 1683816 w 1709721"/>
                <a:gd name="connsiteY2" fmla="*/ 169743 h 1542092"/>
                <a:gd name="connsiteX3" fmla="*/ 0 w 1709721"/>
                <a:gd name="connsiteY3" fmla="*/ 1542092 h 1542092"/>
              </a:gdLst>
              <a:ahLst/>
              <a:cxnLst>
                <a:cxn ang="0">
                  <a:pos x="connsiteX0" y="connsiteY0"/>
                </a:cxn>
                <a:cxn ang="0">
                  <a:pos x="connsiteX1" y="connsiteY1"/>
                </a:cxn>
                <a:cxn ang="0">
                  <a:pos x="connsiteX2" y="connsiteY2"/>
                </a:cxn>
                <a:cxn ang="0">
                  <a:pos x="connsiteX3" y="connsiteY3"/>
                </a:cxn>
              </a:cxnLst>
              <a:rect l="l" t="t" r="r" b="b"/>
              <a:pathLst>
                <a:path w="1709721" h="1542092">
                  <a:moveTo>
                    <a:pt x="0" y="0"/>
                  </a:moveTo>
                  <a:lnTo>
                    <a:pt x="1709721" y="0"/>
                  </a:lnTo>
                  <a:lnTo>
                    <a:pt x="1683816" y="169743"/>
                  </a:lnTo>
                  <a:cubicBezTo>
                    <a:pt x="1523550" y="952941"/>
                    <a:pt x="830577" y="1542092"/>
                    <a:pt x="0" y="15420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grpSp>
      <p:grpSp>
        <p:nvGrpSpPr>
          <p:cNvPr id="3" name="组合 2"/>
          <p:cNvGrpSpPr/>
          <p:nvPr/>
        </p:nvGrpSpPr>
        <p:grpSpPr>
          <a:xfrm>
            <a:off x="8128849" y="1826566"/>
            <a:ext cx="10186827" cy="4816867"/>
            <a:chOff x="7683144" y="1826566"/>
            <a:chExt cx="10186827" cy="4816867"/>
          </a:xfrm>
        </p:grpSpPr>
        <p:sp>
          <p:nvSpPr>
            <p:cNvPr id="1099" name="矩形 1098"/>
            <p:cNvSpPr/>
            <p:nvPr>
              <p:custDataLst>
                <p:tags r:id="rId13"/>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8" name="矩形 1097"/>
            <p:cNvSpPr/>
            <p:nvPr>
              <p:custDataLst>
                <p:tags r:id="rId14"/>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3" name="矩形 1092"/>
            <p:cNvSpPr/>
            <p:nvPr>
              <p:custDataLst>
                <p:tags r:id="rId15"/>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4" name="矩形 1093"/>
            <p:cNvSpPr/>
            <p:nvPr>
              <p:custDataLst>
                <p:tags r:id="rId16"/>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5" name="矩形 1094"/>
            <p:cNvSpPr/>
            <p:nvPr>
              <p:custDataLst>
                <p:tags r:id="rId17"/>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2" name="矩形 1091"/>
            <p:cNvSpPr/>
            <p:nvPr>
              <p:custDataLst>
                <p:tags r:id="rId18"/>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1" name="矩形 1090"/>
            <p:cNvSpPr/>
            <p:nvPr>
              <p:custDataLst>
                <p:tags r:id="rId19"/>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0" name="矩形 1089"/>
            <p:cNvSpPr/>
            <p:nvPr>
              <p:custDataLst>
                <p:tags r:id="rId20"/>
              </p:custDataLst>
            </p:nvPr>
          </p:nvSpPr>
          <p:spPr>
            <a:xfrm>
              <a:off x="8556447" y="1982913"/>
              <a:ext cx="6791218" cy="559014"/>
            </a:xfrm>
            <a:prstGeom prst="rect">
              <a:avLst/>
            </a:prstGeom>
            <a:gradFill flip="none" rotWithShape="1">
              <a:gsLst>
                <a:gs pos="100000">
                  <a:schemeClr val="accent1">
                    <a:alpha val="0"/>
                  </a:schemeClr>
                </a:gs>
                <a:gs pos="0">
                  <a:schemeClr val="accent2">
                    <a:alpha val="2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grpSp>
      <p:grpSp>
        <p:nvGrpSpPr>
          <p:cNvPr id="4" name="组合 3"/>
          <p:cNvGrpSpPr/>
          <p:nvPr/>
        </p:nvGrpSpPr>
        <p:grpSpPr>
          <a:xfrm flipH="1">
            <a:off x="-6123675" y="1826566"/>
            <a:ext cx="10186827" cy="4816867"/>
            <a:chOff x="7683144" y="1826566"/>
            <a:chExt cx="10186827" cy="4816867"/>
          </a:xfrm>
        </p:grpSpPr>
        <p:sp>
          <p:nvSpPr>
            <p:cNvPr id="5" name="矩形 4"/>
            <p:cNvSpPr/>
            <p:nvPr>
              <p:custDataLst>
                <p:tags r:id="rId5"/>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 name="矩形 1"/>
            <p:cNvSpPr/>
            <p:nvPr>
              <p:custDataLst>
                <p:tags r:id="rId6"/>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6" name="矩形 15"/>
            <p:cNvSpPr/>
            <p:nvPr>
              <p:custDataLst>
                <p:tags r:id="rId7"/>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7" name="矩形 16"/>
            <p:cNvSpPr/>
            <p:nvPr>
              <p:custDataLst>
                <p:tags r:id="rId8"/>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8" name="矩形 17"/>
            <p:cNvSpPr/>
            <p:nvPr>
              <p:custDataLst>
                <p:tags r:id="rId9"/>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9" name="矩形 18"/>
            <p:cNvSpPr/>
            <p:nvPr>
              <p:custDataLst>
                <p:tags r:id="rId10"/>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0" name="矩形 19"/>
            <p:cNvSpPr/>
            <p:nvPr>
              <p:custDataLst>
                <p:tags r:id="rId11"/>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1" name="矩形 20"/>
            <p:cNvSpPr/>
            <p:nvPr>
              <p:custDataLst>
                <p:tags r:id="rId12"/>
              </p:custDataLst>
            </p:nvPr>
          </p:nvSpPr>
          <p:spPr>
            <a:xfrm>
              <a:off x="8556447" y="1982913"/>
              <a:ext cx="6791218" cy="559014"/>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chemeClr val="accent1"/>
                </a:solidFill>
                <a:latin typeface="微软雅黑" panose="020B0503020204020204" charset="-122"/>
                <a:ea typeface="微软雅黑" panose="020B0503020204020204" charset="-122"/>
              </a:endParaRPr>
            </a:p>
          </p:txBody>
        </p:sp>
      </p:grpSp>
      <p:sp>
        <p:nvSpPr>
          <p:cNvPr id="12" name="序号"/>
          <p:cNvSpPr txBox="1"/>
          <p:nvPr>
            <p:custDataLst>
              <p:tags r:id="rId2"/>
            </p:custDataLst>
          </p:nvPr>
        </p:nvSpPr>
        <p:spPr>
          <a:xfrm>
            <a:off x="2344420" y="2054860"/>
            <a:ext cx="2483485" cy="2089150"/>
          </a:xfrm>
          <a:prstGeom prst="rect">
            <a:avLst/>
          </a:prstGeom>
        </p:spPr>
        <p:txBody>
          <a:bodyPr wrap="square">
            <a:normAutofit/>
          </a:bodyPr>
          <a:lstStyle>
            <a:lvl1pPr marL="0" indent="0" algn="l" defTabSz="914400" rtl="0" eaLnBrk="1" latinLnBrk="0" hangingPunct="1">
              <a:lnSpc>
                <a:spcPct val="90000"/>
              </a:lnSpc>
              <a:spcBef>
                <a:spcPts val="1000"/>
              </a:spcBef>
              <a:buFont typeface="Arial" panose="020B0604020202020204" pitchFamily="34" charset="0"/>
              <a:buNone/>
              <a:defRPr sz="16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en-US" altLang="zh-CN" sz="12000" b="1">
                <a:solidFill>
                  <a:schemeClr val="accent1"/>
                </a:solidFill>
                <a:latin typeface="微软雅黑" panose="020B0503020204020204" charset="-122"/>
                <a:ea typeface="微软雅黑" panose="020B0503020204020204" charset="-122"/>
              </a:rPr>
              <a:t>05</a:t>
            </a:r>
          </a:p>
        </p:txBody>
      </p:sp>
      <p:sp>
        <p:nvSpPr>
          <p:cNvPr id="34" name="标题"/>
          <p:cNvSpPr txBox="1"/>
          <p:nvPr>
            <p:custDataLst>
              <p:tags r:id="rId3"/>
            </p:custDataLst>
          </p:nvPr>
        </p:nvSpPr>
        <p:spPr>
          <a:xfrm>
            <a:off x="4404995" y="2298700"/>
            <a:ext cx="6791218" cy="932180"/>
          </a:xfrm>
          <a:prstGeom prst="rect">
            <a:avLst/>
          </a:prstGeom>
          <a:noFill/>
        </p:spPr>
        <p:txBody>
          <a:bodyPr wrap="square" rtlCol="0" anchor="ctr"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4800" spc="0">
                <a:solidFill>
                  <a:schemeClr val="accent1"/>
                </a:solidFill>
                <a:latin typeface="微软雅黑" panose="020B0503020204020204" charset="-122"/>
                <a:ea typeface="微软雅黑" panose="020B0503020204020204" charset="-122"/>
                <a:cs typeface="+mn-ea"/>
                <a:sym typeface="+mn-lt"/>
              </a:rPr>
              <a:t>功能模块与技术实现</a:t>
            </a:r>
            <a:endParaRPr lang="zh-CN" altLang="en-US" sz="4800" spc="0" dirty="0">
              <a:solidFill>
                <a:schemeClr val="accent1"/>
              </a:solidFill>
              <a:latin typeface="微软雅黑" panose="020B0503020204020204" charset="-122"/>
              <a:ea typeface="微软雅黑" panose="020B0503020204020204" charset="-122"/>
              <a:cs typeface="+mn-ea"/>
              <a:sym typeface="+mn-lt"/>
            </a:endParaRPr>
          </a:p>
        </p:txBody>
      </p:sp>
      <p:sp>
        <p:nvSpPr>
          <p:cNvPr id="35" name="副标题"/>
          <p:cNvSpPr txBox="1"/>
          <p:nvPr>
            <p:custDataLst>
              <p:tags r:id="rId4"/>
            </p:custDataLst>
          </p:nvPr>
        </p:nvSpPr>
        <p:spPr>
          <a:xfrm>
            <a:off x="4404995" y="3326130"/>
            <a:ext cx="4715313" cy="398780"/>
          </a:xfrm>
          <a:prstGeom prst="rect">
            <a:avLst/>
          </a:prstGeom>
          <a:noFill/>
        </p:spPr>
        <p:txBody>
          <a:bodyPr wrap="square" rtlCol="0" anchor="ctr" anchorCtr="0">
            <a:normAutofit/>
          </a:bodyPr>
          <a:lstStyle/>
          <a:p>
            <a:r>
              <a:rPr lang="en-US" altLang="zh-CN" sz="1400">
                <a:solidFill>
                  <a:schemeClr val="accent1"/>
                </a:solidFill>
                <a:latin typeface="微软雅黑" panose="020B0503020204020204" charset="-122"/>
                <a:ea typeface="微软雅黑" panose="020B0503020204020204" charset="-122"/>
              </a:rPr>
              <a:t>Functional modules and technical implementation</a:t>
            </a:r>
            <a:endParaRPr lang="zh-CN" altLang="en-US" sz="1400">
              <a:solidFill>
                <a:schemeClr val="accent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4/3*#ppt_w"/>
                                          </p:val>
                                        </p:tav>
                                        <p:tav tm="100000">
                                          <p:val>
                                            <p:strVal val="#ppt_w"/>
                                          </p:val>
                                        </p:tav>
                                      </p:tavLst>
                                    </p:anim>
                                    <p:anim calcmode="lin" valueType="num">
                                      <p:cBhvr>
                                        <p:cTn id="8" dur="500" fill="hold"/>
                                        <p:tgtEl>
                                          <p:spTgt spid="22"/>
                                        </p:tgtEl>
                                        <p:attrNameLst>
                                          <p:attrName>ppt_h</p:attrName>
                                        </p:attrNameLst>
                                      </p:cBhvr>
                                      <p:tavLst>
                                        <p:tav tm="0">
                                          <p:val>
                                            <p:strVal val="4/3*#ppt_h"/>
                                          </p:val>
                                        </p:tav>
                                        <p:tav tm="100000">
                                          <p:val>
                                            <p:strVal val="#ppt_h"/>
                                          </p:val>
                                        </p:tav>
                                      </p:tavLst>
                                    </p:anim>
                                  </p:childTnLst>
                                </p:cTn>
                              </p:par>
                              <p:par>
                                <p:cTn id="9" presetID="0"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500" fill="hold">
                                          <p:stCondLst>
                                            <p:cond delay="0"/>
                                          </p:stCondLst>
                                        </p:cTn>
                                        <p:tgtEl>
                                          <p:spTgt spid="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2" dur="500" fill="hold">
                                          <p:stCondLst>
                                            <p:cond delay="0"/>
                                          </p:stCondLst>
                                        </p:cTn>
                                        <p:tgtEl>
                                          <p:spTgt spid="3"/>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3" dur="500" fill="hold">
                                          <p:stCondLst>
                                            <p:cond delay="0"/>
                                          </p:stCondLst>
                                        </p:cTn>
                                        <p:tgtEl>
                                          <p:spTgt spid="3"/>
                                        </p:tgtEl>
                                        <p:attrNameLst>
                                          <p:attrName>style.opacity</p:attrName>
                                        </p:attrNameLst>
                                      </p:cBhvr>
                                      <p:tavLst>
                                        <p:tav tm="0">
                                          <p:val>
                                            <p:strVal val="0"/>
                                          </p:val>
                                        </p:tav>
                                        <p:tav tm="100000">
                                          <p:val>
                                            <p:strVal val="1"/>
                                          </p:val>
                                        </p:tav>
                                      </p:tavLst>
                                    </p:anim>
                                    <p:anim to="" calcmode="lin" valueType="num">
                                      <p:cBhvr>
                                        <p:cTn id="14" dur="500" fill="hold">
                                          <p:stCondLst>
                                            <p:cond delay="0"/>
                                          </p:stCondLst>
                                        </p:cTn>
                                        <p:tgtEl>
                                          <p:spTgt spid="3"/>
                                        </p:tgtEl>
                                        <p:attrNameLst>
                                          <p:attrName>ppt_w</p:attrName>
                                        </p:attrNameLst>
                                      </p:cBhvr>
                                      <p:tavLst>
                                        <p:tav tm="0">
                                          <p:val>
                                            <p:strVal val="#ppt_w*2"/>
                                          </p:val>
                                        </p:tav>
                                        <p:tav tm="100000">
                                          <p:val>
                                            <p:strVal val="#ppt_w"/>
                                          </p:val>
                                        </p:tav>
                                      </p:tavLst>
                                    </p:anim>
                                    <p:anim to="" calcmode="lin" valueType="num">
                                      <p:cBhvr>
                                        <p:cTn id="15" dur="500" fill="hold">
                                          <p:stCondLst>
                                            <p:cond delay="0"/>
                                          </p:stCondLst>
                                        </p:cTn>
                                        <p:tgtEl>
                                          <p:spTgt spid="3"/>
                                        </p:tgtEl>
                                        <p:attrNameLst>
                                          <p:attrName>ppt_h</p:attrName>
                                        </p:attrNameLst>
                                      </p:cBhvr>
                                      <p:tavLst>
                                        <p:tav tm="0">
                                          <p:val>
                                            <p:strVal val="#ppt_h*2"/>
                                          </p:val>
                                        </p:tav>
                                        <p:tav tm="100000">
                                          <p:val>
                                            <p:strVal val="#ppt_h"/>
                                          </p:val>
                                        </p:tav>
                                      </p:tavLst>
                                    </p:anim>
                                  </p:childTnLst>
                                </p:cTn>
                              </p:par>
                              <p:par>
                                <p:cTn id="16" presetID="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 to="" calcmode="lin" valueType="num">
                                      <p:cBhvr>
                                        <p:cTn id="18" dur="500" fill="hold">
                                          <p:stCondLst>
                                            <p:cond delay="0"/>
                                          </p:stCondLst>
                                        </p:cTn>
                                        <p:tgtEl>
                                          <p:spTgt spid="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9" dur="500" fill="hold">
                                          <p:stCondLst>
                                            <p:cond delay="0"/>
                                          </p:stCondLst>
                                        </p:cTn>
                                        <p:tgtEl>
                                          <p:spTgt spid="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0" dur="500" fill="hold">
                                          <p:stCondLst>
                                            <p:cond delay="0"/>
                                          </p:stCondLst>
                                        </p:cTn>
                                        <p:tgtEl>
                                          <p:spTgt spid="4"/>
                                        </p:tgtEl>
                                        <p:attrNameLst>
                                          <p:attrName>style.opacity</p:attrName>
                                        </p:attrNameLst>
                                      </p:cBhvr>
                                      <p:tavLst>
                                        <p:tav tm="0">
                                          <p:val>
                                            <p:strVal val="0"/>
                                          </p:val>
                                        </p:tav>
                                        <p:tav tm="100000">
                                          <p:val>
                                            <p:strVal val="1"/>
                                          </p:val>
                                        </p:tav>
                                      </p:tavLst>
                                    </p:anim>
                                    <p:anim to="" calcmode="lin" valueType="num">
                                      <p:cBhvr>
                                        <p:cTn id="21"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22" dur="500" fill="hold">
                                          <p:stCondLst>
                                            <p:cond delay="0"/>
                                          </p:stCondLst>
                                        </p:cTn>
                                        <p:tgtEl>
                                          <p:spTgt spid="4"/>
                                        </p:tgtEl>
                                        <p:attrNameLst>
                                          <p:attrName>ppt_h</p:attrName>
                                        </p:attrNameLst>
                                      </p:cBhvr>
                                      <p:tavLst>
                                        <p:tav tm="0">
                                          <p:val>
                                            <p:strVal val="#ppt_h*2"/>
                                          </p:val>
                                        </p:tav>
                                        <p:tav tm="100000">
                                          <p:val>
                                            <p:strVal val="#ppt_h"/>
                                          </p:val>
                                        </p:tav>
                                      </p:tavLst>
                                    </p:anim>
                                  </p:childTnLst>
                                </p:cTn>
                              </p:par>
                              <p:par>
                                <p:cTn id="23" presetID="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to="" calcmode="lin" valueType="num">
                                      <p:cBhvr>
                                        <p:cTn id="25" dur="500" fill="hold">
                                          <p:stCondLst>
                                            <p:cond delay="0"/>
                                          </p:stCondLst>
                                        </p:cTn>
                                        <p:tgtEl>
                                          <p:spTgt spid="1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6" dur="500" fill="hold">
                                          <p:stCondLst>
                                            <p:cond delay="0"/>
                                          </p:stCondLst>
                                        </p:cTn>
                                        <p:tgtEl>
                                          <p:spTgt spid="1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7" dur="500" fill="hold">
                                          <p:stCondLst>
                                            <p:cond delay="0"/>
                                          </p:stCondLst>
                                        </p:cTn>
                                        <p:tgtEl>
                                          <p:spTgt spid="12"/>
                                        </p:tgtEl>
                                        <p:attrNameLst>
                                          <p:attrName>style.opacity</p:attrName>
                                        </p:attrNameLst>
                                      </p:cBhvr>
                                      <p:tavLst>
                                        <p:tav tm="0">
                                          <p:val>
                                            <p:strVal val="0"/>
                                          </p:val>
                                        </p:tav>
                                        <p:tav tm="100000">
                                          <p:val>
                                            <p:strVal val="1"/>
                                          </p:val>
                                        </p:tav>
                                      </p:tavLst>
                                    </p:anim>
                                    <p:anim to="" calcmode="lin" valueType="num">
                                      <p:cBhvr>
                                        <p:cTn id="28" dur="500" fill="hold">
                                          <p:stCondLst>
                                            <p:cond delay="0"/>
                                          </p:stCondLst>
                                        </p:cTn>
                                        <p:tgtEl>
                                          <p:spTgt spid="12"/>
                                        </p:tgtEl>
                                        <p:attrNameLst>
                                          <p:attrName>ppt_w</p:attrName>
                                        </p:attrNameLst>
                                      </p:cBhvr>
                                      <p:tavLst>
                                        <p:tav tm="0">
                                          <p:val>
                                            <p:strVal val="#ppt_w*2"/>
                                          </p:val>
                                        </p:tav>
                                        <p:tav tm="100000">
                                          <p:val>
                                            <p:strVal val="#ppt_w"/>
                                          </p:val>
                                        </p:tav>
                                      </p:tavLst>
                                    </p:anim>
                                    <p:anim to="" calcmode="lin" valueType="num">
                                      <p:cBhvr>
                                        <p:cTn id="29" dur="500" fill="hold">
                                          <p:stCondLst>
                                            <p:cond delay="0"/>
                                          </p:stCondLst>
                                        </p:cTn>
                                        <p:tgtEl>
                                          <p:spTgt spid="12"/>
                                        </p:tgtEl>
                                        <p:attrNameLst>
                                          <p:attrName>ppt_h</p:attrName>
                                        </p:attrNameLst>
                                      </p:cBhvr>
                                      <p:tavLst>
                                        <p:tav tm="0">
                                          <p:val>
                                            <p:strVal val="#ppt_h*2"/>
                                          </p:val>
                                        </p:tav>
                                        <p:tav tm="100000">
                                          <p:val>
                                            <p:strVal val="#ppt_h"/>
                                          </p:val>
                                        </p:tav>
                                      </p:tavLst>
                                    </p:anim>
                                  </p:childTnLst>
                                </p:cTn>
                              </p:par>
                              <p:par>
                                <p:cTn id="30" presetID="23" presetClass="entr" presetSubtype="288"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ppt_w</p:attrName>
                                        </p:attrNameLst>
                                      </p:cBhvr>
                                      <p:tavLst>
                                        <p:tav tm="0">
                                          <p:val>
                                            <p:strVal val="4/3*#ppt_w"/>
                                          </p:val>
                                        </p:tav>
                                        <p:tav tm="100000">
                                          <p:val>
                                            <p:strVal val="#ppt_w"/>
                                          </p:val>
                                        </p:tav>
                                      </p:tavLst>
                                    </p:anim>
                                    <p:anim calcmode="lin" valueType="num">
                                      <p:cBhvr>
                                        <p:cTn id="33" dur="500" fill="hold"/>
                                        <p:tgtEl>
                                          <p:spTgt spid="34"/>
                                        </p:tgtEl>
                                        <p:attrNameLst>
                                          <p:attrName>ppt_h</p:attrName>
                                        </p:attrNameLst>
                                      </p:cBhvr>
                                      <p:tavLst>
                                        <p:tav tm="0">
                                          <p:val>
                                            <p:strVal val="4/3*#ppt_h"/>
                                          </p:val>
                                        </p:tav>
                                        <p:tav tm="100000">
                                          <p:val>
                                            <p:strVal val="#ppt_h"/>
                                          </p:val>
                                        </p:tav>
                                      </p:tavLst>
                                    </p:anim>
                                  </p:childTnLst>
                                </p:cTn>
                              </p:par>
                              <p:par>
                                <p:cTn id="34" presetID="23" presetClass="entr" presetSubtype="288"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p:cTn id="36" dur="500" fill="hold"/>
                                        <p:tgtEl>
                                          <p:spTgt spid="35"/>
                                        </p:tgtEl>
                                        <p:attrNameLst>
                                          <p:attrName>ppt_w</p:attrName>
                                        </p:attrNameLst>
                                      </p:cBhvr>
                                      <p:tavLst>
                                        <p:tav tm="0">
                                          <p:val>
                                            <p:strVal val="4/3*#ppt_w"/>
                                          </p:val>
                                        </p:tav>
                                        <p:tav tm="100000">
                                          <p:val>
                                            <p:strVal val="#ppt_w"/>
                                          </p:val>
                                        </p:tav>
                                      </p:tavLst>
                                    </p:anim>
                                    <p:anim calcmode="lin" valueType="num">
                                      <p:cBhvr>
                                        <p:cTn id="37" dur="500" fill="hold"/>
                                        <p:tgtEl>
                                          <p:spTgt spid="35"/>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5" name="背景">
            <a:extLst>
              <a:ext uri="{FF2B5EF4-FFF2-40B4-BE49-F238E27FC236}">
                <a16:creationId xmlns:a16="http://schemas.microsoft.com/office/drawing/2014/main" id="{2B9FC373-2200-1C2A-DEC5-03259CF69E9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BA30A624-8CE9-F5AF-8F16-E58E1A29A9E3}"/>
              </a:ext>
            </a:extLst>
          </p:cNvPr>
          <p:cNvSpPr/>
          <p:nvPr>
            <p:custDataLst>
              <p:tags r:id="rId2"/>
            </p:custDataLst>
          </p:nvPr>
        </p:nvSpPr>
        <p:spPr>
          <a:xfrm rot="5400000">
            <a:off x="787684" y="5351351"/>
            <a:ext cx="735012" cy="2310380"/>
          </a:xfrm>
          <a:custGeom>
            <a:avLst/>
            <a:gdLst>
              <a:gd name="connsiteX0" fmla="*/ 0 w 735012"/>
              <a:gd name="connsiteY0" fmla="*/ 1154989 h 2310380"/>
              <a:gd name="connsiteX1" fmla="*/ 87920 w 735012"/>
              <a:gd name="connsiteY1" fmla="*/ 883031 h 2310380"/>
              <a:gd name="connsiteX2" fmla="*/ 622771 w 735012"/>
              <a:gd name="connsiteY2" fmla="*/ 118526 h 2310380"/>
              <a:gd name="connsiteX3" fmla="*/ 728551 w 735012"/>
              <a:gd name="connsiteY3" fmla="*/ 4644 h 2310380"/>
              <a:gd name="connsiteX4" fmla="*/ 735012 w 735012"/>
              <a:gd name="connsiteY4" fmla="*/ 0 h 2310380"/>
              <a:gd name="connsiteX5" fmla="*/ 735011 w 735012"/>
              <a:gd name="connsiteY5" fmla="*/ 2310380 h 2310380"/>
              <a:gd name="connsiteX6" fmla="*/ 728035 w 735012"/>
              <a:gd name="connsiteY6" fmla="*/ 2305331 h 2310380"/>
              <a:gd name="connsiteX7" fmla="*/ 622770 w 735012"/>
              <a:gd name="connsiteY7" fmla="*/ 2191449 h 2310380"/>
              <a:gd name="connsiteX8" fmla="*/ 87920 w 735012"/>
              <a:gd name="connsiteY8" fmla="*/ 1426947 h 2310380"/>
              <a:gd name="connsiteX9" fmla="*/ 0 w 735012"/>
              <a:gd name="connsiteY9" fmla="*/ 1154989 h 231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012" h="2310380">
                <a:moveTo>
                  <a:pt x="0" y="1154989"/>
                </a:moveTo>
                <a:cubicBezTo>
                  <a:pt x="0" y="1061315"/>
                  <a:pt x="29306" y="967641"/>
                  <a:pt x="87920" y="883031"/>
                </a:cubicBezTo>
                <a:lnTo>
                  <a:pt x="622771" y="118526"/>
                </a:lnTo>
                <a:cubicBezTo>
                  <a:pt x="652078" y="76221"/>
                  <a:pt x="687796" y="38072"/>
                  <a:pt x="728551" y="4644"/>
                </a:cubicBezTo>
                <a:lnTo>
                  <a:pt x="735012" y="0"/>
                </a:lnTo>
                <a:lnTo>
                  <a:pt x="735011" y="2310380"/>
                </a:lnTo>
                <a:lnTo>
                  <a:pt x="728035" y="2305331"/>
                </a:lnTo>
                <a:cubicBezTo>
                  <a:pt x="687566" y="2271903"/>
                  <a:pt x="652077" y="2233753"/>
                  <a:pt x="622770" y="2191449"/>
                </a:cubicBezTo>
                <a:lnTo>
                  <a:pt x="87920" y="1426947"/>
                </a:lnTo>
                <a:cubicBezTo>
                  <a:pt x="29306" y="1342338"/>
                  <a:pt x="0" y="1248664"/>
                  <a:pt x="0" y="1154989"/>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2" name="组合 1">
            <a:extLst>
              <a:ext uri="{FF2B5EF4-FFF2-40B4-BE49-F238E27FC236}">
                <a16:creationId xmlns:a16="http://schemas.microsoft.com/office/drawing/2014/main" id="{CB814860-C4B3-2623-C1D7-F1D5A48BD36F}"/>
              </a:ext>
            </a:extLst>
          </p:cNvPr>
          <p:cNvGrpSpPr/>
          <p:nvPr/>
        </p:nvGrpSpPr>
        <p:grpSpPr>
          <a:xfrm rot="10800000" flipH="1">
            <a:off x="-749300" y="123998"/>
            <a:ext cx="1762125" cy="842942"/>
            <a:chOff x="968552" y="-269238"/>
            <a:chExt cx="645858" cy="312419"/>
          </a:xfrm>
          <a:gradFill flip="none" rotWithShape="1">
            <a:gsLst>
              <a:gs pos="0">
                <a:schemeClr val="accent1"/>
              </a:gs>
              <a:gs pos="91000">
                <a:schemeClr val="accent1">
                  <a:alpha val="45000"/>
                </a:schemeClr>
              </a:gs>
            </a:gsLst>
            <a:lin ang="9900000" scaled="1"/>
            <a:tileRect/>
          </a:gradFill>
        </p:grpSpPr>
        <p:sp>
          <p:nvSpPr>
            <p:cNvPr id="3" name="椭圆 2">
              <a:extLst>
                <a:ext uri="{FF2B5EF4-FFF2-40B4-BE49-F238E27FC236}">
                  <a16:creationId xmlns:a16="http://schemas.microsoft.com/office/drawing/2014/main" id="{AD27D8DA-7C36-6107-254A-678DD1E754CC}"/>
                </a:ext>
              </a:extLst>
            </p:cNvPr>
            <p:cNvSpPr/>
            <p:nvPr>
              <p:custDataLst>
                <p:tags r:id="rId6"/>
              </p:custDataLst>
            </p:nvPr>
          </p:nvSpPr>
          <p:spPr>
            <a:xfrm flipH="1" flipV="1">
              <a:off x="96861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 name="椭圆 4">
              <a:extLst>
                <a:ext uri="{FF2B5EF4-FFF2-40B4-BE49-F238E27FC236}">
                  <a16:creationId xmlns:a16="http://schemas.microsoft.com/office/drawing/2014/main" id="{BFC750FD-4BA9-4DCE-8A28-B6DCFC28C671}"/>
                </a:ext>
              </a:extLst>
            </p:cNvPr>
            <p:cNvSpPr/>
            <p:nvPr>
              <p:custDataLst>
                <p:tags r:id="rId7"/>
              </p:custDataLst>
            </p:nvPr>
          </p:nvSpPr>
          <p:spPr>
            <a:xfrm flipH="1" flipV="1">
              <a:off x="106863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7" name="椭圆 6">
              <a:extLst>
                <a:ext uri="{FF2B5EF4-FFF2-40B4-BE49-F238E27FC236}">
                  <a16:creationId xmlns:a16="http://schemas.microsoft.com/office/drawing/2014/main" id="{F2E65CD4-389F-8595-862C-7C889FEB0AF6}"/>
                </a:ext>
              </a:extLst>
            </p:cNvPr>
            <p:cNvSpPr/>
            <p:nvPr>
              <p:custDataLst>
                <p:tags r:id="rId8"/>
              </p:custDataLst>
            </p:nvPr>
          </p:nvSpPr>
          <p:spPr>
            <a:xfrm flipH="1" flipV="1">
              <a:off x="1168643"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8" name="椭圆 7">
              <a:extLst>
                <a:ext uri="{FF2B5EF4-FFF2-40B4-BE49-F238E27FC236}">
                  <a16:creationId xmlns:a16="http://schemas.microsoft.com/office/drawing/2014/main" id="{2ABFF1FE-FB39-0297-1608-74A7C97B7498}"/>
                </a:ext>
              </a:extLst>
            </p:cNvPr>
            <p:cNvSpPr/>
            <p:nvPr>
              <p:custDataLst>
                <p:tags r:id="rId9"/>
              </p:custDataLst>
            </p:nvPr>
          </p:nvSpPr>
          <p:spPr>
            <a:xfrm flipH="1" flipV="1">
              <a:off x="1268655"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9" name="椭圆 8">
              <a:extLst>
                <a:ext uri="{FF2B5EF4-FFF2-40B4-BE49-F238E27FC236}">
                  <a16:creationId xmlns:a16="http://schemas.microsoft.com/office/drawing/2014/main" id="{5A5362D9-12CA-012C-34A1-ABCCAB102BEE}"/>
                </a:ext>
              </a:extLst>
            </p:cNvPr>
            <p:cNvSpPr/>
            <p:nvPr>
              <p:custDataLst>
                <p:tags r:id="rId10"/>
              </p:custDataLst>
            </p:nvPr>
          </p:nvSpPr>
          <p:spPr>
            <a:xfrm flipH="1" flipV="1">
              <a:off x="1368667"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 name="椭圆 11">
              <a:extLst>
                <a:ext uri="{FF2B5EF4-FFF2-40B4-BE49-F238E27FC236}">
                  <a16:creationId xmlns:a16="http://schemas.microsoft.com/office/drawing/2014/main" id="{6550F830-9EF1-2132-931D-B7493EBD061D}"/>
                </a:ext>
              </a:extLst>
            </p:cNvPr>
            <p:cNvSpPr/>
            <p:nvPr>
              <p:custDataLst>
                <p:tags r:id="rId11"/>
              </p:custDataLst>
            </p:nvPr>
          </p:nvSpPr>
          <p:spPr>
            <a:xfrm flipH="1" flipV="1">
              <a:off x="146867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 name="椭圆 12">
              <a:extLst>
                <a:ext uri="{FF2B5EF4-FFF2-40B4-BE49-F238E27FC236}">
                  <a16:creationId xmlns:a16="http://schemas.microsoft.com/office/drawing/2014/main" id="{C978DD79-10EB-43F9-BEA7-07B37F05CAA8}"/>
                </a:ext>
              </a:extLst>
            </p:cNvPr>
            <p:cNvSpPr/>
            <p:nvPr>
              <p:custDataLst>
                <p:tags r:id="rId12"/>
              </p:custDataLst>
            </p:nvPr>
          </p:nvSpPr>
          <p:spPr>
            <a:xfrm flipH="1" flipV="1">
              <a:off x="156869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4" name="椭圆 13">
              <a:extLst>
                <a:ext uri="{FF2B5EF4-FFF2-40B4-BE49-F238E27FC236}">
                  <a16:creationId xmlns:a16="http://schemas.microsoft.com/office/drawing/2014/main" id="{586B53C7-AF52-B9CB-1335-CB10B3A65B0C}"/>
                </a:ext>
              </a:extLst>
            </p:cNvPr>
            <p:cNvSpPr/>
            <p:nvPr>
              <p:custDataLst>
                <p:tags r:id="rId13"/>
              </p:custDataLst>
            </p:nvPr>
          </p:nvSpPr>
          <p:spPr>
            <a:xfrm flipH="1" flipV="1">
              <a:off x="96861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5" name="椭圆 14">
              <a:extLst>
                <a:ext uri="{FF2B5EF4-FFF2-40B4-BE49-F238E27FC236}">
                  <a16:creationId xmlns:a16="http://schemas.microsoft.com/office/drawing/2014/main" id="{85E45557-5325-3D2A-8CDF-7AE0B1FD4422}"/>
                </a:ext>
              </a:extLst>
            </p:cNvPr>
            <p:cNvSpPr/>
            <p:nvPr>
              <p:custDataLst>
                <p:tags r:id="rId14"/>
              </p:custDataLst>
            </p:nvPr>
          </p:nvSpPr>
          <p:spPr>
            <a:xfrm flipH="1" flipV="1">
              <a:off x="106863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6" name="椭圆 15">
              <a:extLst>
                <a:ext uri="{FF2B5EF4-FFF2-40B4-BE49-F238E27FC236}">
                  <a16:creationId xmlns:a16="http://schemas.microsoft.com/office/drawing/2014/main" id="{FC9795E3-9833-B767-498B-A879B571E1BA}"/>
                </a:ext>
              </a:extLst>
            </p:cNvPr>
            <p:cNvSpPr/>
            <p:nvPr>
              <p:custDataLst>
                <p:tags r:id="rId15"/>
              </p:custDataLst>
            </p:nvPr>
          </p:nvSpPr>
          <p:spPr>
            <a:xfrm flipH="1" flipV="1">
              <a:off x="1168643"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7" name="椭圆 16">
              <a:extLst>
                <a:ext uri="{FF2B5EF4-FFF2-40B4-BE49-F238E27FC236}">
                  <a16:creationId xmlns:a16="http://schemas.microsoft.com/office/drawing/2014/main" id="{DDB79C72-AA32-F129-9FDF-D0852EE02E50}"/>
                </a:ext>
              </a:extLst>
            </p:cNvPr>
            <p:cNvSpPr/>
            <p:nvPr>
              <p:custDataLst>
                <p:tags r:id="rId16"/>
              </p:custDataLst>
            </p:nvPr>
          </p:nvSpPr>
          <p:spPr>
            <a:xfrm flipH="1" flipV="1">
              <a:off x="1268655"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8" name="椭圆 17">
              <a:extLst>
                <a:ext uri="{FF2B5EF4-FFF2-40B4-BE49-F238E27FC236}">
                  <a16:creationId xmlns:a16="http://schemas.microsoft.com/office/drawing/2014/main" id="{B4682305-6BEF-AAB7-2A89-2A532EFEC058}"/>
                </a:ext>
              </a:extLst>
            </p:cNvPr>
            <p:cNvSpPr/>
            <p:nvPr>
              <p:custDataLst>
                <p:tags r:id="rId17"/>
              </p:custDataLst>
            </p:nvPr>
          </p:nvSpPr>
          <p:spPr>
            <a:xfrm flipH="1" flipV="1">
              <a:off x="1368667"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9" name="椭圆 18">
              <a:extLst>
                <a:ext uri="{FF2B5EF4-FFF2-40B4-BE49-F238E27FC236}">
                  <a16:creationId xmlns:a16="http://schemas.microsoft.com/office/drawing/2014/main" id="{F66C86BB-DD7F-6467-DB97-550C32D2A5E0}"/>
                </a:ext>
              </a:extLst>
            </p:cNvPr>
            <p:cNvSpPr/>
            <p:nvPr>
              <p:custDataLst>
                <p:tags r:id="rId18"/>
              </p:custDataLst>
            </p:nvPr>
          </p:nvSpPr>
          <p:spPr>
            <a:xfrm flipH="1" flipV="1">
              <a:off x="146867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0" name="椭圆 19">
              <a:extLst>
                <a:ext uri="{FF2B5EF4-FFF2-40B4-BE49-F238E27FC236}">
                  <a16:creationId xmlns:a16="http://schemas.microsoft.com/office/drawing/2014/main" id="{3CDA8230-1FC4-57EE-E297-46BECD3279D3}"/>
                </a:ext>
              </a:extLst>
            </p:cNvPr>
            <p:cNvSpPr/>
            <p:nvPr>
              <p:custDataLst>
                <p:tags r:id="rId19"/>
              </p:custDataLst>
            </p:nvPr>
          </p:nvSpPr>
          <p:spPr>
            <a:xfrm flipH="1" flipV="1">
              <a:off x="156869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1" name="椭圆 20">
              <a:extLst>
                <a:ext uri="{FF2B5EF4-FFF2-40B4-BE49-F238E27FC236}">
                  <a16:creationId xmlns:a16="http://schemas.microsoft.com/office/drawing/2014/main" id="{A3C0E40F-75B4-A2E9-E1C8-9B803581E1B1}"/>
                </a:ext>
              </a:extLst>
            </p:cNvPr>
            <p:cNvSpPr/>
            <p:nvPr>
              <p:custDataLst>
                <p:tags r:id="rId20"/>
              </p:custDataLst>
            </p:nvPr>
          </p:nvSpPr>
          <p:spPr>
            <a:xfrm flipH="1" flipV="1">
              <a:off x="968552" y="-135888"/>
              <a:ext cx="45786"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2" name="椭圆 21">
              <a:extLst>
                <a:ext uri="{FF2B5EF4-FFF2-40B4-BE49-F238E27FC236}">
                  <a16:creationId xmlns:a16="http://schemas.microsoft.com/office/drawing/2014/main" id="{B030DA24-ACD1-59F3-E60C-4C5F778627B4}"/>
                </a:ext>
              </a:extLst>
            </p:cNvPr>
            <p:cNvSpPr/>
            <p:nvPr>
              <p:custDataLst>
                <p:tags r:id="rId21"/>
              </p:custDataLst>
            </p:nvPr>
          </p:nvSpPr>
          <p:spPr>
            <a:xfrm flipH="1" flipV="1">
              <a:off x="106863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4" name="椭圆 23">
              <a:extLst>
                <a:ext uri="{FF2B5EF4-FFF2-40B4-BE49-F238E27FC236}">
                  <a16:creationId xmlns:a16="http://schemas.microsoft.com/office/drawing/2014/main" id="{8A9B70B8-D3E4-0201-1F4E-BEAE6545236F}"/>
                </a:ext>
              </a:extLst>
            </p:cNvPr>
            <p:cNvSpPr/>
            <p:nvPr>
              <p:custDataLst>
                <p:tags r:id="rId22"/>
              </p:custDataLst>
            </p:nvPr>
          </p:nvSpPr>
          <p:spPr>
            <a:xfrm flipH="1" flipV="1">
              <a:off x="1168643"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5" name="椭圆 24">
              <a:extLst>
                <a:ext uri="{FF2B5EF4-FFF2-40B4-BE49-F238E27FC236}">
                  <a16:creationId xmlns:a16="http://schemas.microsoft.com/office/drawing/2014/main" id="{F6C60914-BC76-E637-8C5A-FD6713BDAB1D}"/>
                </a:ext>
              </a:extLst>
            </p:cNvPr>
            <p:cNvSpPr/>
            <p:nvPr>
              <p:custDataLst>
                <p:tags r:id="rId23"/>
              </p:custDataLst>
            </p:nvPr>
          </p:nvSpPr>
          <p:spPr>
            <a:xfrm flipH="1" flipV="1">
              <a:off x="1268655"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6" name="椭圆 25">
              <a:extLst>
                <a:ext uri="{FF2B5EF4-FFF2-40B4-BE49-F238E27FC236}">
                  <a16:creationId xmlns:a16="http://schemas.microsoft.com/office/drawing/2014/main" id="{F47A9E13-5C99-C91F-E982-47AF8228453C}"/>
                </a:ext>
              </a:extLst>
            </p:cNvPr>
            <p:cNvSpPr/>
            <p:nvPr>
              <p:custDataLst>
                <p:tags r:id="rId24"/>
              </p:custDataLst>
            </p:nvPr>
          </p:nvSpPr>
          <p:spPr>
            <a:xfrm flipH="1" flipV="1">
              <a:off x="1368667"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7" name="椭圆 26">
              <a:extLst>
                <a:ext uri="{FF2B5EF4-FFF2-40B4-BE49-F238E27FC236}">
                  <a16:creationId xmlns:a16="http://schemas.microsoft.com/office/drawing/2014/main" id="{D1D64F01-C05C-A296-5A31-2BADB0B354F9}"/>
                </a:ext>
              </a:extLst>
            </p:cNvPr>
            <p:cNvSpPr/>
            <p:nvPr>
              <p:custDataLst>
                <p:tags r:id="rId25"/>
              </p:custDataLst>
            </p:nvPr>
          </p:nvSpPr>
          <p:spPr>
            <a:xfrm flipH="1" flipV="1">
              <a:off x="1468679"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8" name="椭圆 27">
              <a:extLst>
                <a:ext uri="{FF2B5EF4-FFF2-40B4-BE49-F238E27FC236}">
                  <a16:creationId xmlns:a16="http://schemas.microsoft.com/office/drawing/2014/main" id="{9F0DF527-93CA-49D0-C22F-855828CE92A7}"/>
                </a:ext>
              </a:extLst>
            </p:cNvPr>
            <p:cNvSpPr/>
            <p:nvPr>
              <p:custDataLst>
                <p:tags r:id="rId26"/>
              </p:custDataLst>
            </p:nvPr>
          </p:nvSpPr>
          <p:spPr>
            <a:xfrm flipH="1" flipV="1">
              <a:off x="156869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9" name="椭圆 28">
              <a:extLst>
                <a:ext uri="{FF2B5EF4-FFF2-40B4-BE49-F238E27FC236}">
                  <a16:creationId xmlns:a16="http://schemas.microsoft.com/office/drawing/2014/main" id="{FD972057-ACFC-A2E3-E086-1B75F91FBFFC}"/>
                </a:ext>
              </a:extLst>
            </p:cNvPr>
            <p:cNvSpPr/>
            <p:nvPr>
              <p:custDataLst>
                <p:tags r:id="rId27"/>
              </p:custDataLst>
            </p:nvPr>
          </p:nvSpPr>
          <p:spPr>
            <a:xfrm flipH="1" flipV="1">
              <a:off x="96861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0" name="椭圆 29">
              <a:extLst>
                <a:ext uri="{FF2B5EF4-FFF2-40B4-BE49-F238E27FC236}">
                  <a16:creationId xmlns:a16="http://schemas.microsoft.com/office/drawing/2014/main" id="{C52026CE-167C-1E0C-97D6-24BC0251E84A}"/>
                </a:ext>
              </a:extLst>
            </p:cNvPr>
            <p:cNvSpPr/>
            <p:nvPr>
              <p:custDataLst>
                <p:tags r:id="rId28"/>
              </p:custDataLst>
            </p:nvPr>
          </p:nvSpPr>
          <p:spPr>
            <a:xfrm flipH="1" flipV="1">
              <a:off x="106863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1" name="椭圆 30">
              <a:extLst>
                <a:ext uri="{FF2B5EF4-FFF2-40B4-BE49-F238E27FC236}">
                  <a16:creationId xmlns:a16="http://schemas.microsoft.com/office/drawing/2014/main" id="{2B4C6484-69F2-32F2-F03C-FF753F403E71}"/>
                </a:ext>
              </a:extLst>
            </p:cNvPr>
            <p:cNvSpPr/>
            <p:nvPr>
              <p:custDataLst>
                <p:tags r:id="rId29"/>
              </p:custDataLst>
            </p:nvPr>
          </p:nvSpPr>
          <p:spPr>
            <a:xfrm flipH="1" flipV="1">
              <a:off x="1168643"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2" name="椭圆 31">
              <a:extLst>
                <a:ext uri="{FF2B5EF4-FFF2-40B4-BE49-F238E27FC236}">
                  <a16:creationId xmlns:a16="http://schemas.microsoft.com/office/drawing/2014/main" id="{C48C2445-5338-150A-7A87-A3008A8A191F}"/>
                </a:ext>
              </a:extLst>
            </p:cNvPr>
            <p:cNvSpPr/>
            <p:nvPr>
              <p:custDataLst>
                <p:tags r:id="rId30"/>
              </p:custDataLst>
            </p:nvPr>
          </p:nvSpPr>
          <p:spPr>
            <a:xfrm flipH="1" flipV="1">
              <a:off x="1268655"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4" name="椭圆 33">
              <a:extLst>
                <a:ext uri="{FF2B5EF4-FFF2-40B4-BE49-F238E27FC236}">
                  <a16:creationId xmlns:a16="http://schemas.microsoft.com/office/drawing/2014/main" id="{424A15B6-CAA6-D32B-112F-86FE47C3CF1D}"/>
                </a:ext>
              </a:extLst>
            </p:cNvPr>
            <p:cNvSpPr/>
            <p:nvPr>
              <p:custDataLst>
                <p:tags r:id="rId31"/>
              </p:custDataLst>
            </p:nvPr>
          </p:nvSpPr>
          <p:spPr>
            <a:xfrm flipH="1" flipV="1">
              <a:off x="1368667"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5" name="椭圆 34">
              <a:extLst>
                <a:ext uri="{FF2B5EF4-FFF2-40B4-BE49-F238E27FC236}">
                  <a16:creationId xmlns:a16="http://schemas.microsoft.com/office/drawing/2014/main" id="{018320E6-D569-28BD-490D-2F040E4CC04B}"/>
                </a:ext>
              </a:extLst>
            </p:cNvPr>
            <p:cNvSpPr/>
            <p:nvPr>
              <p:custDataLst>
                <p:tags r:id="rId32"/>
              </p:custDataLst>
            </p:nvPr>
          </p:nvSpPr>
          <p:spPr>
            <a:xfrm flipH="1" flipV="1">
              <a:off x="146867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6" name="椭圆 35">
              <a:extLst>
                <a:ext uri="{FF2B5EF4-FFF2-40B4-BE49-F238E27FC236}">
                  <a16:creationId xmlns:a16="http://schemas.microsoft.com/office/drawing/2014/main" id="{C5578CA9-4FFF-A13A-8B80-52679500D785}"/>
                </a:ext>
              </a:extLst>
            </p:cNvPr>
            <p:cNvSpPr/>
            <p:nvPr>
              <p:custDataLst>
                <p:tags r:id="rId33"/>
              </p:custDataLst>
            </p:nvPr>
          </p:nvSpPr>
          <p:spPr>
            <a:xfrm flipH="1" flipV="1">
              <a:off x="156869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7" name="椭圆 36">
              <a:extLst>
                <a:ext uri="{FF2B5EF4-FFF2-40B4-BE49-F238E27FC236}">
                  <a16:creationId xmlns:a16="http://schemas.microsoft.com/office/drawing/2014/main" id="{4E4924A8-4EE3-CBA1-3FD1-663CBA49735F}"/>
                </a:ext>
              </a:extLst>
            </p:cNvPr>
            <p:cNvSpPr/>
            <p:nvPr>
              <p:custDataLst>
                <p:tags r:id="rId34"/>
              </p:custDataLst>
            </p:nvPr>
          </p:nvSpPr>
          <p:spPr>
            <a:xfrm flipH="1" flipV="1">
              <a:off x="96861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8" name="椭圆 37">
              <a:extLst>
                <a:ext uri="{FF2B5EF4-FFF2-40B4-BE49-F238E27FC236}">
                  <a16:creationId xmlns:a16="http://schemas.microsoft.com/office/drawing/2014/main" id="{97CA6A3E-8F28-3AE3-DE87-03113ABA6AA9}"/>
                </a:ext>
              </a:extLst>
            </p:cNvPr>
            <p:cNvSpPr/>
            <p:nvPr>
              <p:custDataLst>
                <p:tags r:id="rId35"/>
              </p:custDataLst>
            </p:nvPr>
          </p:nvSpPr>
          <p:spPr>
            <a:xfrm flipH="1" flipV="1">
              <a:off x="106863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9" name="椭圆 38">
              <a:extLst>
                <a:ext uri="{FF2B5EF4-FFF2-40B4-BE49-F238E27FC236}">
                  <a16:creationId xmlns:a16="http://schemas.microsoft.com/office/drawing/2014/main" id="{EC8BD2AB-2C87-7C43-2A0C-EA1ADC1C8C91}"/>
                </a:ext>
              </a:extLst>
            </p:cNvPr>
            <p:cNvSpPr/>
            <p:nvPr>
              <p:custDataLst>
                <p:tags r:id="rId36"/>
              </p:custDataLst>
            </p:nvPr>
          </p:nvSpPr>
          <p:spPr>
            <a:xfrm flipH="1" flipV="1">
              <a:off x="1168643"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0" name="椭圆 39">
              <a:extLst>
                <a:ext uri="{FF2B5EF4-FFF2-40B4-BE49-F238E27FC236}">
                  <a16:creationId xmlns:a16="http://schemas.microsoft.com/office/drawing/2014/main" id="{1132760A-9FA3-907E-39C2-327CBCDB35F8}"/>
                </a:ext>
              </a:extLst>
            </p:cNvPr>
            <p:cNvSpPr/>
            <p:nvPr>
              <p:custDataLst>
                <p:tags r:id="rId37"/>
              </p:custDataLst>
            </p:nvPr>
          </p:nvSpPr>
          <p:spPr>
            <a:xfrm flipH="1" flipV="1">
              <a:off x="1268655"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1" name="椭圆 40">
              <a:extLst>
                <a:ext uri="{FF2B5EF4-FFF2-40B4-BE49-F238E27FC236}">
                  <a16:creationId xmlns:a16="http://schemas.microsoft.com/office/drawing/2014/main" id="{87ACB69D-FDE7-EA5D-E280-F113F2EED30F}"/>
                </a:ext>
              </a:extLst>
            </p:cNvPr>
            <p:cNvSpPr/>
            <p:nvPr>
              <p:custDataLst>
                <p:tags r:id="rId38"/>
              </p:custDataLst>
            </p:nvPr>
          </p:nvSpPr>
          <p:spPr>
            <a:xfrm flipH="1" flipV="1">
              <a:off x="1368667"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2" name="椭圆 41">
              <a:extLst>
                <a:ext uri="{FF2B5EF4-FFF2-40B4-BE49-F238E27FC236}">
                  <a16:creationId xmlns:a16="http://schemas.microsoft.com/office/drawing/2014/main" id="{D0F4A429-D44C-BABE-8E72-B7AA54E1BB08}"/>
                </a:ext>
              </a:extLst>
            </p:cNvPr>
            <p:cNvSpPr/>
            <p:nvPr>
              <p:custDataLst>
                <p:tags r:id="rId39"/>
              </p:custDataLst>
            </p:nvPr>
          </p:nvSpPr>
          <p:spPr>
            <a:xfrm flipH="1" flipV="1">
              <a:off x="146867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3" name="椭圆 42">
              <a:extLst>
                <a:ext uri="{FF2B5EF4-FFF2-40B4-BE49-F238E27FC236}">
                  <a16:creationId xmlns:a16="http://schemas.microsoft.com/office/drawing/2014/main" id="{2CF58145-2024-E3FF-AE38-51E9CE3B1E9E}"/>
                </a:ext>
              </a:extLst>
            </p:cNvPr>
            <p:cNvSpPr/>
            <p:nvPr>
              <p:custDataLst>
                <p:tags r:id="rId40"/>
              </p:custDataLst>
            </p:nvPr>
          </p:nvSpPr>
          <p:spPr>
            <a:xfrm flipH="1" flipV="1">
              <a:off x="156869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grpSp>
      <p:cxnSp>
        <p:nvCxnSpPr>
          <p:cNvPr id="23" name="!!平滑1"/>
          <p:cNvCxnSpPr/>
          <p:nvPr/>
        </p:nvCxnSpPr>
        <p:spPr>
          <a:xfrm>
            <a:off x="10182828" y="5768738"/>
            <a:ext cx="200917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平滑3"/>
          <p:cNvSpPr/>
          <p:nvPr>
            <p:custDataLst>
              <p:tags r:id="rId3"/>
            </p:custDataLst>
          </p:nvPr>
        </p:nvSpPr>
        <p:spPr>
          <a:xfrm rot="16200000">
            <a:off x="9374436" y="4106786"/>
            <a:ext cx="2833388" cy="2701131"/>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5884" h="5858">
                <a:moveTo>
                  <a:pt x="2" y="0"/>
                </a:moveTo>
                <a:cubicBezTo>
                  <a:pt x="3225" y="0"/>
                  <a:pt x="5843" y="2592"/>
                  <a:pt x="5884" y="5806"/>
                </a:cubicBezTo>
                <a:lnTo>
                  <a:pt x="5884" y="5858"/>
                </a:lnTo>
                <a:lnTo>
                  <a:pt x="0" y="5858"/>
                </a:lnTo>
                <a:lnTo>
                  <a:pt x="0" y="0"/>
                </a:lnTo>
                <a:lnTo>
                  <a:pt x="2" y="0"/>
                </a:lnTo>
                <a:close/>
              </a:path>
            </a:pathLst>
          </a:custGeom>
          <a:gradFill flip="none" rotWithShape="1">
            <a:gsLst>
              <a:gs pos="0">
                <a:schemeClr val="accent1"/>
              </a:gs>
              <a:gs pos="100000">
                <a:schemeClr val="accent1">
                  <a:lumMod val="7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dirty="0">
              <a:solidFill>
                <a:schemeClr val="tx1"/>
              </a:solidFill>
              <a:latin typeface="微软雅黑" panose="020B0503020204020204" pitchFamily="34" charset="-122"/>
              <a:ea typeface="微软雅黑" panose="020B0503020204020204" pitchFamily="34" charset="-122"/>
              <a:sym typeface="+mn-ea"/>
            </a:endParaRPr>
          </a:p>
        </p:txBody>
      </p:sp>
      <p:sp>
        <p:nvSpPr>
          <p:cNvPr id="10" name="标题"/>
          <p:cNvSpPr txBox="1"/>
          <p:nvPr>
            <p:custDataLst>
              <p:tags r:id="rId4"/>
            </p:custDataLst>
          </p:nvPr>
        </p:nvSpPr>
        <p:spPr>
          <a:xfrm>
            <a:off x="1410970" y="499745"/>
            <a:ext cx="5558155" cy="768350"/>
          </a:xfrm>
          <a:prstGeom prst="rect">
            <a:avLst/>
          </a:prstGeom>
          <a:noFill/>
        </p:spPr>
        <p:txBody>
          <a:bodyPr wrap="square" rtlCol="0" anchor="ctr" anchorCtr="0">
            <a:normAutofit fontScale="95000"/>
          </a:bodyPr>
          <a:lstStyle/>
          <a:p>
            <a:endParaRPr lang="zh-CN" altLang="en-US" sz="3200" b="1"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11" name="内容"/>
          <p:cNvSpPr/>
          <p:nvPr>
            <p:custDataLst>
              <p:tags r:id="rId5"/>
            </p:custDataLst>
          </p:nvPr>
        </p:nvSpPr>
        <p:spPr>
          <a:xfrm>
            <a:off x="1095684" y="266715"/>
            <a:ext cx="9855588" cy="6278510"/>
          </a:xfrm>
          <a:prstGeom prst="rect">
            <a:avLst/>
          </a:prstGeom>
        </p:spPr>
        <p:txBody>
          <a:bodyPr wrap="square">
            <a:noAutofit/>
          </a:bodyPr>
          <a:lstStyle/>
          <a:p>
            <a:pPr lvl="0" fontAlgn="base">
              <a:lnSpc>
                <a:spcPct val="140000"/>
              </a:lnSpc>
              <a:spcBef>
                <a:spcPct val="0"/>
              </a:spcBef>
              <a:spcAft>
                <a:spcPct val="0"/>
              </a:spcAft>
            </a:pPr>
            <a:r>
              <a:rPr lang="zh-CN" altLang="en-US" dirty="0">
                <a:latin typeface="汉仪空山楷 W" panose="00020600040101010101" pitchFamily="18" charset="-122"/>
                <a:ea typeface="汉仪空山楷 W" panose="00020600040101010101" pitchFamily="18" charset="-122"/>
              </a:rPr>
              <a:t>我的系统包含以下核心功能模块：</a:t>
            </a:r>
            <a:endParaRPr lang="en-US" altLang="zh-CN" dirty="0">
              <a:latin typeface="汉仪空山楷 W" panose="00020600040101010101" pitchFamily="18" charset="-122"/>
              <a:ea typeface="汉仪空山楷 W" panose="00020600040101010101" pitchFamily="18" charset="-122"/>
            </a:endParaRPr>
          </a:p>
          <a:p>
            <a:pPr marL="457200" lvl="2"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用户管理</a:t>
            </a:r>
            <a:r>
              <a:rPr lang="zh-CN" altLang="zh-CN" dirty="0">
                <a:latin typeface="汉仪空山楷 W" panose="00020600040101010101" pitchFamily="18" charset="-122"/>
                <a:ea typeface="汉仪空山楷 W" panose="00020600040101010101" pitchFamily="18" charset="-122"/>
              </a:rPr>
              <a:t>：包括查看用户个人信息、用户强制下线、禁用用户等功能。</a:t>
            </a:r>
          </a:p>
          <a:p>
            <a:pPr marL="457200" lvl="2"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文章管理</a:t>
            </a:r>
            <a:r>
              <a:rPr lang="zh-CN" altLang="zh-CN" dirty="0">
                <a:latin typeface="汉仪空山楷 W" panose="00020600040101010101" pitchFamily="18" charset="-122"/>
                <a:ea typeface="汉仪空山楷 W" panose="00020600040101010101" pitchFamily="18" charset="-122"/>
              </a:rPr>
              <a:t>：包括发布、编辑、删除文章，文章分类和标签管理等功能。</a:t>
            </a:r>
          </a:p>
          <a:p>
            <a:pPr marL="457200" lvl="2"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消息管理</a:t>
            </a:r>
            <a:r>
              <a:rPr lang="zh-CN" altLang="zh-CN" dirty="0">
                <a:latin typeface="汉仪空山楷 W" panose="00020600040101010101" pitchFamily="18" charset="-122"/>
                <a:ea typeface="汉仪空山楷 W" panose="00020600040101010101" pitchFamily="18" charset="-122"/>
              </a:rPr>
              <a:t>：包括对文章的评论和回复，评论审核和删除等功能。</a:t>
            </a:r>
          </a:p>
          <a:p>
            <a:pPr marL="457200" lvl="2" indent="180000" fontAlgn="base">
              <a:lnSpc>
                <a:spcPct val="140000"/>
              </a:lnSpc>
              <a:spcBef>
                <a:spcPct val="0"/>
              </a:spcBef>
              <a:spcAft>
                <a:spcPct val="0"/>
              </a:spcAft>
              <a:buFontTx/>
              <a:buChar char="•"/>
            </a:pPr>
            <a:r>
              <a:rPr lang="en-US" altLang="zh-CN" b="1"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权限管理</a:t>
            </a:r>
            <a:r>
              <a:rPr lang="zh-CN" altLang="zh-CN" dirty="0">
                <a:latin typeface="汉仪空山楷 W" panose="00020600040101010101" pitchFamily="18" charset="-122"/>
                <a:ea typeface="汉仪空山楷 W" panose="00020600040101010101" pitchFamily="18" charset="-122"/>
              </a:rPr>
              <a:t>：包括对菜单管理、接口管理和角色管理等功能。</a:t>
            </a:r>
          </a:p>
          <a:p>
            <a:pPr marL="457200" lvl="2"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系统管理</a:t>
            </a:r>
            <a:r>
              <a:rPr lang="zh-CN" altLang="zh-CN" dirty="0">
                <a:latin typeface="汉仪空山楷 W" panose="00020600040101010101" pitchFamily="18" charset="-122"/>
                <a:ea typeface="汉仪空山楷 W" panose="00020600040101010101" pitchFamily="18" charset="-122"/>
              </a:rPr>
              <a:t>：包括网站主页信息管理、页面管理、友链管理等功能。</a:t>
            </a:r>
          </a:p>
          <a:p>
            <a:pPr marL="457200" lvl="2"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相册管理</a:t>
            </a:r>
            <a:r>
              <a:rPr lang="zh-CN" altLang="zh-CN" dirty="0">
                <a:latin typeface="汉仪空山楷 W" panose="00020600040101010101" pitchFamily="18" charset="-122"/>
                <a:ea typeface="汉仪空山楷 W" panose="00020600040101010101" pitchFamily="18" charset="-122"/>
              </a:rPr>
              <a:t>：包括上传图片和创建相册等功能。</a:t>
            </a:r>
          </a:p>
          <a:p>
            <a:pPr marL="457200" lvl="2"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说说管理</a:t>
            </a:r>
            <a:r>
              <a:rPr lang="zh-CN" altLang="zh-CN" dirty="0">
                <a:latin typeface="汉仪空山楷 W" panose="00020600040101010101" pitchFamily="18" charset="-122"/>
                <a:ea typeface="汉仪空山楷 W" panose="00020600040101010101" pitchFamily="18" charset="-122"/>
              </a:rPr>
              <a:t>：包括对说说的发表、修改和删除一系列操作等功能。</a:t>
            </a:r>
          </a:p>
          <a:p>
            <a:pPr marL="457200" lvl="2"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日志管理</a:t>
            </a:r>
            <a:r>
              <a:rPr lang="zh-CN" altLang="zh-CN" dirty="0">
                <a:latin typeface="汉仪空山楷 W" panose="00020600040101010101" pitchFamily="18" charset="-122"/>
                <a:ea typeface="汉仪空山楷 W" panose="00020600040101010101" pitchFamily="18" charset="-122"/>
              </a:rPr>
              <a:t>：包括查看和删除管理员的一系列后台操作记录。</a:t>
            </a:r>
          </a:p>
          <a:p>
            <a:pPr marL="457200" lvl="2" indent="180000" fontAlgn="base">
              <a:lnSpc>
                <a:spcPct val="140000"/>
              </a:lnSpc>
              <a:spcBef>
                <a:spcPct val="0"/>
              </a:spcBef>
              <a:spcAft>
                <a:spcPct val="0"/>
              </a:spcAft>
              <a:buFontTx/>
              <a:buChar char="•"/>
            </a:pPr>
            <a:r>
              <a:rPr lang="en-US" altLang="zh-CN" b="1"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个人中心</a:t>
            </a:r>
            <a:r>
              <a:rPr lang="zh-CN" altLang="zh-CN" dirty="0">
                <a:latin typeface="汉仪空山楷 W" panose="00020600040101010101" pitchFamily="18" charset="-122"/>
                <a:ea typeface="汉仪空山楷 W" panose="00020600040101010101" pitchFamily="18" charset="-122"/>
              </a:rPr>
              <a:t>：包括修改管理员信息和管理员登录密码。</a:t>
            </a:r>
          </a:p>
          <a:p>
            <a:pPr marL="914400" lvl="3"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查看文章</a:t>
            </a:r>
            <a:r>
              <a:rPr lang="zh-CN" altLang="zh-CN" dirty="0">
                <a:latin typeface="汉仪空山楷 W" panose="00020600040101010101" pitchFamily="18" charset="-122"/>
                <a:ea typeface="汉仪空山楷 W" panose="00020600040101010101" pitchFamily="18" charset="-122"/>
              </a:rPr>
              <a:t>：包括管理员已发布的所有文章内的图片、文字等信息。</a:t>
            </a:r>
          </a:p>
          <a:p>
            <a:pPr marL="914400" lvl="3"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查看评论</a:t>
            </a:r>
            <a:r>
              <a:rPr lang="zh-CN" altLang="zh-CN" dirty="0">
                <a:latin typeface="汉仪空山楷 W" panose="00020600040101010101" pitchFamily="18" charset="-122"/>
                <a:ea typeface="汉仪空山楷 W" panose="00020600040101010101" pitchFamily="18" charset="-122"/>
              </a:rPr>
              <a:t>：包括管理员审核过后的所有评论。</a:t>
            </a:r>
          </a:p>
          <a:p>
            <a:pPr marL="914400" lvl="3" indent="180000" fontAlgn="base">
              <a:lnSpc>
                <a:spcPct val="140000"/>
              </a:lnSpc>
              <a:spcBef>
                <a:spcPct val="0"/>
              </a:spcBef>
              <a:spcAft>
                <a:spcPct val="0"/>
              </a:spcAft>
              <a:buFontTx/>
              <a:buChar char="•"/>
            </a:pPr>
            <a:r>
              <a:rPr lang="en-US" altLang="zh-CN" b="1"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发表和回复评论</a:t>
            </a:r>
            <a:r>
              <a:rPr lang="zh-CN" altLang="zh-CN" dirty="0">
                <a:latin typeface="汉仪空山楷 W" panose="00020600040101010101" pitchFamily="18" charset="-122"/>
                <a:ea typeface="汉仪空山楷 W" panose="00020600040101010101" pitchFamily="18" charset="-122"/>
              </a:rPr>
              <a:t>：包括已登录用户发表一级评论或对其回复二级评论。</a:t>
            </a:r>
          </a:p>
          <a:p>
            <a:pPr marL="914400" lvl="3" indent="180000" fontAlgn="base">
              <a:lnSpc>
                <a:spcPct val="140000"/>
              </a:lnSpc>
              <a:spcBef>
                <a:spcPct val="0"/>
              </a:spcBef>
              <a:spcAft>
                <a:spcPct val="0"/>
              </a:spcAft>
              <a:buFontTx/>
              <a:buChar char="•"/>
            </a:pPr>
            <a:r>
              <a:rPr lang="en-US" altLang="zh-CN" b="1"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查看和发表留言</a:t>
            </a:r>
            <a:r>
              <a:rPr lang="zh-CN" altLang="zh-CN" dirty="0">
                <a:latin typeface="汉仪空山楷 W" panose="00020600040101010101" pitchFamily="18" charset="-122"/>
                <a:ea typeface="汉仪空山楷 W" panose="00020600040101010101" pitchFamily="18" charset="-122"/>
              </a:rPr>
              <a:t>：包括用户、游客等所有人在留言板上留下的留言。</a:t>
            </a:r>
          </a:p>
          <a:p>
            <a:pPr marL="914400" lvl="3"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查看相册</a:t>
            </a:r>
            <a:r>
              <a:rPr lang="zh-CN" altLang="zh-CN" dirty="0">
                <a:latin typeface="汉仪空山楷 W" panose="00020600040101010101" pitchFamily="18" charset="-122"/>
                <a:ea typeface="汉仪空山楷 W" panose="00020600040101010101" pitchFamily="18" charset="-122"/>
              </a:rPr>
              <a:t>：包括所有相册和所有管理员已上传的图片。</a:t>
            </a:r>
          </a:p>
          <a:p>
            <a:pPr marL="914400" lvl="3" indent="180000" fontAlgn="base">
              <a:lnSpc>
                <a:spcPct val="140000"/>
              </a:lnSpc>
              <a:spcBef>
                <a:spcPct val="0"/>
              </a:spcBef>
              <a:spcAft>
                <a:spcPct val="0"/>
              </a:spcAft>
              <a:buFontTx/>
              <a:buChar char="•"/>
            </a:pPr>
            <a:r>
              <a:rPr lang="en-US" altLang="zh-CN" dirty="0">
                <a:latin typeface="汉仪空山楷 W" panose="00020600040101010101" pitchFamily="18" charset="-122"/>
                <a:ea typeface="汉仪空山楷 W" panose="00020600040101010101" pitchFamily="18" charset="-122"/>
              </a:rPr>
              <a:t> </a:t>
            </a:r>
            <a:r>
              <a:rPr lang="zh-CN" altLang="zh-CN" b="1" dirty="0">
                <a:latin typeface="汉仪空山楷 W" panose="00020600040101010101" pitchFamily="18" charset="-122"/>
                <a:ea typeface="汉仪空山楷 W" panose="00020600040101010101" pitchFamily="18" charset="-122"/>
              </a:rPr>
              <a:t>查看说说</a:t>
            </a:r>
            <a:r>
              <a:rPr lang="zh-CN" altLang="zh-CN" dirty="0">
                <a:latin typeface="汉仪空山楷 W" panose="00020600040101010101" pitchFamily="18" charset="-122"/>
                <a:ea typeface="汉仪空山楷 W" panose="00020600040101010101" pitchFamily="18" charset="-122"/>
              </a:rPr>
              <a:t>：包括管理员已发布的所有说说。</a:t>
            </a:r>
          </a:p>
          <a:p>
            <a:pPr algn="just">
              <a:lnSpc>
                <a:spcPct val="140000"/>
              </a:lnSpc>
              <a:spcBef>
                <a:spcPts val="300"/>
              </a:spcBef>
              <a:spcAft>
                <a:spcPts val="300"/>
              </a:spcAft>
            </a:pPr>
            <a:endParaRPr lang="zh-CN" altLang="en-US" sz="1600" dirty="0">
              <a:latin typeface="+mj-ea"/>
              <a:ea typeface="+mj-ea"/>
              <a:cs typeface="思源黑体 CN Normal" panose="020B0400000000000000" charset="-122"/>
              <a:sym typeface="思源黑体 CN" panose="020B0500000000000000" pitchFamily="34" charset="-122"/>
            </a:endParaRPr>
          </a:p>
        </p:txBody>
      </p:sp>
    </p:spTree>
    <p:custDataLst>
      <p:tags r:id="rId1"/>
    </p:custDataLst>
    <p:extLst>
      <p:ext uri="{BB962C8B-B14F-4D97-AF65-F5344CB8AC3E}">
        <p14:creationId xmlns:p14="http://schemas.microsoft.com/office/powerpoint/2010/main" val="3736432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strVal val="4/3*#ppt_w"/>
                                          </p:val>
                                        </p:tav>
                                        <p:tav tm="100000">
                                          <p:val>
                                            <p:strVal val="#ppt_w"/>
                                          </p:val>
                                        </p:tav>
                                      </p:tavLst>
                                    </p:anim>
                                    <p:anim calcmode="lin" valueType="num">
                                      <p:cBhvr>
                                        <p:cTn id="8" dur="500" fill="hold"/>
                                        <p:tgtEl>
                                          <p:spTgt spid="45"/>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p:cTn id="11" dur="500" fill="hold"/>
                                        <p:tgtEl>
                                          <p:spTgt spid="44"/>
                                        </p:tgtEl>
                                        <p:attrNameLst>
                                          <p:attrName>ppt_w</p:attrName>
                                        </p:attrNameLst>
                                      </p:cBhvr>
                                      <p:tavLst>
                                        <p:tav tm="0">
                                          <p:val>
                                            <p:strVal val="4/3*#ppt_w"/>
                                          </p:val>
                                        </p:tav>
                                        <p:tav tm="100000">
                                          <p:val>
                                            <p:strVal val="#ppt_w"/>
                                          </p:val>
                                        </p:tav>
                                      </p:tavLst>
                                    </p:anim>
                                    <p:anim calcmode="lin" valueType="num">
                                      <p:cBhvr>
                                        <p:cTn id="12" dur="500" fill="hold"/>
                                        <p:tgtEl>
                                          <p:spTgt spid="44"/>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strVal val="4/3*#ppt_w"/>
                                          </p:val>
                                        </p:tav>
                                        <p:tav tm="100000">
                                          <p:val>
                                            <p:strVal val="#ppt_w"/>
                                          </p:val>
                                        </p:tav>
                                      </p:tavLst>
                                    </p:anim>
                                    <p:anim calcmode="lin" valueType="num">
                                      <p:cBhvr>
                                        <p:cTn id="16" dur="500" fill="hold"/>
                                        <p:tgtEl>
                                          <p:spTgt spid="2"/>
                                        </p:tgtEl>
                                        <p:attrNameLst>
                                          <p:attrName>ppt_h</p:attrName>
                                        </p:attrNameLst>
                                      </p:cBhvr>
                                      <p:tavLst>
                                        <p:tav tm="0">
                                          <p:val>
                                            <p:strVal val="4/3*#ppt_h"/>
                                          </p:val>
                                        </p:tav>
                                        <p:tav tm="100000">
                                          <p:val>
                                            <p:strVal val="#ppt_h"/>
                                          </p:val>
                                        </p:tav>
                                      </p:tavLst>
                                    </p:anim>
                                  </p:childTnLst>
                                </p:cTn>
                              </p:par>
                              <p:par>
                                <p:cTn id="17" presetID="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Motion origin="layout" path="M -1.082397 0 L 0 0 E" pathEditMode="relative">
                                      <p:cBhvr from="" to="">
                                        <p:cTn id="19" dur="200" fill="hold">
                                          <p:stCondLst>
                                            <p:cond delay="0"/>
                                          </p:stCondLst>
                                        </p:cTn>
                                        <p:tgtEl>
                                          <p:spTgt spid="23"/>
                                        </p:tgtEl>
                                        <p:attrNameLst>
                                          <p:attrName>ppt_x</p:attrName>
                                          <p:attrName>ppt_y</p:attrName>
                                        </p:attrNameLst>
                                      </p:cBhvr>
                                    </p:animMotion>
                                  </p:childTnLst>
                                </p:cTn>
                              </p:par>
                              <p:par>
                                <p:cTn id="20" presetID="23" presetClass="entr" presetSubtype="288"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strVal val="4/3*#ppt_w"/>
                                          </p:val>
                                        </p:tav>
                                        <p:tav tm="100000">
                                          <p:val>
                                            <p:strVal val="#ppt_w"/>
                                          </p:val>
                                        </p:tav>
                                      </p:tavLst>
                                    </p:anim>
                                    <p:anim calcmode="lin" valueType="num">
                                      <p:cBhvr>
                                        <p:cTn id="23" dur="500" fill="hold"/>
                                        <p:tgtEl>
                                          <p:spTgt spid="4"/>
                                        </p:tgtEl>
                                        <p:attrNameLst>
                                          <p:attrName>ppt_h</p:attrName>
                                        </p:attrNameLst>
                                      </p:cBhvr>
                                      <p:tavLst>
                                        <p:tav tm="0">
                                          <p:val>
                                            <p:strVal val="4/3*#ppt_h"/>
                                          </p:val>
                                        </p:tav>
                                        <p:tav tm="100000">
                                          <p:val>
                                            <p:strVal val="#ppt_h"/>
                                          </p:val>
                                        </p:tav>
                                      </p:tavLst>
                                    </p:anim>
                                  </p:childTnLst>
                                </p:cTn>
                              </p:par>
                              <p:par>
                                <p:cTn id="24" presetID="23" presetClass="entr" presetSubtype="288" fill="hold" grpId="0" nodeType="withEffect" nodePh="1">
                                  <p:stCondLst>
                                    <p:cond delay="0"/>
                                  </p:stCondLst>
                                  <p:endCondLst>
                                    <p:cond evt="begin" delay="0">
                                      <p:tn val="24"/>
                                    </p:cond>
                                  </p:end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strVal val="4/3*#ppt_w"/>
                                          </p:val>
                                        </p:tav>
                                        <p:tav tm="100000">
                                          <p:val>
                                            <p:strVal val="#ppt_w"/>
                                          </p:val>
                                        </p:tav>
                                      </p:tavLst>
                                    </p:anim>
                                    <p:anim calcmode="lin" valueType="num">
                                      <p:cBhvr>
                                        <p:cTn id="27" dur="500" fill="hold"/>
                                        <p:tgtEl>
                                          <p:spTgt spid="10"/>
                                        </p:tgtEl>
                                        <p:attrNameLst>
                                          <p:attrName>ppt_h</p:attrName>
                                        </p:attrNameLst>
                                      </p:cBhvr>
                                      <p:tavLst>
                                        <p:tav tm="0">
                                          <p:val>
                                            <p:strVal val="4/3*#ppt_h"/>
                                          </p:val>
                                        </p:tav>
                                        <p:tav tm="100000">
                                          <p:val>
                                            <p:strVal val="#ppt_h"/>
                                          </p:val>
                                        </p:tav>
                                      </p:tavLst>
                                    </p:anim>
                                  </p:childTnLst>
                                </p:cTn>
                              </p:par>
                              <p:par>
                                <p:cTn id="28" presetID="23" presetClass="entr" presetSubtype="28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strVal val="4/3*#ppt_w"/>
                                          </p:val>
                                        </p:tav>
                                        <p:tav tm="100000">
                                          <p:val>
                                            <p:strVal val="#ppt_w"/>
                                          </p:val>
                                        </p:tav>
                                      </p:tavLst>
                                    </p:anim>
                                    <p:anim calcmode="lin" valueType="num">
                                      <p:cBhvr>
                                        <p:cTn id="31" dur="500" fill="hold"/>
                                        <p:tgtEl>
                                          <p:spTgt spid="11"/>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4" grpId="0" animBg="1"/>
      <p:bldP spid="4" grpId="0" animBg="1"/>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8" name="背景">
            <a:extLst>
              <a:ext uri="{FF2B5EF4-FFF2-40B4-BE49-F238E27FC236}">
                <a16:creationId xmlns:a16="http://schemas.microsoft.com/office/drawing/2014/main" id="{7F0E1F32-EA16-62DC-F234-2CEDBB73401A}"/>
              </a:ext>
            </a:extLst>
          </p:cNvPr>
          <p:cNvSpPr/>
          <p:nvPr/>
        </p:nvSpPr>
        <p:spPr>
          <a:xfrm>
            <a:off x="342352" y="-71082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a:extLst>
              <a:ext uri="{FF2B5EF4-FFF2-40B4-BE49-F238E27FC236}">
                <a16:creationId xmlns:a16="http://schemas.microsoft.com/office/drawing/2014/main" id="{9386ECB6-9558-AAF6-EC5F-0D3DE4CE9593}"/>
              </a:ext>
            </a:extLst>
          </p:cNvPr>
          <p:cNvSpPr/>
          <p:nvPr>
            <p:custDataLst>
              <p:tags r:id="rId2"/>
            </p:custDataLst>
          </p:nvPr>
        </p:nvSpPr>
        <p:spPr>
          <a:xfrm rot="5400000">
            <a:off x="10063515" y="5335304"/>
            <a:ext cx="735012" cy="2310380"/>
          </a:xfrm>
          <a:custGeom>
            <a:avLst/>
            <a:gdLst>
              <a:gd name="connsiteX0" fmla="*/ 0 w 735012"/>
              <a:gd name="connsiteY0" fmla="*/ 1154989 h 2310380"/>
              <a:gd name="connsiteX1" fmla="*/ 87920 w 735012"/>
              <a:gd name="connsiteY1" fmla="*/ 883031 h 2310380"/>
              <a:gd name="connsiteX2" fmla="*/ 622771 w 735012"/>
              <a:gd name="connsiteY2" fmla="*/ 118526 h 2310380"/>
              <a:gd name="connsiteX3" fmla="*/ 728551 w 735012"/>
              <a:gd name="connsiteY3" fmla="*/ 4644 h 2310380"/>
              <a:gd name="connsiteX4" fmla="*/ 735012 w 735012"/>
              <a:gd name="connsiteY4" fmla="*/ 0 h 2310380"/>
              <a:gd name="connsiteX5" fmla="*/ 735011 w 735012"/>
              <a:gd name="connsiteY5" fmla="*/ 2310380 h 2310380"/>
              <a:gd name="connsiteX6" fmla="*/ 728035 w 735012"/>
              <a:gd name="connsiteY6" fmla="*/ 2305331 h 2310380"/>
              <a:gd name="connsiteX7" fmla="*/ 622770 w 735012"/>
              <a:gd name="connsiteY7" fmla="*/ 2191449 h 2310380"/>
              <a:gd name="connsiteX8" fmla="*/ 87920 w 735012"/>
              <a:gd name="connsiteY8" fmla="*/ 1426947 h 2310380"/>
              <a:gd name="connsiteX9" fmla="*/ 0 w 735012"/>
              <a:gd name="connsiteY9" fmla="*/ 1154989 h 231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012" h="2310380">
                <a:moveTo>
                  <a:pt x="0" y="1154989"/>
                </a:moveTo>
                <a:cubicBezTo>
                  <a:pt x="0" y="1061315"/>
                  <a:pt x="29306" y="967641"/>
                  <a:pt x="87920" y="883031"/>
                </a:cubicBezTo>
                <a:lnTo>
                  <a:pt x="622771" y="118526"/>
                </a:lnTo>
                <a:cubicBezTo>
                  <a:pt x="652078" y="76221"/>
                  <a:pt x="687796" y="38072"/>
                  <a:pt x="728551" y="4644"/>
                </a:cubicBezTo>
                <a:lnTo>
                  <a:pt x="735012" y="0"/>
                </a:lnTo>
                <a:lnTo>
                  <a:pt x="735011" y="2310380"/>
                </a:lnTo>
                <a:lnTo>
                  <a:pt x="728035" y="2305331"/>
                </a:lnTo>
                <a:cubicBezTo>
                  <a:pt x="687566" y="2271903"/>
                  <a:pt x="652077" y="2233753"/>
                  <a:pt x="622770" y="2191449"/>
                </a:cubicBezTo>
                <a:lnTo>
                  <a:pt x="87920" y="1426947"/>
                </a:lnTo>
                <a:cubicBezTo>
                  <a:pt x="29306" y="1342338"/>
                  <a:pt x="0" y="1248664"/>
                  <a:pt x="0" y="1154989"/>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2" name="组合 1">
            <a:extLst>
              <a:ext uri="{FF2B5EF4-FFF2-40B4-BE49-F238E27FC236}">
                <a16:creationId xmlns:a16="http://schemas.microsoft.com/office/drawing/2014/main" id="{B32D2E9C-F83C-88C7-E423-62C79E9D050C}"/>
              </a:ext>
            </a:extLst>
          </p:cNvPr>
          <p:cNvGrpSpPr/>
          <p:nvPr/>
        </p:nvGrpSpPr>
        <p:grpSpPr>
          <a:xfrm rot="10800000" flipH="1">
            <a:off x="-749300" y="123998"/>
            <a:ext cx="1762125" cy="842942"/>
            <a:chOff x="968552" y="-269238"/>
            <a:chExt cx="645858" cy="312419"/>
          </a:xfrm>
          <a:gradFill flip="none" rotWithShape="1">
            <a:gsLst>
              <a:gs pos="0">
                <a:schemeClr val="accent1"/>
              </a:gs>
              <a:gs pos="91000">
                <a:schemeClr val="accent1">
                  <a:alpha val="45000"/>
                </a:schemeClr>
              </a:gs>
            </a:gsLst>
            <a:lin ang="9900000" scaled="1"/>
            <a:tileRect/>
          </a:gradFill>
        </p:grpSpPr>
        <p:sp>
          <p:nvSpPr>
            <p:cNvPr id="3" name="椭圆 2">
              <a:extLst>
                <a:ext uri="{FF2B5EF4-FFF2-40B4-BE49-F238E27FC236}">
                  <a16:creationId xmlns:a16="http://schemas.microsoft.com/office/drawing/2014/main" id="{407FEC80-AB03-C397-092F-CFBD0809E4F9}"/>
                </a:ext>
              </a:extLst>
            </p:cNvPr>
            <p:cNvSpPr/>
            <p:nvPr>
              <p:custDataLst>
                <p:tags r:id="rId10"/>
              </p:custDataLst>
            </p:nvPr>
          </p:nvSpPr>
          <p:spPr>
            <a:xfrm flipH="1" flipV="1">
              <a:off x="96861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 name="椭圆 3">
              <a:extLst>
                <a:ext uri="{FF2B5EF4-FFF2-40B4-BE49-F238E27FC236}">
                  <a16:creationId xmlns:a16="http://schemas.microsoft.com/office/drawing/2014/main" id="{8C0C4D01-7B1F-A339-3B29-D8A29682A961}"/>
                </a:ext>
              </a:extLst>
            </p:cNvPr>
            <p:cNvSpPr/>
            <p:nvPr>
              <p:custDataLst>
                <p:tags r:id="rId11"/>
              </p:custDataLst>
            </p:nvPr>
          </p:nvSpPr>
          <p:spPr>
            <a:xfrm flipH="1" flipV="1">
              <a:off x="106863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0" name="椭圆 9">
              <a:extLst>
                <a:ext uri="{FF2B5EF4-FFF2-40B4-BE49-F238E27FC236}">
                  <a16:creationId xmlns:a16="http://schemas.microsoft.com/office/drawing/2014/main" id="{4E5DF7F6-FBE3-270F-AD94-7222CD02BA66}"/>
                </a:ext>
              </a:extLst>
            </p:cNvPr>
            <p:cNvSpPr/>
            <p:nvPr>
              <p:custDataLst>
                <p:tags r:id="rId12"/>
              </p:custDataLst>
            </p:nvPr>
          </p:nvSpPr>
          <p:spPr>
            <a:xfrm flipH="1" flipV="1">
              <a:off x="1168643"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 name="椭圆 10">
              <a:extLst>
                <a:ext uri="{FF2B5EF4-FFF2-40B4-BE49-F238E27FC236}">
                  <a16:creationId xmlns:a16="http://schemas.microsoft.com/office/drawing/2014/main" id="{E69F8E76-FED3-9C3B-F420-0E91F0DA0F33}"/>
                </a:ext>
              </a:extLst>
            </p:cNvPr>
            <p:cNvSpPr/>
            <p:nvPr>
              <p:custDataLst>
                <p:tags r:id="rId13"/>
              </p:custDataLst>
            </p:nvPr>
          </p:nvSpPr>
          <p:spPr>
            <a:xfrm flipH="1" flipV="1">
              <a:off x="1268655"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4" name="椭圆 13">
              <a:extLst>
                <a:ext uri="{FF2B5EF4-FFF2-40B4-BE49-F238E27FC236}">
                  <a16:creationId xmlns:a16="http://schemas.microsoft.com/office/drawing/2014/main" id="{EC090724-B733-9DC4-1ADB-7E4D6098F32C}"/>
                </a:ext>
              </a:extLst>
            </p:cNvPr>
            <p:cNvSpPr/>
            <p:nvPr>
              <p:custDataLst>
                <p:tags r:id="rId14"/>
              </p:custDataLst>
            </p:nvPr>
          </p:nvSpPr>
          <p:spPr>
            <a:xfrm flipH="1" flipV="1">
              <a:off x="1368667"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5" name="椭圆 14">
              <a:extLst>
                <a:ext uri="{FF2B5EF4-FFF2-40B4-BE49-F238E27FC236}">
                  <a16:creationId xmlns:a16="http://schemas.microsoft.com/office/drawing/2014/main" id="{3203EE54-317F-3CC2-13BC-278E4B292C69}"/>
                </a:ext>
              </a:extLst>
            </p:cNvPr>
            <p:cNvSpPr/>
            <p:nvPr>
              <p:custDataLst>
                <p:tags r:id="rId15"/>
              </p:custDataLst>
            </p:nvPr>
          </p:nvSpPr>
          <p:spPr>
            <a:xfrm flipH="1" flipV="1">
              <a:off x="146867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7" name="椭圆 16">
              <a:extLst>
                <a:ext uri="{FF2B5EF4-FFF2-40B4-BE49-F238E27FC236}">
                  <a16:creationId xmlns:a16="http://schemas.microsoft.com/office/drawing/2014/main" id="{83E335C5-4413-C203-695F-60288101BE35}"/>
                </a:ext>
              </a:extLst>
            </p:cNvPr>
            <p:cNvSpPr/>
            <p:nvPr>
              <p:custDataLst>
                <p:tags r:id="rId16"/>
              </p:custDataLst>
            </p:nvPr>
          </p:nvSpPr>
          <p:spPr>
            <a:xfrm flipH="1" flipV="1">
              <a:off x="156869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8" name="椭圆 17">
              <a:extLst>
                <a:ext uri="{FF2B5EF4-FFF2-40B4-BE49-F238E27FC236}">
                  <a16:creationId xmlns:a16="http://schemas.microsoft.com/office/drawing/2014/main" id="{84164517-B269-C1C9-CFF9-EE98361FF017}"/>
                </a:ext>
              </a:extLst>
            </p:cNvPr>
            <p:cNvSpPr/>
            <p:nvPr>
              <p:custDataLst>
                <p:tags r:id="rId17"/>
              </p:custDataLst>
            </p:nvPr>
          </p:nvSpPr>
          <p:spPr>
            <a:xfrm flipH="1" flipV="1">
              <a:off x="96861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9" name="椭圆 18">
              <a:extLst>
                <a:ext uri="{FF2B5EF4-FFF2-40B4-BE49-F238E27FC236}">
                  <a16:creationId xmlns:a16="http://schemas.microsoft.com/office/drawing/2014/main" id="{759D1B96-FD13-52CE-00F1-2B8A304939A9}"/>
                </a:ext>
              </a:extLst>
            </p:cNvPr>
            <p:cNvSpPr/>
            <p:nvPr>
              <p:custDataLst>
                <p:tags r:id="rId18"/>
              </p:custDataLst>
            </p:nvPr>
          </p:nvSpPr>
          <p:spPr>
            <a:xfrm flipH="1" flipV="1">
              <a:off x="106863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0" name="椭圆 19">
              <a:extLst>
                <a:ext uri="{FF2B5EF4-FFF2-40B4-BE49-F238E27FC236}">
                  <a16:creationId xmlns:a16="http://schemas.microsoft.com/office/drawing/2014/main" id="{5DC85C35-DDD8-AE26-2572-6F585B99B3D1}"/>
                </a:ext>
              </a:extLst>
            </p:cNvPr>
            <p:cNvSpPr/>
            <p:nvPr>
              <p:custDataLst>
                <p:tags r:id="rId19"/>
              </p:custDataLst>
            </p:nvPr>
          </p:nvSpPr>
          <p:spPr>
            <a:xfrm flipH="1" flipV="1">
              <a:off x="1168643"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1" name="椭圆 20">
              <a:extLst>
                <a:ext uri="{FF2B5EF4-FFF2-40B4-BE49-F238E27FC236}">
                  <a16:creationId xmlns:a16="http://schemas.microsoft.com/office/drawing/2014/main" id="{41AF6856-7BD8-B394-FE1C-BBE9D50C40B4}"/>
                </a:ext>
              </a:extLst>
            </p:cNvPr>
            <p:cNvSpPr/>
            <p:nvPr>
              <p:custDataLst>
                <p:tags r:id="rId20"/>
              </p:custDataLst>
            </p:nvPr>
          </p:nvSpPr>
          <p:spPr>
            <a:xfrm flipH="1" flipV="1">
              <a:off x="1268655"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2" name="椭圆 21">
              <a:extLst>
                <a:ext uri="{FF2B5EF4-FFF2-40B4-BE49-F238E27FC236}">
                  <a16:creationId xmlns:a16="http://schemas.microsoft.com/office/drawing/2014/main" id="{16EB1B7C-31FD-2C2C-C016-6FBDFAF08041}"/>
                </a:ext>
              </a:extLst>
            </p:cNvPr>
            <p:cNvSpPr/>
            <p:nvPr>
              <p:custDataLst>
                <p:tags r:id="rId21"/>
              </p:custDataLst>
            </p:nvPr>
          </p:nvSpPr>
          <p:spPr>
            <a:xfrm flipH="1" flipV="1">
              <a:off x="1368667"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3" name="椭圆 22">
              <a:extLst>
                <a:ext uri="{FF2B5EF4-FFF2-40B4-BE49-F238E27FC236}">
                  <a16:creationId xmlns:a16="http://schemas.microsoft.com/office/drawing/2014/main" id="{F5DB07DD-FCAB-5B8C-316B-BE33A8FF3780}"/>
                </a:ext>
              </a:extLst>
            </p:cNvPr>
            <p:cNvSpPr/>
            <p:nvPr>
              <p:custDataLst>
                <p:tags r:id="rId22"/>
              </p:custDataLst>
            </p:nvPr>
          </p:nvSpPr>
          <p:spPr>
            <a:xfrm flipH="1" flipV="1">
              <a:off x="146867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4" name="椭圆 23">
              <a:extLst>
                <a:ext uri="{FF2B5EF4-FFF2-40B4-BE49-F238E27FC236}">
                  <a16:creationId xmlns:a16="http://schemas.microsoft.com/office/drawing/2014/main" id="{54241DC3-207F-77FA-036E-9C7934B6D44C}"/>
                </a:ext>
              </a:extLst>
            </p:cNvPr>
            <p:cNvSpPr/>
            <p:nvPr>
              <p:custDataLst>
                <p:tags r:id="rId23"/>
              </p:custDataLst>
            </p:nvPr>
          </p:nvSpPr>
          <p:spPr>
            <a:xfrm flipH="1" flipV="1">
              <a:off x="156869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5" name="椭圆 24">
              <a:extLst>
                <a:ext uri="{FF2B5EF4-FFF2-40B4-BE49-F238E27FC236}">
                  <a16:creationId xmlns:a16="http://schemas.microsoft.com/office/drawing/2014/main" id="{6087F181-D585-1455-4B46-66EA2CE83EB2}"/>
                </a:ext>
              </a:extLst>
            </p:cNvPr>
            <p:cNvSpPr/>
            <p:nvPr>
              <p:custDataLst>
                <p:tags r:id="rId24"/>
              </p:custDataLst>
            </p:nvPr>
          </p:nvSpPr>
          <p:spPr>
            <a:xfrm flipH="1" flipV="1">
              <a:off x="968552" y="-135888"/>
              <a:ext cx="45786"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7" name="椭圆 26">
              <a:extLst>
                <a:ext uri="{FF2B5EF4-FFF2-40B4-BE49-F238E27FC236}">
                  <a16:creationId xmlns:a16="http://schemas.microsoft.com/office/drawing/2014/main" id="{84C84864-4D46-8F98-E427-7F54274D26F8}"/>
                </a:ext>
              </a:extLst>
            </p:cNvPr>
            <p:cNvSpPr/>
            <p:nvPr>
              <p:custDataLst>
                <p:tags r:id="rId25"/>
              </p:custDataLst>
            </p:nvPr>
          </p:nvSpPr>
          <p:spPr>
            <a:xfrm flipH="1" flipV="1">
              <a:off x="106863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8" name="椭圆 27">
              <a:extLst>
                <a:ext uri="{FF2B5EF4-FFF2-40B4-BE49-F238E27FC236}">
                  <a16:creationId xmlns:a16="http://schemas.microsoft.com/office/drawing/2014/main" id="{62574122-F5DD-6947-06C4-50DEC7BE6CE0}"/>
                </a:ext>
              </a:extLst>
            </p:cNvPr>
            <p:cNvSpPr/>
            <p:nvPr>
              <p:custDataLst>
                <p:tags r:id="rId26"/>
              </p:custDataLst>
            </p:nvPr>
          </p:nvSpPr>
          <p:spPr>
            <a:xfrm flipH="1" flipV="1">
              <a:off x="1168643"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9" name="椭圆 28">
              <a:extLst>
                <a:ext uri="{FF2B5EF4-FFF2-40B4-BE49-F238E27FC236}">
                  <a16:creationId xmlns:a16="http://schemas.microsoft.com/office/drawing/2014/main" id="{CC3E4789-3894-608C-0476-07C246AD8200}"/>
                </a:ext>
              </a:extLst>
            </p:cNvPr>
            <p:cNvSpPr/>
            <p:nvPr>
              <p:custDataLst>
                <p:tags r:id="rId27"/>
              </p:custDataLst>
            </p:nvPr>
          </p:nvSpPr>
          <p:spPr>
            <a:xfrm flipH="1" flipV="1">
              <a:off x="1268655"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0" name="椭圆 29">
              <a:extLst>
                <a:ext uri="{FF2B5EF4-FFF2-40B4-BE49-F238E27FC236}">
                  <a16:creationId xmlns:a16="http://schemas.microsoft.com/office/drawing/2014/main" id="{0AF6CA46-DE50-2326-2846-BCF5C7BD4A7D}"/>
                </a:ext>
              </a:extLst>
            </p:cNvPr>
            <p:cNvSpPr/>
            <p:nvPr>
              <p:custDataLst>
                <p:tags r:id="rId28"/>
              </p:custDataLst>
            </p:nvPr>
          </p:nvSpPr>
          <p:spPr>
            <a:xfrm flipH="1" flipV="1">
              <a:off x="1368667"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1" name="椭圆 30">
              <a:extLst>
                <a:ext uri="{FF2B5EF4-FFF2-40B4-BE49-F238E27FC236}">
                  <a16:creationId xmlns:a16="http://schemas.microsoft.com/office/drawing/2014/main" id="{F0230C6E-5C3B-BAA9-9E1F-6237BC9CE912}"/>
                </a:ext>
              </a:extLst>
            </p:cNvPr>
            <p:cNvSpPr/>
            <p:nvPr>
              <p:custDataLst>
                <p:tags r:id="rId29"/>
              </p:custDataLst>
            </p:nvPr>
          </p:nvSpPr>
          <p:spPr>
            <a:xfrm flipH="1" flipV="1">
              <a:off x="1468679"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2" name="椭圆 31">
              <a:extLst>
                <a:ext uri="{FF2B5EF4-FFF2-40B4-BE49-F238E27FC236}">
                  <a16:creationId xmlns:a16="http://schemas.microsoft.com/office/drawing/2014/main" id="{109A3E2C-149A-F714-9577-03AEBA980550}"/>
                </a:ext>
              </a:extLst>
            </p:cNvPr>
            <p:cNvSpPr/>
            <p:nvPr>
              <p:custDataLst>
                <p:tags r:id="rId30"/>
              </p:custDataLst>
            </p:nvPr>
          </p:nvSpPr>
          <p:spPr>
            <a:xfrm flipH="1" flipV="1">
              <a:off x="156869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3" name="椭圆 32">
              <a:extLst>
                <a:ext uri="{FF2B5EF4-FFF2-40B4-BE49-F238E27FC236}">
                  <a16:creationId xmlns:a16="http://schemas.microsoft.com/office/drawing/2014/main" id="{C8D3F751-D750-CDC0-A737-FFA818770CB6}"/>
                </a:ext>
              </a:extLst>
            </p:cNvPr>
            <p:cNvSpPr/>
            <p:nvPr>
              <p:custDataLst>
                <p:tags r:id="rId31"/>
              </p:custDataLst>
            </p:nvPr>
          </p:nvSpPr>
          <p:spPr>
            <a:xfrm flipH="1" flipV="1">
              <a:off x="96861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4" name="椭圆 33">
              <a:extLst>
                <a:ext uri="{FF2B5EF4-FFF2-40B4-BE49-F238E27FC236}">
                  <a16:creationId xmlns:a16="http://schemas.microsoft.com/office/drawing/2014/main" id="{DE72EEB8-1234-D489-751D-D659F85D4702}"/>
                </a:ext>
              </a:extLst>
            </p:cNvPr>
            <p:cNvSpPr/>
            <p:nvPr>
              <p:custDataLst>
                <p:tags r:id="rId32"/>
              </p:custDataLst>
            </p:nvPr>
          </p:nvSpPr>
          <p:spPr>
            <a:xfrm flipH="1" flipV="1">
              <a:off x="106863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5" name="椭圆 34">
              <a:extLst>
                <a:ext uri="{FF2B5EF4-FFF2-40B4-BE49-F238E27FC236}">
                  <a16:creationId xmlns:a16="http://schemas.microsoft.com/office/drawing/2014/main" id="{405CA75D-B7DD-BDD4-6FD7-F4140C6DD9F2}"/>
                </a:ext>
              </a:extLst>
            </p:cNvPr>
            <p:cNvSpPr/>
            <p:nvPr>
              <p:custDataLst>
                <p:tags r:id="rId33"/>
              </p:custDataLst>
            </p:nvPr>
          </p:nvSpPr>
          <p:spPr>
            <a:xfrm flipH="1" flipV="1">
              <a:off x="1168643"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6" name="椭圆 35">
              <a:extLst>
                <a:ext uri="{FF2B5EF4-FFF2-40B4-BE49-F238E27FC236}">
                  <a16:creationId xmlns:a16="http://schemas.microsoft.com/office/drawing/2014/main" id="{13E9D7CA-3262-7604-D64B-C4BAFED9A28F}"/>
                </a:ext>
              </a:extLst>
            </p:cNvPr>
            <p:cNvSpPr/>
            <p:nvPr>
              <p:custDataLst>
                <p:tags r:id="rId34"/>
              </p:custDataLst>
            </p:nvPr>
          </p:nvSpPr>
          <p:spPr>
            <a:xfrm flipH="1" flipV="1">
              <a:off x="1268655"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7" name="椭圆 36">
              <a:extLst>
                <a:ext uri="{FF2B5EF4-FFF2-40B4-BE49-F238E27FC236}">
                  <a16:creationId xmlns:a16="http://schemas.microsoft.com/office/drawing/2014/main" id="{CFEC5716-5999-46F7-2D68-2FD0C81BA7BE}"/>
                </a:ext>
              </a:extLst>
            </p:cNvPr>
            <p:cNvSpPr/>
            <p:nvPr>
              <p:custDataLst>
                <p:tags r:id="rId35"/>
              </p:custDataLst>
            </p:nvPr>
          </p:nvSpPr>
          <p:spPr>
            <a:xfrm flipH="1" flipV="1">
              <a:off x="1368667"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8" name="椭圆 37">
              <a:extLst>
                <a:ext uri="{FF2B5EF4-FFF2-40B4-BE49-F238E27FC236}">
                  <a16:creationId xmlns:a16="http://schemas.microsoft.com/office/drawing/2014/main" id="{C55D952D-7930-4953-4B58-8AD9994546A6}"/>
                </a:ext>
              </a:extLst>
            </p:cNvPr>
            <p:cNvSpPr/>
            <p:nvPr>
              <p:custDataLst>
                <p:tags r:id="rId36"/>
              </p:custDataLst>
            </p:nvPr>
          </p:nvSpPr>
          <p:spPr>
            <a:xfrm flipH="1" flipV="1">
              <a:off x="146867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9" name="椭圆 38">
              <a:extLst>
                <a:ext uri="{FF2B5EF4-FFF2-40B4-BE49-F238E27FC236}">
                  <a16:creationId xmlns:a16="http://schemas.microsoft.com/office/drawing/2014/main" id="{E15893D7-B420-D24A-7CCB-A5C5CE05D240}"/>
                </a:ext>
              </a:extLst>
            </p:cNvPr>
            <p:cNvSpPr/>
            <p:nvPr>
              <p:custDataLst>
                <p:tags r:id="rId37"/>
              </p:custDataLst>
            </p:nvPr>
          </p:nvSpPr>
          <p:spPr>
            <a:xfrm flipH="1" flipV="1">
              <a:off x="156869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0" name="椭圆 39">
              <a:extLst>
                <a:ext uri="{FF2B5EF4-FFF2-40B4-BE49-F238E27FC236}">
                  <a16:creationId xmlns:a16="http://schemas.microsoft.com/office/drawing/2014/main" id="{C85AC467-D33A-CF1E-29C1-963F46FF74A3}"/>
                </a:ext>
              </a:extLst>
            </p:cNvPr>
            <p:cNvSpPr/>
            <p:nvPr>
              <p:custDataLst>
                <p:tags r:id="rId38"/>
              </p:custDataLst>
            </p:nvPr>
          </p:nvSpPr>
          <p:spPr>
            <a:xfrm flipH="1" flipV="1">
              <a:off x="96861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1" name="椭圆 40">
              <a:extLst>
                <a:ext uri="{FF2B5EF4-FFF2-40B4-BE49-F238E27FC236}">
                  <a16:creationId xmlns:a16="http://schemas.microsoft.com/office/drawing/2014/main" id="{71F6A21B-EDEC-FF8B-7766-D6B2D19D2727}"/>
                </a:ext>
              </a:extLst>
            </p:cNvPr>
            <p:cNvSpPr/>
            <p:nvPr>
              <p:custDataLst>
                <p:tags r:id="rId39"/>
              </p:custDataLst>
            </p:nvPr>
          </p:nvSpPr>
          <p:spPr>
            <a:xfrm flipH="1" flipV="1">
              <a:off x="106863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2" name="椭圆 41">
              <a:extLst>
                <a:ext uri="{FF2B5EF4-FFF2-40B4-BE49-F238E27FC236}">
                  <a16:creationId xmlns:a16="http://schemas.microsoft.com/office/drawing/2014/main" id="{5D8EEE0E-323F-DA55-0B40-F9676BAEB984}"/>
                </a:ext>
              </a:extLst>
            </p:cNvPr>
            <p:cNvSpPr/>
            <p:nvPr>
              <p:custDataLst>
                <p:tags r:id="rId40"/>
              </p:custDataLst>
            </p:nvPr>
          </p:nvSpPr>
          <p:spPr>
            <a:xfrm flipH="1" flipV="1">
              <a:off x="1168643"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3" name="椭圆 42">
              <a:extLst>
                <a:ext uri="{FF2B5EF4-FFF2-40B4-BE49-F238E27FC236}">
                  <a16:creationId xmlns:a16="http://schemas.microsoft.com/office/drawing/2014/main" id="{DB9CB022-5C5C-AC5B-4171-C77AA6F1CA23}"/>
                </a:ext>
              </a:extLst>
            </p:cNvPr>
            <p:cNvSpPr/>
            <p:nvPr>
              <p:custDataLst>
                <p:tags r:id="rId41"/>
              </p:custDataLst>
            </p:nvPr>
          </p:nvSpPr>
          <p:spPr>
            <a:xfrm flipH="1" flipV="1">
              <a:off x="1268655"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4" name="椭圆 43">
              <a:extLst>
                <a:ext uri="{FF2B5EF4-FFF2-40B4-BE49-F238E27FC236}">
                  <a16:creationId xmlns:a16="http://schemas.microsoft.com/office/drawing/2014/main" id="{40F908E7-A738-06F7-B41E-933589C2DAB6}"/>
                </a:ext>
              </a:extLst>
            </p:cNvPr>
            <p:cNvSpPr/>
            <p:nvPr>
              <p:custDataLst>
                <p:tags r:id="rId42"/>
              </p:custDataLst>
            </p:nvPr>
          </p:nvSpPr>
          <p:spPr>
            <a:xfrm flipH="1" flipV="1">
              <a:off x="1368667"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5" name="椭圆 44">
              <a:extLst>
                <a:ext uri="{FF2B5EF4-FFF2-40B4-BE49-F238E27FC236}">
                  <a16:creationId xmlns:a16="http://schemas.microsoft.com/office/drawing/2014/main" id="{5E9E6772-3300-871F-AB4C-A5127FF4DCB3}"/>
                </a:ext>
              </a:extLst>
            </p:cNvPr>
            <p:cNvSpPr/>
            <p:nvPr>
              <p:custDataLst>
                <p:tags r:id="rId43"/>
              </p:custDataLst>
            </p:nvPr>
          </p:nvSpPr>
          <p:spPr>
            <a:xfrm flipH="1" flipV="1">
              <a:off x="146867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6" name="椭圆 45">
              <a:extLst>
                <a:ext uri="{FF2B5EF4-FFF2-40B4-BE49-F238E27FC236}">
                  <a16:creationId xmlns:a16="http://schemas.microsoft.com/office/drawing/2014/main" id="{33A552F8-2081-8EF5-0E8C-D05FF71D081D}"/>
                </a:ext>
              </a:extLst>
            </p:cNvPr>
            <p:cNvSpPr/>
            <p:nvPr>
              <p:custDataLst>
                <p:tags r:id="rId44"/>
              </p:custDataLst>
            </p:nvPr>
          </p:nvSpPr>
          <p:spPr>
            <a:xfrm flipH="1" flipV="1">
              <a:off x="156869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grpSp>
      <p:sp>
        <p:nvSpPr>
          <p:cNvPr id="26" name="!!平滑4"/>
          <p:cNvSpPr/>
          <p:nvPr>
            <p:custDataLst>
              <p:tags r:id="rId3"/>
            </p:custDataLst>
          </p:nvPr>
        </p:nvSpPr>
        <p:spPr>
          <a:xfrm>
            <a:off x="10406650" y="0"/>
            <a:ext cx="1785350" cy="6858000"/>
          </a:xfrm>
          <a:custGeom>
            <a:avLst/>
            <a:gdLst>
              <a:gd name="connsiteX0" fmla="*/ 0 w 3228811"/>
              <a:gd name="connsiteY0" fmla="*/ 0 h 6858000"/>
              <a:gd name="connsiteX1" fmla="*/ 3228811 w 3228811"/>
              <a:gd name="connsiteY1" fmla="*/ 0 h 6858000"/>
              <a:gd name="connsiteX2" fmla="*/ 3228811 w 3228811"/>
              <a:gd name="connsiteY2" fmla="*/ 6858000 h 6858000"/>
              <a:gd name="connsiteX3" fmla="*/ 0 w 3228811"/>
              <a:gd name="connsiteY3" fmla="*/ 6858000 h 6858000"/>
              <a:gd name="connsiteX4" fmla="*/ 0 w 3228811"/>
              <a:gd name="connsiteY4" fmla="*/ 5827641 h 6858000"/>
              <a:gd name="connsiteX5" fmla="*/ 1544150 w 3228811"/>
              <a:gd name="connsiteY5" fmla="*/ 5827641 h 6858000"/>
              <a:gd name="connsiteX6" fmla="*/ 2398740 w 3228811"/>
              <a:gd name="connsiteY6" fmla="*/ 4973051 h 6858000"/>
              <a:gd name="connsiteX7" fmla="*/ 2398740 w 3228811"/>
              <a:gd name="connsiteY7" fmla="*/ 2126121 h 6858000"/>
              <a:gd name="connsiteX8" fmla="*/ 1544150 w 3228811"/>
              <a:gd name="connsiteY8" fmla="*/ 1271531 h 6858000"/>
              <a:gd name="connsiteX9" fmla="*/ 0 w 3228811"/>
              <a:gd name="connsiteY9" fmla="*/ 127153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28811" h="6858000">
                <a:moveTo>
                  <a:pt x="0" y="0"/>
                </a:moveTo>
                <a:lnTo>
                  <a:pt x="3228811" y="0"/>
                </a:lnTo>
                <a:lnTo>
                  <a:pt x="3228811" y="6858000"/>
                </a:lnTo>
                <a:lnTo>
                  <a:pt x="0" y="6858000"/>
                </a:lnTo>
                <a:lnTo>
                  <a:pt x="0" y="5827641"/>
                </a:lnTo>
                <a:lnTo>
                  <a:pt x="1544150" y="5827641"/>
                </a:lnTo>
                <a:cubicBezTo>
                  <a:pt x="2016127" y="5827641"/>
                  <a:pt x="2398740" y="5445028"/>
                  <a:pt x="2398740" y="4973051"/>
                </a:cubicBezTo>
                <a:lnTo>
                  <a:pt x="2398740" y="2126121"/>
                </a:lnTo>
                <a:cubicBezTo>
                  <a:pt x="2398740" y="1654144"/>
                  <a:pt x="2016127" y="1271531"/>
                  <a:pt x="1544150" y="1271531"/>
                </a:cubicBezTo>
                <a:lnTo>
                  <a:pt x="0" y="127153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5" name="标题"/>
          <p:cNvSpPr txBox="1"/>
          <p:nvPr>
            <p:custDataLst>
              <p:tags r:id="rId4"/>
            </p:custDataLst>
          </p:nvPr>
        </p:nvSpPr>
        <p:spPr>
          <a:xfrm>
            <a:off x="1449316" y="487793"/>
            <a:ext cx="4737100" cy="583565"/>
          </a:xfrm>
          <a:prstGeom prst="rect">
            <a:avLst/>
          </a:prstGeom>
          <a:noFill/>
        </p:spPr>
        <p:txBody>
          <a:bodyPr wrap="square" rtlCol="0" anchor="ctr" anchorCtr="0">
            <a:normAutofit fontScale="97500"/>
          </a:bodyPr>
          <a:lstStyle/>
          <a:p>
            <a:pPr marR="0" defTabSz="914400" eaLnBrk="1" fontAlgn="auto" hangingPunct="1">
              <a:spcBef>
                <a:spcPts val="0"/>
              </a:spcBef>
              <a:spcAft>
                <a:spcPts val="0"/>
              </a:spcAft>
              <a:buClrTx/>
              <a:buSzTx/>
              <a:buFontTx/>
              <a:buNone/>
              <a:defRPr/>
            </a:pPr>
            <a:r>
              <a:rPr lang="zh-CN" altLang="en-US" sz="3200" b="1" dirty="0">
                <a:solidFill>
                  <a:schemeClr val="accent1"/>
                </a:solidFill>
                <a:latin typeface="思源黑体 CN" panose="020B0500000000000000" pitchFamily="34" charset="-122"/>
                <a:ea typeface="思源黑体 CN" panose="020B0500000000000000" pitchFamily="34" charset="-122"/>
                <a:cs typeface="Poppins" pitchFamily="2" charset="77"/>
                <a:sym typeface="思源黑体 CN" panose="020B0500000000000000" pitchFamily="34" charset="-122"/>
              </a:rPr>
              <a:t>技术实现：</a:t>
            </a:r>
            <a:endParaRPr kumimoji="0" lang="en-US" sz="3200" b="1" kern="1200" cap="none" spc="0" normalizeH="0" baseline="0" noProof="0" dirty="0">
              <a:solidFill>
                <a:schemeClr val="accent1"/>
              </a:solidFill>
              <a:latin typeface="思源黑体 CN" panose="020B0500000000000000" pitchFamily="34" charset="-122"/>
              <a:ea typeface="思源黑体 CN" panose="020B0500000000000000" pitchFamily="34" charset="-122"/>
              <a:cs typeface="Poppins" pitchFamily="2" charset="77"/>
              <a:sym typeface="思源黑体 CN" panose="020B0500000000000000" pitchFamily="34" charset="-122"/>
            </a:endParaRPr>
          </a:p>
        </p:txBody>
      </p:sp>
      <p:grpSp>
        <p:nvGrpSpPr>
          <p:cNvPr id="6" name="平滑1"/>
          <p:cNvGrpSpPr/>
          <p:nvPr/>
        </p:nvGrpSpPr>
        <p:grpSpPr>
          <a:xfrm>
            <a:off x="1555430" y="303894"/>
            <a:ext cx="755077" cy="75247"/>
            <a:chOff x="6413567" y="3799683"/>
            <a:chExt cx="954185" cy="95089"/>
          </a:xfrm>
          <a:solidFill>
            <a:schemeClr val="accent1"/>
          </a:solidFill>
        </p:grpSpPr>
        <p:sp>
          <p:nvSpPr>
            <p:cNvPr id="7" name="Oval 6"/>
            <p:cNvSpPr/>
            <p:nvPr>
              <p:custDataLst>
                <p:tags r:id="rId7"/>
              </p:custDataLst>
            </p:nvPr>
          </p:nvSpPr>
          <p:spPr>
            <a:xfrm>
              <a:off x="6413567" y="3799683"/>
              <a:ext cx="95089" cy="95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8" name="Oval 7"/>
            <p:cNvSpPr/>
            <p:nvPr>
              <p:custDataLst>
                <p:tags r:id="rId8"/>
              </p:custDataLst>
            </p:nvPr>
          </p:nvSpPr>
          <p:spPr>
            <a:xfrm>
              <a:off x="6558841" y="3799683"/>
              <a:ext cx="95089" cy="95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9" name="Rounded Rectangle 8"/>
            <p:cNvSpPr/>
            <p:nvPr>
              <p:custDataLst>
                <p:tags r:id="rId9"/>
              </p:custDataLst>
            </p:nvPr>
          </p:nvSpPr>
          <p:spPr>
            <a:xfrm>
              <a:off x="6704115" y="3799683"/>
              <a:ext cx="663637" cy="9508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grpSp>
      <p:sp>
        <p:nvSpPr>
          <p:cNvPr id="12" name="内容"/>
          <p:cNvSpPr txBox="1"/>
          <p:nvPr>
            <p:custDataLst>
              <p:tags r:id="rId5"/>
            </p:custDataLst>
          </p:nvPr>
        </p:nvSpPr>
        <p:spPr>
          <a:xfrm>
            <a:off x="1012825" y="1004771"/>
            <a:ext cx="10320682" cy="5251061"/>
          </a:xfrm>
          <a:prstGeom prst="rect">
            <a:avLst/>
          </a:prstGeom>
          <a:noFill/>
        </p:spPr>
        <p:txBody>
          <a:bodyPr wrap="square">
            <a:noAutofit/>
          </a:bodyPr>
          <a:lstStyle/>
          <a:p>
            <a:pPr lvl="0" algn="just" fontAlgn="base">
              <a:lnSpc>
                <a:spcPct val="150000"/>
              </a:lnSpc>
            </a:pPr>
            <a:r>
              <a:rPr lang="zh-CN" altLang="zh-CN" sz="1600" dirty="0">
                <a:latin typeface="汉仪空山楷 W" panose="00020600040101010101" pitchFamily="18" charset="-122"/>
                <a:ea typeface="汉仪空山楷 W" panose="00020600040101010101" pitchFamily="18" charset="-122"/>
              </a:rPr>
              <a:t>我使用了 SpringBoot 框架提供的注解和依赖注入机制，简化了系统的开发过程。</a:t>
            </a:r>
          </a:p>
          <a:p>
            <a:pPr lvl="0" algn="just" fontAlgn="base">
              <a:lnSpc>
                <a:spcPct val="150000"/>
              </a:lnSpc>
            </a:pPr>
            <a:r>
              <a:rPr lang="zh-CN" altLang="zh-CN" sz="1600" dirty="0">
                <a:latin typeface="汉仪空山楷 W" panose="00020600040101010101" pitchFamily="18" charset="-122"/>
                <a:ea typeface="汉仪空山楷 W" panose="00020600040101010101" pitchFamily="18" charset="-122"/>
              </a:rPr>
              <a:t>在用户管理模块中，我使用了 SpringSecurity 进行用户认证和授权。</a:t>
            </a:r>
          </a:p>
          <a:p>
            <a:pPr lvl="0" algn="just" fontAlgn="base">
              <a:lnSpc>
                <a:spcPct val="150000"/>
              </a:lnSpc>
            </a:pPr>
            <a:r>
              <a:rPr lang="zh-CN" altLang="zh-CN" sz="1600" dirty="0">
                <a:latin typeface="汉仪空山楷 W" panose="00020600040101010101" pitchFamily="18" charset="-122"/>
                <a:ea typeface="汉仪空山楷 W" panose="00020600040101010101" pitchFamily="18" charset="-122"/>
              </a:rPr>
              <a:t>在用户注册、博客发布和评论管理模块中，我使用了 MybatisPlus 简化了与数据库的交互。</a:t>
            </a:r>
          </a:p>
          <a:p>
            <a:pPr lvl="0" algn="just" fontAlgn="base">
              <a:lnSpc>
                <a:spcPct val="150000"/>
              </a:lnSpc>
            </a:pPr>
            <a:endParaRPr lang="en-US" altLang="zh-CN" sz="1600" dirty="0">
              <a:latin typeface="汉仪空山楷 W" panose="00020600040101010101" pitchFamily="18" charset="-122"/>
              <a:ea typeface="汉仪空山楷 W" panose="00020600040101010101" pitchFamily="18" charset="-122"/>
            </a:endParaRPr>
          </a:p>
          <a:p>
            <a:pPr lvl="0" algn="just" fontAlgn="base">
              <a:lnSpc>
                <a:spcPct val="150000"/>
              </a:lnSpc>
            </a:pPr>
            <a:r>
              <a:rPr lang="zh-CN" altLang="zh-CN" sz="1600" dirty="0">
                <a:latin typeface="汉仪空山楷 W" panose="00020600040101010101" pitchFamily="18" charset="-122"/>
                <a:ea typeface="汉仪空山楷 W" panose="00020600040101010101" pitchFamily="18" charset="-122"/>
              </a:rPr>
              <a:t>在前端方面，我选择了 Vue 作为主要框架，它具有灵活的组件化和响应式设计特性，能够提供良好的用户界面开发体验。同时，我使用了 Vue Router 实现前端路由，使得页面的导航和跳转更加流畅和友好。</a:t>
            </a:r>
          </a:p>
          <a:p>
            <a:pPr lvl="0" algn="just" fontAlgn="base">
              <a:lnSpc>
                <a:spcPct val="150000"/>
              </a:lnSpc>
            </a:pPr>
            <a:r>
              <a:rPr lang="zh-CN" altLang="zh-CN" sz="1600" dirty="0">
                <a:latin typeface="汉仪空山楷 W" panose="00020600040101010101" pitchFamily="18" charset="-122"/>
                <a:ea typeface="汉仪空山楷 W" panose="00020600040101010101" pitchFamily="18" charset="-122"/>
              </a:rPr>
              <a:t>为了管理前端状态和数据流，我使用了 Vuex，它提供了集中式的状态管理和数据共享机制，确保不同组件之间的数据同步和一致性。</a:t>
            </a:r>
          </a:p>
          <a:p>
            <a:pPr lvl="0" algn="just" fontAlgn="base">
              <a:lnSpc>
                <a:spcPct val="150000"/>
              </a:lnSpc>
            </a:pPr>
            <a:r>
              <a:rPr lang="zh-CN" altLang="zh-CN" sz="1600" dirty="0">
                <a:latin typeface="汉仪空山楷 W" panose="00020600040101010101" pitchFamily="18" charset="-122"/>
                <a:ea typeface="汉仪空山楷 W" panose="00020600040101010101" pitchFamily="18" charset="-122"/>
              </a:rPr>
              <a:t>我采用了Axios 作为前后端数据通信的工具，通过发送异步HTTP请求与后端API进行数据交互。这样，前端界面和后端逻辑能够实现高效的数据传输和交互，提供流畅的用户体验。</a:t>
            </a:r>
          </a:p>
          <a:p>
            <a:pPr lvl="0" algn="just" fontAlgn="base">
              <a:lnSpc>
                <a:spcPct val="150000"/>
              </a:lnSpc>
            </a:pPr>
            <a:r>
              <a:rPr lang="zh-CN" altLang="zh-CN" sz="1600" dirty="0">
                <a:latin typeface="汉仪空山楷 W" panose="00020600040101010101" pitchFamily="18" charset="-122"/>
                <a:ea typeface="汉仪空山楷 W" panose="00020600040101010101" pitchFamily="18" charset="-122"/>
              </a:rPr>
              <a:t>通过整合 SpringBoot 后端和 Vue 前端，我实现了数据的传输和展示的无缝衔接，保证了系统的整体一致性和性能。</a:t>
            </a:r>
          </a:p>
          <a:p>
            <a:pPr lvl="0" algn="just" fontAlgn="base">
              <a:lnSpc>
                <a:spcPct val="150000"/>
              </a:lnSpc>
            </a:pPr>
            <a:r>
              <a:rPr lang="zh-CN" altLang="zh-CN" sz="1600" dirty="0">
                <a:latin typeface="汉仪空山楷 W" panose="00020600040101010101" pitchFamily="18" charset="-122"/>
                <a:ea typeface="汉仪空山楷 W" panose="00020600040101010101" pitchFamily="18" charset="-122"/>
              </a:rPr>
              <a:t>在技术实现方面，我注重前后端分离，通过RESTful API接口的设计和调用，实现前后端的松耦合。这种架构模式使得系统具有良好的可维护性和可扩展性，同时提高了团队合作的效率。</a:t>
            </a:r>
          </a:p>
        </p:txBody>
      </p:sp>
      <p:sp>
        <p:nvSpPr>
          <p:cNvPr id="16" name="Freeform: Shape 25"/>
          <p:cNvSpPr/>
          <p:nvPr>
            <p:custDataLst>
              <p:tags r:id="rId6"/>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strVal val="4/3*#ppt_w"/>
                                          </p:val>
                                        </p:tav>
                                        <p:tav tm="100000">
                                          <p:val>
                                            <p:strVal val="#ppt_w"/>
                                          </p:val>
                                        </p:tav>
                                      </p:tavLst>
                                    </p:anim>
                                    <p:anim calcmode="lin" valueType="num">
                                      <p:cBhvr>
                                        <p:cTn id="8" dur="500" fill="hold"/>
                                        <p:tgtEl>
                                          <p:spTgt spid="4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p:cTn id="11" dur="500" fill="hold"/>
                                        <p:tgtEl>
                                          <p:spTgt spid="47"/>
                                        </p:tgtEl>
                                        <p:attrNameLst>
                                          <p:attrName>ppt_w</p:attrName>
                                        </p:attrNameLst>
                                      </p:cBhvr>
                                      <p:tavLst>
                                        <p:tav tm="0">
                                          <p:val>
                                            <p:strVal val="4/3*#ppt_w"/>
                                          </p:val>
                                        </p:tav>
                                        <p:tav tm="100000">
                                          <p:val>
                                            <p:strVal val="#ppt_w"/>
                                          </p:val>
                                        </p:tav>
                                      </p:tavLst>
                                    </p:anim>
                                    <p:anim calcmode="lin" valueType="num">
                                      <p:cBhvr>
                                        <p:cTn id="12" dur="500" fill="hold"/>
                                        <p:tgtEl>
                                          <p:spTgt spid="47"/>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strVal val="4/3*#ppt_w"/>
                                          </p:val>
                                        </p:tav>
                                        <p:tav tm="100000">
                                          <p:val>
                                            <p:strVal val="#ppt_w"/>
                                          </p:val>
                                        </p:tav>
                                      </p:tavLst>
                                    </p:anim>
                                    <p:anim calcmode="lin" valueType="num">
                                      <p:cBhvr>
                                        <p:cTn id="16" dur="500" fill="hold"/>
                                        <p:tgtEl>
                                          <p:spTgt spid="2"/>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p:cTn id="19" dur="500" fill="hold"/>
                                        <p:tgtEl>
                                          <p:spTgt spid="26"/>
                                        </p:tgtEl>
                                        <p:attrNameLst>
                                          <p:attrName>ppt_w</p:attrName>
                                        </p:attrNameLst>
                                      </p:cBhvr>
                                      <p:tavLst>
                                        <p:tav tm="0">
                                          <p:val>
                                            <p:strVal val="4/3*#ppt_w"/>
                                          </p:val>
                                        </p:tav>
                                        <p:tav tm="100000">
                                          <p:val>
                                            <p:strVal val="#ppt_w"/>
                                          </p:val>
                                        </p:tav>
                                      </p:tavLst>
                                    </p:anim>
                                    <p:anim calcmode="lin" valueType="num">
                                      <p:cBhvr>
                                        <p:cTn id="20" dur="500" fill="hold"/>
                                        <p:tgtEl>
                                          <p:spTgt spid="26"/>
                                        </p:tgtEl>
                                        <p:attrNameLst>
                                          <p:attrName>ppt_h</p:attrName>
                                        </p:attrNameLst>
                                      </p:cBhvr>
                                      <p:tavLst>
                                        <p:tav tm="0">
                                          <p:val>
                                            <p:strVal val="4/3*#ppt_h"/>
                                          </p:val>
                                        </p:tav>
                                        <p:tav tm="100000">
                                          <p:val>
                                            <p:strVal val="#ppt_h"/>
                                          </p:val>
                                        </p:tav>
                                      </p:tavLst>
                                    </p:anim>
                                  </p:childTnLst>
                                </p:cTn>
                              </p:par>
                              <p:par>
                                <p:cTn id="21" presetID="23" presetClass="entr" presetSubtype="16"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to="" calcmode="lin" valueType="num">
                                      <p:cBhvr>
                                        <p:cTn id="23" dur="400" accel="50000" fill="hold">
                                          <p:stCondLst>
                                            <p:cond delay="0"/>
                                          </p:stCondLst>
                                        </p:cTn>
                                        <p:tgtEl>
                                          <p:spTgt spid="5"/>
                                        </p:tgtEl>
                                        <p:attrNameLst>
                                          <p:attrName>ppt_w</p:attrName>
                                        </p:attrNameLst>
                                      </p:cBhvr>
                                      <p:tavLst>
                                        <p:tav tm="0">
                                          <p:val>
                                            <p:strVal val="0"/>
                                          </p:val>
                                        </p:tav>
                                        <p:tav tm="100000">
                                          <p:val>
                                            <p:strVal val="#ppt_w"/>
                                          </p:val>
                                        </p:tav>
                                      </p:tavLst>
                                    </p:anim>
                                    <p:anim to="" calcmode="lin" valueType="num">
                                      <p:cBhvr>
                                        <p:cTn id="24" dur="400" accel="50000" fill="hold">
                                          <p:stCondLst>
                                            <p:cond delay="0"/>
                                          </p:stCondLst>
                                        </p:cTn>
                                        <p:tgtEl>
                                          <p:spTgt spid="5"/>
                                        </p:tgtEl>
                                        <p:attrNameLst>
                                          <p:attrName>ppt_h</p:attrName>
                                        </p:attrNameLst>
                                      </p:cBhvr>
                                      <p:tavLst>
                                        <p:tav tm="0">
                                          <p:val>
                                            <p:strVal val="0"/>
                                          </p:val>
                                        </p:tav>
                                        <p:tav tm="100000">
                                          <p:val>
                                            <p:strVal val="#ppt_h"/>
                                          </p:val>
                                        </p:tav>
                                      </p:tavLst>
                                    </p:anim>
                                    <p:anim to="" calcmode="lin" valueType="num">
                                      <p:cBhvr>
                                        <p:cTn id="25" dur="100" autoRev="1" fill="hold">
                                          <p:stCondLst>
                                            <p:cond delay="400"/>
                                          </p:stCondLst>
                                        </p:cTn>
                                        <p:tgtEl>
                                          <p:spTgt spid="5"/>
                                        </p:tgtEl>
                                        <p:attrNameLst>
                                          <p:attrName>ppt_w</p:attrName>
                                        </p:attrNameLst>
                                      </p:cBhvr>
                                      <p:tavLst>
                                        <p:tav tm="0">
                                          <p:val>
                                            <p:strVal val="#ppt_w"/>
                                          </p:val>
                                        </p:tav>
                                        <p:tav tm="100000">
                                          <p:val>
                                            <p:strVal val="#ppt_w*1.4"/>
                                          </p:val>
                                        </p:tav>
                                      </p:tavLst>
                                    </p:anim>
                                    <p:anim to="" calcmode="lin" valueType="num">
                                      <p:cBhvr>
                                        <p:cTn id="26" dur="100" autoRev="1" fill="hold">
                                          <p:stCondLst>
                                            <p:cond delay="400"/>
                                          </p:stCondLst>
                                        </p:cTn>
                                        <p:tgtEl>
                                          <p:spTgt spid="5"/>
                                        </p:tgtEl>
                                        <p:attrNameLst>
                                          <p:attrName>ppt_h</p:attrName>
                                        </p:attrNameLst>
                                      </p:cBhvr>
                                      <p:tavLst>
                                        <p:tav tm="0">
                                          <p:val>
                                            <p:strVal val="#ppt_h"/>
                                          </p:val>
                                        </p:tav>
                                        <p:tav tm="100000">
                                          <p:val>
                                            <p:strVal val="#ppt_h*1.4"/>
                                          </p:val>
                                        </p:tav>
                                      </p:tavLst>
                                    </p:anim>
                                  </p:childTnLst>
                                </p:cTn>
                              </p:par>
                              <p:par>
                                <p:cTn id="27" presetID="23" presetClass="entr" presetSubtype="288"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strVal val="4/3*#ppt_w"/>
                                          </p:val>
                                        </p:tav>
                                        <p:tav tm="100000">
                                          <p:val>
                                            <p:strVal val="#ppt_w"/>
                                          </p:val>
                                        </p:tav>
                                      </p:tavLst>
                                    </p:anim>
                                    <p:anim calcmode="lin" valueType="num">
                                      <p:cBhvr>
                                        <p:cTn id="30" dur="500" fill="hold"/>
                                        <p:tgtEl>
                                          <p:spTgt spid="6"/>
                                        </p:tgtEl>
                                        <p:attrNameLst>
                                          <p:attrName>ppt_h</p:attrName>
                                        </p:attrNameLst>
                                      </p:cBhvr>
                                      <p:tavLst>
                                        <p:tav tm="0">
                                          <p:val>
                                            <p:strVal val="4/3*#ppt_h"/>
                                          </p:val>
                                        </p:tav>
                                        <p:tav tm="100000">
                                          <p:val>
                                            <p:strVal val="#ppt_h"/>
                                          </p:val>
                                        </p:tav>
                                      </p:tavLst>
                                    </p:anim>
                                  </p:childTnLst>
                                </p:cTn>
                              </p:par>
                              <p:par>
                                <p:cTn id="31" presetID="23" presetClass="entr" presetSubtype="288"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500" fill="hold"/>
                                        <p:tgtEl>
                                          <p:spTgt spid="12"/>
                                        </p:tgtEl>
                                        <p:attrNameLst>
                                          <p:attrName>ppt_w</p:attrName>
                                        </p:attrNameLst>
                                      </p:cBhvr>
                                      <p:tavLst>
                                        <p:tav tm="0">
                                          <p:val>
                                            <p:strVal val="4/3*#ppt_w"/>
                                          </p:val>
                                        </p:tav>
                                        <p:tav tm="100000">
                                          <p:val>
                                            <p:strVal val="#ppt_w"/>
                                          </p:val>
                                        </p:tav>
                                      </p:tavLst>
                                    </p:anim>
                                    <p:anim calcmode="lin" valueType="num">
                                      <p:cBhvr>
                                        <p:cTn id="34" dur="500" fill="hold"/>
                                        <p:tgtEl>
                                          <p:spTgt spid="12"/>
                                        </p:tgtEl>
                                        <p:attrNameLst>
                                          <p:attrName>ppt_h</p:attrName>
                                        </p:attrNameLst>
                                      </p:cBhvr>
                                      <p:tavLst>
                                        <p:tav tm="0">
                                          <p:val>
                                            <p:strVal val="4/3*#ppt_h"/>
                                          </p:val>
                                        </p:tav>
                                        <p:tav tm="100000">
                                          <p:val>
                                            <p:strVal val="#ppt_h"/>
                                          </p:val>
                                        </p:tav>
                                      </p:tavLst>
                                    </p:anim>
                                  </p:childTnLst>
                                </p:cTn>
                              </p:par>
                              <p:par>
                                <p:cTn id="35" presetID="23" presetClass="entr" presetSubtype="288"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strVal val="4/3*#ppt_w"/>
                                          </p:val>
                                        </p:tav>
                                        <p:tav tm="100000">
                                          <p:val>
                                            <p:strVal val="#ppt_w"/>
                                          </p:val>
                                        </p:tav>
                                      </p:tavLst>
                                    </p:anim>
                                    <p:anim calcmode="lin" valueType="num">
                                      <p:cBhvr>
                                        <p:cTn id="38" dur="500" fill="hold"/>
                                        <p:tgtEl>
                                          <p:spTgt spid="1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7" grpId="0" animBg="1"/>
      <p:bldP spid="26" grpId="0" animBg="1"/>
      <p:bldP spid="5" grpId="0"/>
      <p:bldP spid="12" grpId="0"/>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hidden="1"/>
          <p:cNvGrpSpPr/>
          <p:nvPr/>
        </p:nvGrpSpPr>
        <p:grpSpPr>
          <a:xfrm>
            <a:off x="0" y="0"/>
            <a:ext cx="12192000" cy="6857365"/>
            <a:chOff x="0" y="0"/>
            <a:chExt cx="19200" cy="10799"/>
          </a:xfrm>
        </p:grpSpPr>
        <p:sp>
          <p:nvSpPr>
            <p:cNvPr id="6" name="椭圆 5"/>
            <p:cNvSpPr/>
            <p:nvPr/>
          </p:nvSpPr>
          <p:spPr>
            <a:xfrm>
              <a:off x="1621" y="1675"/>
              <a:ext cx="754" cy="754"/>
            </a:xfrm>
            <a:prstGeom prst="ellipse">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023" y="4966"/>
              <a:ext cx="867" cy="86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688" y="9089"/>
              <a:ext cx="1300" cy="1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309" y="1214"/>
              <a:ext cx="329" cy="3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a:off x="0" y="6495"/>
              <a:ext cx="3930" cy="430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sp>
          <p:nvSpPr>
            <p:cNvPr id="11" name="任意多边形: 形状 10"/>
            <p:cNvSpPr/>
            <p:nvPr/>
          </p:nvSpPr>
          <p:spPr>
            <a:xfrm flipH="1">
              <a:off x="16508" y="0"/>
              <a:ext cx="2692" cy="2428"/>
            </a:xfrm>
            <a:custGeom>
              <a:avLst/>
              <a:gdLst>
                <a:gd name="connsiteX0" fmla="*/ 0 w 1709721"/>
                <a:gd name="connsiteY0" fmla="*/ 0 h 1542092"/>
                <a:gd name="connsiteX1" fmla="*/ 1709721 w 1709721"/>
                <a:gd name="connsiteY1" fmla="*/ 0 h 1542092"/>
                <a:gd name="connsiteX2" fmla="*/ 1683816 w 1709721"/>
                <a:gd name="connsiteY2" fmla="*/ 169743 h 1542092"/>
                <a:gd name="connsiteX3" fmla="*/ 0 w 1709721"/>
                <a:gd name="connsiteY3" fmla="*/ 1542092 h 1542092"/>
              </a:gdLst>
              <a:ahLst/>
              <a:cxnLst>
                <a:cxn ang="0">
                  <a:pos x="connsiteX0" y="connsiteY0"/>
                </a:cxn>
                <a:cxn ang="0">
                  <a:pos x="connsiteX1" y="connsiteY1"/>
                </a:cxn>
                <a:cxn ang="0">
                  <a:pos x="connsiteX2" y="connsiteY2"/>
                </a:cxn>
                <a:cxn ang="0">
                  <a:pos x="connsiteX3" y="connsiteY3"/>
                </a:cxn>
              </a:cxnLst>
              <a:rect l="l" t="t" r="r" b="b"/>
              <a:pathLst>
                <a:path w="1709721" h="1542092">
                  <a:moveTo>
                    <a:pt x="0" y="0"/>
                  </a:moveTo>
                  <a:lnTo>
                    <a:pt x="1709721" y="0"/>
                  </a:lnTo>
                  <a:lnTo>
                    <a:pt x="1683816" y="169743"/>
                  </a:lnTo>
                  <a:cubicBezTo>
                    <a:pt x="1523550" y="952941"/>
                    <a:pt x="830577" y="1542092"/>
                    <a:pt x="0" y="15420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grpSp>
      <p:grpSp>
        <p:nvGrpSpPr>
          <p:cNvPr id="3" name="组合 2"/>
          <p:cNvGrpSpPr/>
          <p:nvPr/>
        </p:nvGrpSpPr>
        <p:grpSpPr>
          <a:xfrm>
            <a:off x="8128849" y="1826566"/>
            <a:ext cx="10186827" cy="4816867"/>
            <a:chOff x="7683144" y="1826566"/>
            <a:chExt cx="10186827" cy="4816867"/>
          </a:xfrm>
        </p:grpSpPr>
        <p:sp>
          <p:nvSpPr>
            <p:cNvPr id="1099" name="矩形 1098"/>
            <p:cNvSpPr/>
            <p:nvPr>
              <p:custDataLst>
                <p:tags r:id="rId13"/>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8" name="矩形 1097"/>
            <p:cNvSpPr/>
            <p:nvPr>
              <p:custDataLst>
                <p:tags r:id="rId14"/>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3" name="矩形 1092"/>
            <p:cNvSpPr/>
            <p:nvPr>
              <p:custDataLst>
                <p:tags r:id="rId15"/>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4" name="矩形 1093"/>
            <p:cNvSpPr/>
            <p:nvPr>
              <p:custDataLst>
                <p:tags r:id="rId16"/>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5" name="矩形 1094"/>
            <p:cNvSpPr/>
            <p:nvPr>
              <p:custDataLst>
                <p:tags r:id="rId17"/>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2" name="矩形 1091"/>
            <p:cNvSpPr/>
            <p:nvPr>
              <p:custDataLst>
                <p:tags r:id="rId18"/>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1" name="矩形 1090"/>
            <p:cNvSpPr/>
            <p:nvPr>
              <p:custDataLst>
                <p:tags r:id="rId19"/>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0" name="矩形 1089"/>
            <p:cNvSpPr/>
            <p:nvPr>
              <p:custDataLst>
                <p:tags r:id="rId20"/>
              </p:custDataLst>
            </p:nvPr>
          </p:nvSpPr>
          <p:spPr>
            <a:xfrm>
              <a:off x="8556447" y="1982913"/>
              <a:ext cx="6791218" cy="559014"/>
            </a:xfrm>
            <a:prstGeom prst="rect">
              <a:avLst/>
            </a:prstGeom>
            <a:gradFill flip="none" rotWithShape="1">
              <a:gsLst>
                <a:gs pos="100000">
                  <a:schemeClr val="accent1">
                    <a:alpha val="0"/>
                  </a:schemeClr>
                </a:gs>
                <a:gs pos="0">
                  <a:schemeClr val="accent2">
                    <a:alpha val="2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grpSp>
      <p:grpSp>
        <p:nvGrpSpPr>
          <p:cNvPr id="4" name="组合 3"/>
          <p:cNvGrpSpPr/>
          <p:nvPr/>
        </p:nvGrpSpPr>
        <p:grpSpPr>
          <a:xfrm flipH="1">
            <a:off x="-6123675" y="1826566"/>
            <a:ext cx="10186827" cy="4816867"/>
            <a:chOff x="7683144" y="1826566"/>
            <a:chExt cx="10186827" cy="4816867"/>
          </a:xfrm>
        </p:grpSpPr>
        <p:sp>
          <p:nvSpPr>
            <p:cNvPr id="5" name="矩形 4"/>
            <p:cNvSpPr/>
            <p:nvPr>
              <p:custDataLst>
                <p:tags r:id="rId5"/>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 name="矩形 1"/>
            <p:cNvSpPr/>
            <p:nvPr>
              <p:custDataLst>
                <p:tags r:id="rId6"/>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6" name="矩形 15"/>
            <p:cNvSpPr/>
            <p:nvPr>
              <p:custDataLst>
                <p:tags r:id="rId7"/>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7" name="矩形 16"/>
            <p:cNvSpPr/>
            <p:nvPr>
              <p:custDataLst>
                <p:tags r:id="rId8"/>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8" name="矩形 17"/>
            <p:cNvSpPr/>
            <p:nvPr>
              <p:custDataLst>
                <p:tags r:id="rId9"/>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9" name="矩形 18"/>
            <p:cNvSpPr/>
            <p:nvPr>
              <p:custDataLst>
                <p:tags r:id="rId10"/>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0" name="矩形 19"/>
            <p:cNvSpPr/>
            <p:nvPr>
              <p:custDataLst>
                <p:tags r:id="rId11"/>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1" name="矩形 20"/>
            <p:cNvSpPr/>
            <p:nvPr>
              <p:custDataLst>
                <p:tags r:id="rId12"/>
              </p:custDataLst>
            </p:nvPr>
          </p:nvSpPr>
          <p:spPr>
            <a:xfrm>
              <a:off x="8556447" y="1982913"/>
              <a:ext cx="6791218" cy="559014"/>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chemeClr val="accent1"/>
                </a:solidFill>
                <a:latin typeface="微软雅黑" panose="020B0503020204020204" charset="-122"/>
                <a:ea typeface="微软雅黑" panose="020B0503020204020204" charset="-122"/>
              </a:endParaRPr>
            </a:p>
          </p:txBody>
        </p:sp>
      </p:grpSp>
      <p:sp>
        <p:nvSpPr>
          <p:cNvPr id="12" name="序号"/>
          <p:cNvSpPr txBox="1"/>
          <p:nvPr>
            <p:custDataLst>
              <p:tags r:id="rId2"/>
            </p:custDataLst>
          </p:nvPr>
        </p:nvSpPr>
        <p:spPr>
          <a:xfrm>
            <a:off x="2344420" y="2054860"/>
            <a:ext cx="2483485" cy="2089150"/>
          </a:xfrm>
          <a:prstGeom prst="rect">
            <a:avLst/>
          </a:prstGeom>
        </p:spPr>
        <p:txBody>
          <a:bodyPr wrap="square">
            <a:normAutofit/>
          </a:bodyPr>
          <a:lstStyle>
            <a:lvl1pPr marL="0" indent="0" algn="l" defTabSz="914400" rtl="0" eaLnBrk="1" latinLnBrk="0" hangingPunct="1">
              <a:lnSpc>
                <a:spcPct val="90000"/>
              </a:lnSpc>
              <a:spcBef>
                <a:spcPts val="1000"/>
              </a:spcBef>
              <a:buFont typeface="Arial" panose="020B0604020202020204" pitchFamily="34" charset="0"/>
              <a:buNone/>
              <a:defRPr sz="16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en-US" altLang="zh-CN" sz="12000" b="1">
                <a:solidFill>
                  <a:schemeClr val="accent1"/>
                </a:solidFill>
                <a:latin typeface="微软雅黑" panose="020B0503020204020204" charset="-122"/>
                <a:ea typeface="微软雅黑" panose="020B0503020204020204" charset="-122"/>
              </a:rPr>
              <a:t>06</a:t>
            </a:r>
          </a:p>
        </p:txBody>
      </p:sp>
      <p:sp>
        <p:nvSpPr>
          <p:cNvPr id="34" name="标题"/>
          <p:cNvSpPr txBox="1"/>
          <p:nvPr>
            <p:custDataLst>
              <p:tags r:id="rId3"/>
            </p:custDataLst>
          </p:nvPr>
        </p:nvSpPr>
        <p:spPr>
          <a:xfrm>
            <a:off x="4404995" y="2298700"/>
            <a:ext cx="6791218" cy="932180"/>
          </a:xfrm>
          <a:prstGeom prst="rect">
            <a:avLst/>
          </a:prstGeom>
          <a:noFill/>
        </p:spPr>
        <p:txBody>
          <a:bodyPr wrap="square" rtlCol="0" anchor="ctr"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4800" spc="0">
                <a:solidFill>
                  <a:schemeClr val="accent1"/>
                </a:solidFill>
                <a:latin typeface="微软雅黑" panose="020B0503020204020204" charset="-122"/>
                <a:ea typeface="微软雅黑" panose="020B0503020204020204" charset="-122"/>
                <a:cs typeface="+mn-ea"/>
                <a:sym typeface="+mn-lt"/>
              </a:rPr>
              <a:t>用户界面与功能演示</a:t>
            </a:r>
            <a:endParaRPr lang="zh-CN" altLang="en-US" sz="4800" spc="0" dirty="0">
              <a:solidFill>
                <a:schemeClr val="accent1"/>
              </a:solidFill>
              <a:latin typeface="微软雅黑" panose="020B0503020204020204" charset="-122"/>
              <a:ea typeface="微软雅黑" panose="020B0503020204020204" charset="-122"/>
              <a:cs typeface="+mn-ea"/>
              <a:sym typeface="+mn-lt"/>
            </a:endParaRPr>
          </a:p>
        </p:txBody>
      </p:sp>
      <p:sp>
        <p:nvSpPr>
          <p:cNvPr id="35" name="副标题"/>
          <p:cNvSpPr txBox="1"/>
          <p:nvPr>
            <p:custDataLst>
              <p:tags r:id="rId4"/>
            </p:custDataLst>
          </p:nvPr>
        </p:nvSpPr>
        <p:spPr>
          <a:xfrm>
            <a:off x="4404995" y="3326130"/>
            <a:ext cx="4715313" cy="398780"/>
          </a:xfrm>
          <a:prstGeom prst="rect">
            <a:avLst/>
          </a:prstGeom>
          <a:noFill/>
        </p:spPr>
        <p:txBody>
          <a:bodyPr wrap="square" rtlCol="0" anchor="ctr" anchorCtr="0">
            <a:normAutofit/>
          </a:bodyPr>
          <a:lstStyle/>
          <a:p>
            <a:r>
              <a:rPr lang="en-US" altLang="zh-CN" sz="1400">
                <a:solidFill>
                  <a:schemeClr val="accent1"/>
                </a:solidFill>
                <a:latin typeface="微软雅黑" panose="020B0503020204020204" charset="-122"/>
                <a:ea typeface="微软雅黑" panose="020B0503020204020204" charset="-122"/>
              </a:rPr>
              <a:t>User interface and functional demonstration</a:t>
            </a:r>
            <a:endParaRPr lang="zh-CN" altLang="en-US" sz="1400">
              <a:solidFill>
                <a:schemeClr val="accent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4/3*#ppt_w"/>
                                          </p:val>
                                        </p:tav>
                                        <p:tav tm="100000">
                                          <p:val>
                                            <p:strVal val="#ppt_w"/>
                                          </p:val>
                                        </p:tav>
                                      </p:tavLst>
                                    </p:anim>
                                    <p:anim calcmode="lin" valueType="num">
                                      <p:cBhvr>
                                        <p:cTn id="8" dur="500" fill="hold"/>
                                        <p:tgtEl>
                                          <p:spTgt spid="22"/>
                                        </p:tgtEl>
                                        <p:attrNameLst>
                                          <p:attrName>ppt_h</p:attrName>
                                        </p:attrNameLst>
                                      </p:cBhvr>
                                      <p:tavLst>
                                        <p:tav tm="0">
                                          <p:val>
                                            <p:strVal val="4/3*#ppt_h"/>
                                          </p:val>
                                        </p:tav>
                                        <p:tav tm="100000">
                                          <p:val>
                                            <p:strVal val="#ppt_h"/>
                                          </p:val>
                                        </p:tav>
                                      </p:tavLst>
                                    </p:anim>
                                  </p:childTnLst>
                                </p:cTn>
                              </p:par>
                              <p:par>
                                <p:cTn id="9" presetID="0"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500" fill="hold">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2" dur="500" fill="hold">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3" dur="500" fill="hold">
                                          <p:stCondLst>
                                            <p:cond delay="0"/>
                                          </p:stCondLst>
                                        </p:cTn>
                                        <p:tgtEl>
                                          <p:spTgt spid="3"/>
                                        </p:tgtEl>
                                        <p:attrNameLst>
                                          <p:attrName>style.opacity</p:attrName>
                                        </p:attrNameLst>
                                      </p:cBhvr>
                                      <p:tavLst>
                                        <p:tav tm="0">
                                          <p:val>
                                            <p:strVal val="0"/>
                                          </p:val>
                                        </p:tav>
                                        <p:tav tm="100000">
                                          <p:val>
                                            <p:strVal val="1"/>
                                          </p:val>
                                        </p:tav>
                                      </p:tavLst>
                                    </p:anim>
                                  </p:childTnLst>
                                </p:cTn>
                              </p:par>
                              <p:par>
                                <p:cTn id="14" presetID="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to="" calcmode="lin" valueType="num">
                                      <p:cBhvr>
                                        <p:cTn id="16" dur="500" fill="hold">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7" dur="500" fill="hold">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8" dur="500" fill="hold">
                                          <p:stCondLst>
                                            <p:cond delay="0"/>
                                          </p:stCondLst>
                                        </p:cTn>
                                        <p:tgtEl>
                                          <p:spTgt spid="4"/>
                                        </p:tgtEl>
                                        <p:attrNameLst>
                                          <p:attrName>style.opacity</p:attrName>
                                        </p:attrNameLst>
                                      </p:cBhvr>
                                      <p:tavLst>
                                        <p:tav tm="0">
                                          <p:val>
                                            <p:strVal val="0"/>
                                          </p:val>
                                        </p:tav>
                                        <p:tav tm="100000">
                                          <p:val>
                                            <p:strVal val="1"/>
                                          </p:val>
                                        </p:tav>
                                      </p:tavLst>
                                    </p:anim>
                                  </p:childTnLst>
                                </p:cTn>
                              </p:par>
                              <p:par>
                                <p:cTn id="19" presetID="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to="" calcmode="lin" valueType="num">
                                      <p:cBhvr>
                                        <p:cTn id="21" dur="500" fill="hold">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2" dur="500" fill="hold">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3" dur="500" fill="hold">
                                          <p:stCondLst>
                                            <p:cond delay="0"/>
                                          </p:stCondLst>
                                        </p:cTn>
                                        <p:tgtEl>
                                          <p:spTgt spid="12"/>
                                        </p:tgtEl>
                                        <p:attrNameLst>
                                          <p:attrName>style.opacity</p:attrName>
                                        </p:attrNameLst>
                                      </p:cBhvr>
                                      <p:tavLst>
                                        <p:tav tm="0">
                                          <p:val>
                                            <p:strVal val="0"/>
                                          </p:val>
                                        </p:tav>
                                        <p:tav tm="100000">
                                          <p:val>
                                            <p:strVal val="1"/>
                                          </p:val>
                                        </p:tav>
                                      </p:tavLst>
                                    </p:anim>
                                  </p:childTnLst>
                                </p:cTn>
                              </p:par>
                              <p:par>
                                <p:cTn id="24" presetID="23" presetClass="entr" presetSubtype="16"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 to="" calcmode="lin" valueType="num">
                                      <p:cBhvr>
                                        <p:cTn id="26" dur="400" accel="50000" fill="hold">
                                          <p:stCondLst>
                                            <p:cond delay="0"/>
                                          </p:stCondLst>
                                        </p:cTn>
                                        <p:tgtEl>
                                          <p:spTgt spid="34"/>
                                        </p:tgtEl>
                                        <p:attrNameLst>
                                          <p:attrName>ppt_w</p:attrName>
                                        </p:attrNameLst>
                                      </p:cBhvr>
                                      <p:tavLst>
                                        <p:tav tm="0">
                                          <p:val>
                                            <p:strVal val="0"/>
                                          </p:val>
                                        </p:tav>
                                        <p:tav tm="100000">
                                          <p:val>
                                            <p:strVal val="#ppt_w"/>
                                          </p:val>
                                        </p:tav>
                                      </p:tavLst>
                                    </p:anim>
                                    <p:anim to="" calcmode="lin" valueType="num">
                                      <p:cBhvr>
                                        <p:cTn id="27" dur="400" accel="50000" fill="hold">
                                          <p:stCondLst>
                                            <p:cond delay="0"/>
                                          </p:stCondLst>
                                        </p:cTn>
                                        <p:tgtEl>
                                          <p:spTgt spid="34"/>
                                        </p:tgtEl>
                                        <p:attrNameLst>
                                          <p:attrName>ppt_h</p:attrName>
                                        </p:attrNameLst>
                                      </p:cBhvr>
                                      <p:tavLst>
                                        <p:tav tm="0">
                                          <p:val>
                                            <p:strVal val="0"/>
                                          </p:val>
                                        </p:tav>
                                        <p:tav tm="100000">
                                          <p:val>
                                            <p:strVal val="#ppt_h"/>
                                          </p:val>
                                        </p:tav>
                                      </p:tavLst>
                                    </p:anim>
                                    <p:anim to="" calcmode="lin" valueType="num">
                                      <p:cBhvr>
                                        <p:cTn id="28" dur="100" autoRev="1" fill="hold">
                                          <p:stCondLst>
                                            <p:cond delay="400"/>
                                          </p:stCondLst>
                                        </p:cTn>
                                        <p:tgtEl>
                                          <p:spTgt spid="34"/>
                                        </p:tgtEl>
                                        <p:attrNameLst>
                                          <p:attrName>ppt_w</p:attrName>
                                        </p:attrNameLst>
                                      </p:cBhvr>
                                      <p:tavLst>
                                        <p:tav tm="0">
                                          <p:val>
                                            <p:strVal val="#ppt_w"/>
                                          </p:val>
                                        </p:tav>
                                        <p:tav tm="100000">
                                          <p:val>
                                            <p:strVal val="#ppt_w*1.4"/>
                                          </p:val>
                                        </p:tav>
                                      </p:tavLst>
                                    </p:anim>
                                    <p:anim to="" calcmode="lin" valueType="num">
                                      <p:cBhvr>
                                        <p:cTn id="29" dur="100" autoRev="1" fill="hold">
                                          <p:stCondLst>
                                            <p:cond delay="400"/>
                                          </p:stCondLst>
                                        </p:cTn>
                                        <p:tgtEl>
                                          <p:spTgt spid="34"/>
                                        </p:tgtEl>
                                        <p:attrNameLst>
                                          <p:attrName>ppt_h</p:attrName>
                                        </p:attrNameLst>
                                      </p:cBhvr>
                                      <p:tavLst>
                                        <p:tav tm="0">
                                          <p:val>
                                            <p:strVal val="#ppt_h"/>
                                          </p:val>
                                        </p:tav>
                                        <p:tav tm="100000">
                                          <p:val>
                                            <p:strVal val="#ppt_h*1.4"/>
                                          </p:val>
                                        </p:tav>
                                      </p:tavLst>
                                    </p:anim>
                                  </p:childTnLst>
                                </p:cTn>
                              </p:par>
                              <p:par>
                                <p:cTn id="30" presetID="23" presetClass="entr" presetSubtype="16"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 to="" calcmode="lin" valueType="num">
                                      <p:cBhvr>
                                        <p:cTn id="32" dur="400" accel="50000" fill="hold">
                                          <p:stCondLst>
                                            <p:cond delay="0"/>
                                          </p:stCondLst>
                                        </p:cTn>
                                        <p:tgtEl>
                                          <p:spTgt spid="35"/>
                                        </p:tgtEl>
                                        <p:attrNameLst>
                                          <p:attrName>ppt_w</p:attrName>
                                        </p:attrNameLst>
                                      </p:cBhvr>
                                      <p:tavLst>
                                        <p:tav tm="0">
                                          <p:val>
                                            <p:strVal val="0"/>
                                          </p:val>
                                        </p:tav>
                                        <p:tav tm="100000">
                                          <p:val>
                                            <p:strVal val="#ppt_w"/>
                                          </p:val>
                                        </p:tav>
                                      </p:tavLst>
                                    </p:anim>
                                    <p:anim to="" calcmode="lin" valueType="num">
                                      <p:cBhvr>
                                        <p:cTn id="33" dur="400" accel="50000" fill="hold">
                                          <p:stCondLst>
                                            <p:cond delay="0"/>
                                          </p:stCondLst>
                                        </p:cTn>
                                        <p:tgtEl>
                                          <p:spTgt spid="35"/>
                                        </p:tgtEl>
                                        <p:attrNameLst>
                                          <p:attrName>ppt_h</p:attrName>
                                        </p:attrNameLst>
                                      </p:cBhvr>
                                      <p:tavLst>
                                        <p:tav tm="0">
                                          <p:val>
                                            <p:strVal val="0"/>
                                          </p:val>
                                        </p:tav>
                                        <p:tav tm="100000">
                                          <p:val>
                                            <p:strVal val="#ppt_h"/>
                                          </p:val>
                                        </p:tav>
                                      </p:tavLst>
                                    </p:anim>
                                    <p:anim to="" calcmode="lin" valueType="num">
                                      <p:cBhvr>
                                        <p:cTn id="34" dur="100" autoRev="1" fill="hold">
                                          <p:stCondLst>
                                            <p:cond delay="400"/>
                                          </p:stCondLst>
                                        </p:cTn>
                                        <p:tgtEl>
                                          <p:spTgt spid="35"/>
                                        </p:tgtEl>
                                        <p:attrNameLst>
                                          <p:attrName>ppt_w</p:attrName>
                                        </p:attrNameLst>
                                      </p:cBhvr>
                                      <p:tavLst>
                                        <p:tav tm="0">
                                          <p:val>
                                            <p:strVal val="#ppt_w"/>
                                          </p:val>
                                        </p:tav>
                                        <p:tav tm="100000">
                                          <p:val>
                                            <p:strVal val="#ppt_w*1.4"/>
                                          </p:val>
                                        </p:tav>
                                      </p:tavLst>
                                    </p:anim>
                                    <p:anim to="" calcmode="lin" valueType="num">
                                      <p:cBhvr>
                                        <p:cTn id="35" dur="100" autoRev="1" fill="hold">
                                          <p:stCondLst>
                                            <p:cond delay="400"/>
                                          </p:stCondLst>
                                        </p:cTn>
                                        <p:tgtEl>
                                          <p:spTgt spid="35"/>
                                        </p:tgtEl>
                                        <p:attrNameLst>
                                          <p:attrName>ppt_h</p:attrName>
                                        </p:attrNameLst>
                                      </p:cBhvr>
                                      <p:tavLst>
                                        <p:tav tm="0">
                                          <p:val>
                                            <p:strVal val="#ppt_h"/>
                                          </p:val>
                                        </p:tav>
                                        <p:tav tm="100000">
                                          <p:val>
                                            <p:strVal val="#ppt_h*1.4"/>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142" name="背景">
            <a:extLst>
              <a:ext uri="{FF2B5EF4-FFF2-40B4-BE49-F238E27FC236}">
                <a16:creationId xmlns:a16="http://schemas.microsoft.com/office/drawing/2014/main" id="{6E573BE4-30D9-3297-5065-D791AE532511}"/>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任意多边形: 形状 140">
            <a:extLst>
              <a:ext uri="{FF2B5EF4-FFF2-40B4-BE49-F238E27FC236}">
                <a16:creationId xmlns:a16="http://schemas.microsoft.com/office/drawing/2014/main" id="{D94C04D5-D505-9FBA-F8C5-F6DA5B99DDE9}"/>
              </a:ext>
            </a:extLst>
          </p:cNvPr>
          <p:cNvSpPr/>
          <p:nvPr>
            <p:custDataLst>
              <p:tags r:id="rId2"/>
            </p:custDataLst>
          </p:nvPr>
        </p:nvSpPr>
        <p:spPr>
          <a:xfrm rot="5400000">
            <a:off x="1948215" y="5335304"/>
            <a:ext cx="735012" cy="2310380"/>
          </a:xfrm>
          <a:custGeom>
            <a:avLst/>
            <a:gdLst>
              <a:gd name="connsiteX0" fmla="*/ 0 w 735012"/>
              <a:gd name="connsiteY0" fmla="*/ 1154989 h 2310380"/>
              <a:gd name="connsiteX1" fmla="*/ 87920 w 735012"/>
              <a:gd name="connsiteY1" fmla="*/ 883031 h 2310380"/>
              <a:gd name="connsiteX2" fmla="*/ 622771 w 735012"/>
              <a:gd name="connsiteY2" fmla="*/ 118526 h 2310380"/>
              <a:gd name="connsiteX3" fmla="*/ 728551 w 735012"/>
              <a:gd name="connsiteY3" fmla="*/ 4644 h 2310380"/>
              <a:gd name="connsiteX4" fmla="*/ 735012 w 735012"/>
              <a:gd name="connsiteY4" fmla="*/ 0 h 2310380"/>
              <a:gd name="connsiteX5" fmla="*/ 735011 w 735012"/>
              <a:gd name="connsiteY5" fmla="*/ 2310380 h 2310380"/>
              <a:gd name="connsiteX6" fmla="*/ 728035 w 735012"/>
              <a:gd name="connsiteY6" fmla="*/ 2305331 h 2310380"/>
              <a:gd name="connsiteX7" fmla="*/ 622770 w 735012"/>
              <a:gd name="connsiteY7" fmla="*/ 2191449 h 2310380"/>
              <a:gd name="connsiteX8" fmla="*/ 87920 w 735012"/>
              <a:gd name="connsiteY8" fmla="*/ 1426947 h 2310380"/>
              <a:gd name="connsiteX9" fmla="*/ 0 w 735012"/>
              <a:gd name="connsiteY9" fmla="*/ 1154989 h 231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012" h="2310380">
                <a:moveTo>
                  <a:pt x="0" y="1154989"/>
                </a:moveTo>
                <a:cubicBezTo>
                  <a:pt x="0" y="1061315"/>
                  <a:pt x="29306" y="967641"/>
                  <a:pt x="87920" y="883031"/>
                </a:cubicBezTo>
                <a:lnTo>
                  <a:pt x="622771" y="118526"/>
                </a:lnTo>
                <a:cubicBezTo>
                  <a:pt x="652078" y="76221"/>
                  <a:pt x="687796" y="38072"/>
                  <a:pt x="728551" y="4644"/>
                </a:cubicBezTo>
                <a:lnTo>
                  <a:pt x="735012" y="0"/>
                </a:lnTo>
                <a:lnTo>
                  <a:pt x="735011" y="2310380"/>
                </a:lnTo>
                <a:lnTo>
                  <a:pt x="728035" y="2305331"/>
                </a:lnTo>
                <a:cubicBezTo>
                  <a:pt x="687566" y="2271903"/>
                  <a:pt x="652077" y="2233753"/>
                  <a:pt x="622770" y="2191449"/>
                </a:cubicBezTo>
                <a:lnTo>
                  <a:pt x="87920" y="1426947"/>
                </a:lnTo>
                <a:cubicBezTo>
                  <a:pt x="29306" y="1342338"/>
                  <a:pt x="0" y="1248664"/>
                  <a:pt x="0" y="1154989"/>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8" name="组合 7">
            <a:extLst>
              <a:ext uri="{FF2B5EF4-FFF2-40B4-BE49-F238E27FC236}">
                <a16:creationId xmlns:a16="http://schemas.microsoft.com/office/drawing/2014/main" id="{04614EE8-D82C-583B-D387-D9EA3126DDCB}"/>
              </a:ext>
            </a:extLst>
          </p:cNvPr>
          <p:cNvGrpSpPr/>
          <p:nvPr/>
        </p:nvGrpSpPr>
        <p:grpSpPr>
          <a:xfrm rot="10800000" flipH="1">
            <a:off x="11163300" y="123998"/>
            <a:ext cx="1762125" cy="842942"/>
            <a:chOff x="968552" y="-269238"/>
            <a:chExt cx="645858" cy="312419"/>
          </a:xfrm>
          <a:gradFill flip="none" rotWithShape="1">
            <a:gsLst>
              <a:gs pos="0">
                <a:schemeClr val="accent1"/>
              </a:gs>
              <a:gs pos="91000">
                <a:schemeClr val="accent1">
                  <a:alpha val="45000"/>
                </a:schemeClr>
              </a:gs>
            </a:gsLst>
            <a:lin ang="9900000" scaled="1"/>
            <a:tileRect/>
          </a:gradFill>
        </p:grpSpPr>
        <p:sp>
          <p:nvSpPr>
            <p:cNvPr id="9" name="椭圆 8">
              <a:extLst>
                <a:ext uri="{FF2B5EF4-FFF2-40B4-BE49-F238E27FC236}">
                  <a16:creationId xmlns:a16="http://schemas.microsoft.com/office/drawing/2014/main" id="{83AF2527-3AE2-5447-7576-2C9380F25AFB}"/>
                </a:ext>
              </a:extLst>
            </p:cNvPr>
            <p:cNvSpPr/>
            <p:nvPr>
              <p:custDataLst>
                <p:tags r:id="rId6"/>
              </p:custDataLst>
            </p:nvPr>
          </p:nvSpPr>
          <p:spPr>
            <a:xfrm flipH="1" flipV="1">
              <a:off x="96861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0" name="椭圆 9">
              <a:extLst>
                <a:ext uri="{FF2B5EF4-FFF2-40B4-BE49-F238E27FC236}">
                  <a16:creationId xmlns:a16="http://schemas.microsoft.com/office/drawing/2014/main" id="{548C1486-836D-E442-725F-589F608CA871}"/>
                </a:ext>
              </a:extLst>
            </p:cNvPr>
            <p:cNvSpPr/>
            <p:nvPr>
              <p:custDataLst>
                <p:tags r:id="rId7"/>
              </p:custDataLst>
            </p:nvPr>
          </p:nvSpPr>
          <p:spPr>
            <a:xfrm flipH="1" flipV="1">
              <a:off x="106863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 name="椭圆 10">
              <a:extLst>
                <a:ext uri="{FF2B5EF4-FFF2-40B4-BE49-F238E27FC236}">
                  <a16:creationId xmlns:a16="http://schemas.microsoft.com/office/drawing/2014/main" id="{34407C44-650C-0421-98BE-AEFEBDB0995A}"/>
                </a:ext>
              </a:extLst>
            </p:cNvPr>
            <p:cNvSpPr/>
            <p:nvPr>
              <p:custDataLst>
                <p:tags r:id="rId8"/>
              </p:custDataLst>
            </p:nvPr>
          </p:nvSpPr>
          <p:spPr>
            <a:xfrm flipH="1" flipV="1">
              <a:off x="1168643"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 name="椭圆 11">
              <a:extLst>
                <a:ext uri="{FF2B5EF4-FFF2-40B4-BE49-F238E27FC236}">
                  <a16:creationId xmlns:a16="http://schemas.microsoft.com/office/drawing/2014/main" id="{5F0BCB82-5B57-4357-7FEE-3F77774EFE3C}"/>
                </a:ext>
              </a:extLst>
            </p:cNvPr>
            <p:cNvSpPr/>
            <p:nvPr>
              <p:custDataLst>
                <p:tags r:id="rId9"/>
              </p:custDataLst>
            </p:nvPr>
          </p:nvSpPr>
          <p:spPr>
            <a:xfrm flipH="1" flipV="1">
              <a:off x="1268655"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 name="椭圆 12">
              <a:extLst>
                <a:ext uri="{FF2B5EF4-FFF2-40B4-BE49-F238E27FC236}">
                  <a16:creationId xmlns:a16="http://schemas.microsoft.com/office/drawing/2014/main" id="{AC4BFB8F-D31F-03F2-EA5E-2FA09524B260}"/>
                </a:ext>
              </a:extLst>
            </p:cNvPr>
            <p:cNvSpPr/>
            <p:nvPr>
              <p:custDataLst>
                <p:tags r:id="rId10"/>
              </p:custDataLst>
            </p:nvPr>
          </p:nvSpPr>
          <p:spPr>
            <a:xfrm flipH="1" flipV="1">
              <a:off x="1368667"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4" name="椭圆 13">
              <a:extLst>
                <a:ext uri="{FF2B5EF4-FFF2-40B4-BE49-F238E27FC236}">
                  <a16:creationId xmlns:a16="http://schemas.microsoft.com/office/drawing/2014/main" id="{7C361324-023F-7BF4-6417-B5B16DF1D329}"/>
                </a:ext>
              </a:extLst>
            </p:cNvPr>
            <p:cNvSpPr/>
            <p:nvPr>
              <p:custDataLst>
                <p:tags r:id="rId11"/>
              </p:custDataLst>
            </p:nvPr>
          </p:nvSpPr>
          <p:spPr>
            <a:xfrm flipH="1" flipV="1">
              <a:off x="146867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5" name="椭圆 14">
              <a:extLst>
                <a:ext uri="{FF2B5EF4-FFF2-40B4-BE49-F238E27FC236}">
                  <a16:creationId xmlns:a16="http://schemas.microsoft.com/office/drawing/2014/main" id="{43EBE5A0-B3A4-D36F-DDD2-CFE8BD26B086}"/>
                </a:ext>
              </a:extLst>
            </p:cNvPr>
            <p:cNvSpPr/>
            <p:nvPr>
              <p:custDataLst>
                <p:tags r:id="rId12"/>
              </p:custDataLst>
            </p:nvPr>
          </p:nvSpPr>
          <p:spPr>
            <a:xfrm flipH="1" flipV="1">
              <a:off x="156869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6" name="椭圆 15">
              <a:extLst>
                <a:ext uri="{FF2B5EF4-FFF2-40B4-BE49-F238E27FC236}">
                  <a16:creationId xmlns:a16="http://schemas.microsoft.com/office/drawing/2014/main" id="{FC97A596-C387-6023-00AC-402B9404387C}"/>
                </a:ext>
              </a:extLst>
            </p:cNvPr>
            <p:cNvSpPr/>
            <p:nvPr>
              <p:custDataLst>
                <p:tags r:id="rId13"/>
              </p:custDataLst>
            </p:nvPr>
          </p:nvSpPr>
          <p:spPr>
            <a:xfrm flipH="1" flipV="1">
              <a:off x="96861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7" name="椭圆 16">
              <a:extLst>
                <a:ext uri="{FF2B5EF4-FFF2-40B4-BE49-F238E27FC236}">
                  <a16:creationId xmlns:a16="http://schemas.microsoft.com/office/drawing/2014/main" id="{E95C7D45-A28B-8F79-2D6E-8D74F77120AC}"/>
                </a:ext>
              </a:extLst>
            </p:cNvPr>
            <p:cNvSpPr/>
            <p:nvPr>
              <p:custDataLst>
                <p:tags r:id="rId14"/>
              </p:custDataLst>
            </p:nvPr>
          </p:nvSpPr>
          <p:spPr>
            <a:xfrm flipH="1" flipV="1">
              <a:off x="106863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8" name="椭圆 17">
              <a:extLst>
                <a:ext uri="{FF2B5EF4-FFF2-40B4-BE49-F238E27FC236}">
                  <a16:creationId xmlns:a16="http://schemas.microsoft.com/office/drawing/2014/main" id="{8503BB28-196E-CA79-76EE-6033C7DB6941}"/>
                </a:ext>
              </a:extLst>
            </p:cNvPr>
            <p:cNvSpPr/>
            <p:nvPr>
              <p:custDataLst>
                <p:tags r:id="rId15"/>
              </p:custDataLst>
            </p:nvPr>
          </p:nvSpPr>
          <p:spPr>
            <a:xfrm flipH="1" flipV="1">
              <a:off x="1168643"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9" name="椭圆 18">
              <a:extLst>
                <a:ext uri="{FF2B5EF4-FFF2-40B4-BE49-F238E27FC236}">
                  <a16:creationId xmlns:a16="http://schemas.microsoft.com/office/drawing/2014/main" id="{4B96904F-907D-6E75-C818-795122B13508}"/>
                </a:ext>
              </a:extLst>
            </p:cNvPr>
            <p:cNvSpPr/>
            <p:nvPr>
              <p:custDataLst>
                <p:tags r:id="rId16"/>
              </p:custDataLst>
            </p:nvPr>
          </p:nvSpPr>
          <p:spPr>
            <a:xfrm flipH="1" flipV="1">
              <a:off x="1268655"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0" name="椭圆 19">
              <a:extLst>
                <a:ext uri="{FF2B5EF4-FFF2-40B4-BE49-F238E27FC236}">
                  <a16:creationId xmlns:a16="http://schemas.microsoft.com/office/drawing/2014/main" id="{9E9EFD7E-685B-086A-6785-872446327C31}"/>
                </a:ext>
              </a:extLst>
            </p:cNvPr>
            <p:cNvSpPr/>
            <p:nvPr>
              <p:custDataLst>
                <p:tags r:id="rId17"/>
              </p:custDataLst>
            </p:nvPr>
          </p:nvSpPr>
          <p:spPr>
            <a:xfrm flipH="1" flipV="1">
              <a:off x="1368667"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1" name="椭圆 20">
              <a:extLst>
                <a:ext uri="{FF2B5EF4-FFF2-40B4-BE49-F238E27FC236}">
                  <a16:creationId xmlns:a16="http://schemas.microsoft.com/office/drawing/2014/main" id="{EEBA524E-A87E-532C-8108-95F808E28E6B}"/>
                </a:ext>
              </a:extLst>
            </p:cNvPr>
            <p:cNvSpPr/>
            <p:nvPr>
              <p:custDataLst>
                <p:tags r:id="rId18"/>
              </p:custDataLst>
            </p:nvPr>
          </p:nvSpPr>
          <p:spPr>
            <a:xfrm flipH="1" flipV="1">
              <a:off x="146867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2" name="椭圆 21">
              <a:extLst>
                <a:ext uri="{FF2B5EF4-FFF2-40B4-BE49-F238E27FC236}">
                  <a16:creationId xmlns:a16="http://schemas.microsoft.com/office/drawing/2014/main" id="{A5ED35D9-F64E-F467-89E0-AED50E5CCCA6}"/>
                </a:ext>
              </a:extLst>
            </p:cNvPr>
            <p:cNvSpPr/>
            <p:nvPr>
              <p:custDataLst>
                <p:tags r:id="rId19"/>
              </p:custDataLst>
            </p:nvPr>
          </p:nvSpPr>
          <p:spPr>
            <a:xfrm flipH="1" flipV="1">
              <a:off x="156869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3" name="椭圆 22">
              <a:extLst>
                <a:ext uri="{FF2B5EF4-FFF2-40B4-BE49-F238E27FC236}">
                  <a16:creationId xmlns:a16="http://schemas.microsoft.com/office/drawing/2014/main" id="{AD646107-71DD-56C4-89A2-316DAEFD45B0}"/>
                </a:ext>
              </a:extLst>
            </p:cNvPr>
            <p:cNvSpPr/>
            <p:nvPr>
              <p:custDataLst>
                <p:tags r:id="rId20"/>
              </p:custDataLst>
            </p:nvPr>
          </p:nvSpPr>
          <p:spPr>
            <a:xfrm flipH="1" flipV="1">
              <a:off x="968552" y="-135888"/>
              <a:ext cx="45786"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4" name="椭圆 23">
              <a:extLst>
                <a:ext uri="{FF2B5EF4-FFF2-40B4-BE49-F238E27FC236}">
                  <a16:creationId xmlns:a16="http://schemas.microsoft.com/office/drawing/2014/main" id="{E86DB96B-4E68-AAF9-E42D-594A01A4B932}"/>
                </a:ext>
              </a:extLst>
            </p:cNvPr>
            <p:cNvSpPr/>
            <p:nvPr>
              <p:custDataLst>
                <p:tags r:id="rId21"/>
              </p:custDataLst>
            </p:nvPr>
          </p:nvSpPr>
          <p:spPr>
            <a:xfrm flipH="1" flipV="1">
              <a:off x="106863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5" name="椭圆 24">
              <a:extLst>
                <a:ext uri="{FF2B5EF4-FFF2-40B4-BE49-F238E27FC236}">
                  <a16:creationId xmlns:a16="http://schemas.microsoft.com/office/drawing/2014/main" id="{59D1260C-D5F3-DF36-D61A-D4EBB649DFD9}"/>
                </a:ext>
              </a:extLst>
            </p:cNvPr>
            <p:cNvSpPr/>
            <p:nvPr>
              <p:custDataLst>
                <p:tags r:id="rId22"/>
              </p:custDataLst>
            </p:nvPr>
          </p:nvSpPr>
          <p:spPr>
            <a:xfrm flipH="1" flipV="1">
              <a:off x="1168643"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6" name="椭圆 25">
              <a:extLst>
                <a:ext uri="{FF2B5EF4-FFF2-40B4-BE49-F238E27FC236}">
                  <a16:creationId xmlns:a16="http://schemas.microsoft.com/office/drawing/2014/main" id="{ED50C4BA-799D-4BF6-4482-5D2BDE699D80}"/>
                </a:ext>
              </a:extLst>
            </p:cNvPr>
            <p:cNvSpPr/>
            <p:nvPr>
              <p:custDataLst>
                <p:tags r:id="rId23"/>
              </p:custDataLst>
            </p:nvPr>
          </p:nvSpPr>
          <p:spPr>
            <a:xfrm flipH="1" flipV="1">
              <a:off x="1268655"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7" name="椭圆 26">
              <a:extLst>
                <a:ext uri="{FF2B5EF4-FFF2-40B4-BE49-F238E27FC236}">
                  <a16:creationId xmlns:a16="http://schemas.microsoft.com/office/drawing/2014/main" id="{41C77EB0-7D77-958F-5FC7-D4C2B92EFDF0}"/>
                </a:ext>
              </a:extLst>
            </p:cNvPr>
            <p:cNvSpPr/>
            <p:nvPr>
              <p:custDataLst>
                <p:tags r:id="rId24"/>
              </p:custDataLst>
            </p:nvPr>
          </p:nvSpPr>
          <p:spPr>
            <a:xfrm flipH="1" flipV="1">
              <a:off x="1368667"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8" name="椭圆 27">
              <a:extLst>
                <a:ext uri="{FF2B5EF4-FFF2-40B4-BE49-F238E27FC236}">
                  <a16:creationId xmlns:a16="http://schemas.microsoft.com/office/drawing/2014/main" id="{AA80A87A-FCB6-5B3E-D2EF-7BFF7356D420}"/>
                </a:ext>
              </a:extLst>
            </p:cNvPr>
            <p:cNvSpPr/>
            <p:nvPr>
              <p:custDataLst>
                <p:tags r:id="rId25"/>
              </p:custDataLst>
            </p:nvPr>
          </p:nvSpPr>
          <p:spPr>
            <a:xfrm flipH="1" flipV="1">
              <a:off x="1468679"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9" name="椭圆 28">
              <a:extLst>
                <a:ext uri="{FF2B5EF4-FFF2-40B4-BE49-F238E27FC236}">
                  <a16:creationId xmlns:a16="http://schemas.microsoft.com/office/drawing/2014/main" id="{3A5E4E70-4B98-47EC-3266-C562BC5A6934}"/>
                </a:ext>
              </a:extLst>
            </p:cNvPr>
            <p:cNvSpPr/>
            <p:nvPr>
              <p:custDataLst>
                <p:tags r:id="rId26"/>
              </p:custDataLst>
            </p:nvPr>
          </p:nvSpPr>
          <p:spPr>
            <a:xfrm flipH="1" flipV="1">
              <a:off x="156869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0" name="椭圆 29">
              <a:extLst>
                <a:ext uri="{FF2B5EF4-FFF2-40B4-BE49-F238E27FC236}">
                  <a16:creationId xmlns:a16="http://schemas.microsoft.com/office/drawing/2014/main" id="{7F28ABB4-AED5-3A8A-1598-2AFE959CB98D}"/>
                </a:ext>
              </a:extLst>
            </p:cNvPr>
            <p:cNvSpPr/>
            <p:nvPr>
              <p:custDataLst>
                <p:tags r:id="rId27"/>
              </p:custDataLst>
            </p:nvPr>
          </p:nvSpPr>
          <p:spPr>
            <a:xfrm flipH="1" flipV="1">
              <a:off x="96861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1" name="椭圆 30">
              <a:extLst>
                <a:ext uri="{FF2B5EF4-FFF2-40B4-BE49-F238E27FC236}">
                  <a16:creationId xmlns:a16="http://schemas.microsoft.com/office/drawing/2014/main" id="{9C3D482B-EBDD-4E45-B798-8132945C8C3B}"/>
                </a:ext>
              </a:extLst>
            </p:cNvPr>
            <p:cNvSpPr/>
            <p:nvPr>
              <p:custDataLst>
                <p:tags r:id="rId28"/>
              </p:custDataLst>
            </p:nvPr>
          </p:nvSpPr>
          <p:spPr>
            <a:xfrm flipH="1" flipV="1">
              <a:off x="106863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8" name="椭圆 127">
              <a:extLst>
                <a:ext uri="{FF2B5EF4-FFF2-40B4-BE49-F238E27FC236}">
                  <a16:creationId xmlns:a16="http://schemas.microsoft.com/office/drawing/2014/main" id="{82AE3DF5-C0B7-5BAE-E5B0-4ACDB6F468BB}"/>
                </a:ext>
              </a:extLst>
            </p:cNvPr>
            <p:cNvSpPr/>
            <p:nvPr>
              <p:custDataLst>
                <p:tags r:id="rId29"/>
              </p:custDataLst>
            </p:nvPr>
          </p:nvSpPr>
          <p:spPr>
            <a:xfrm flipH="1" flipV="1">
              <a:off x="1168643"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9" name="椭圆 128">
              <a:extLst>
                <a:ext uri="{FF2B5EF4-FFF2-40B4-BE49-F238E27FC236}">
                  <a16:creationId xmlns:a16="http://schemas.microsoft.com/office/drawing/2014/main" id="{5ED2380F-3464-FE8E-97B1-F4470C8BCC70}"/>
                </a:ext>
              </a:extLst>
            </p:cNvPr>
            <p:cNvSpPr/>
            <p:nvPr>
              <p:custDataLst>
                <p:tags r:id="rId30"/>
              </p:custDataLst>
            </p:nvPr>
          </p:nvSpPr>
          <p:spPr>
            <a:xfrm flipH="1" flipV="1">
              <a:off x="1268655"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0" name="椭圆 129">
              <a:extLst>
                <a:ext uri="{FF2B5EF4-FFF2-40B4-BE49-F238E27FC236}">
                  <a16:creationId xmlns:a16="http://schemas.microsoft.com/office/drawing/2014/main" id="{F73953A8-DDD4-105E-97D7-0A6A90873435}"/>
                </a:ext>
              </a:extLst>
            </p:cNvPr>
            <p:cNvSpPr/>
            <p:nvPr>
              <p:custDataLst>
                <p:tags r:id="rId31"/>
              </p:custDataLst>
            </p:nvPr>
          </p:nvSpPr>
          <p:spPr>
            <a:xfrm flipH="1" flipV="1">
              <a:off x="1368667"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1" name="椭圆 130">
              <a:extLst>
                <a:ext uri="{FF2B5EF4-FFF2-40B4-BE49-F238E27FC236}">
                  <a16:creationId xmlns:a16="http://schemas.microsoft.com/office/drawing/2014/main" id="{87E59DDA-0389-FE6D-B8D5-ACA42BFD8A60}"/>
                </a:ext>
              </a:extLst>
            </p:cNvPr>
            <p:cNvSpPr/>
            <p:nvPr>
              <p:custDataLst>
                <p:tags r:id="rId32"/>
              </p:custDataLst>
            </p:nvPr>
          </p:nvSpPr>
          <p:spPr>
            <a:xfrm flipH="1" flipV="1">
              <a:off x="146867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2" name="椭圆 131">
              <a:extLst>
                <a:ext uri="{FF2B5EF4-FFF2-40B4-BE49-F238E27FC236}">
                  <a16:creationId xmlns:a16="http://schemas.microsoft.com/office/drawing/2014/main" id="{F8494882-9600-8CF8-7E57-E28175FFB70B}"/>
                </a:ext>
              </a:extLst>
            </p:cNvPr>
            <p:cNvSpPr/>
            <p:nvPr>
              <p:custDataLst>
                <p:tags r:id="rId33"/>
              </p:custDataLst>
            </p:nvPr>
          </p:nvSpPr>
          <p:spPr>
            <a:xfrm flipH="1" flipV="1">
              <a:off x="156869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3" name="椭圆 132">
              <a:extLst>
                <a:ext uri="{FF2B5EF4-FFF2-40B4-BE49-F238E27FC236}">
                  <a16:creationId xmlns:a16="http://schemas.microsoft.com/office/drawing/2014/main" id="{01B7BFF2-A485-7B4E-5BF2-5EDF94C8068B}"/>
                </a:ext>
              </a:extLst>
            </p:cNvPr>
            <p:cNvSpPr/>
            <p:nvPr>
              <p:custDataLst>
                <p:tags r:id="rId34"/>
              </p:custDataLst>
            </p:nvPr>
          </p:nvSpPr>
          <p:spPr>
            <a:xfrm flipH="1" flipV="1">
              <a:off x="96861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4" name="椭圆 133">
              <a:extLst>
                <a:ext uri="{FF2B5EF4-FFF2-40B4-BE49-F238E27FC236}">
                  <a16:creationId xmlns:a16="http://schemas.microsoft.com/office/drawing/2014/main" id="{42EAAD27-CBCB-244F-A8EA-0E327E1344E4}"/>
                </a:ext>
              </a:extLst>
            </p:cNvPr>
            <p:cNvSpPr/>
            <p:nvPr>
              <p:custDataLst>
                <p:tags r:id="rId35"/>
              </p:custDataLst>
            </p:nvPr>
          </p:nvSpPr>
          <p:spPr>
            <a:xfrm flipH="1" flipV="1">
              <a:off x="106863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5" name="椭圆 134">
              <a:extLst>
                <a:ext uri="{FF2B5EF4-FFF2-40B4-BE49-F238E27FC236}">
                  <a16:creationId xmlns:a16="http://schemas.microsoft.com/office/drawing/2014/main" id="{DEB31137-27CF-0A72-EF8D-BA0EEDD8F5ED}"/>
                </a:ext>
              </a:extLst>
            </p:cNvPr>
            <p:cNvSpPr/>
            <p:nvPr>
              <p:custDataLst>
                <p:tags r:id="rId36"/>
              </p:custDataLst>
            </p:nvPr>
          </p:nvSpPr>
          <p:spPr>
            <a:xfrm flipH="1" flipV="1">
              <a:off x="1168643"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7" name="椭圆 136">
              <a:extLst>
                <a:ext uri="{FF2B5EF4-FFF2-40B4-BE49-F238E27FC236}">
                  <a16:creationId xmlns:a16="http://schemas.microsoft.com/office/drawing/2014/main" id="{185FFA6F-0212-AD44-29B9-43990599D74A}"/>
                </a:ext>
              </a:extLst>
            </p:cNvPr>
            <p:cNvSpPr/>
            <p:nvPr>
              <p:custDataLst>
                <p:tags r:id="rId37"/>
              </p:custDataLst>
            </p:nvPr>
          </p:nvSpPr>
          <p:spPr>
            <a:xfrm flipH="1" flipV="1">
              <a:off x="1268655"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8" name="椭圆 137">
              <a:extLst>
                <a:ext uri="{FF2B5EF4-FFF2-40B4-BE49-F238E27FC236}">
                  <a16:creationId xmlns:a16="http://schemas.microsoft.com/office/drawing/2014/main" id="{CEB1D114-0171-6B75-85FA-943F7A33D509}"/>
                </a:ext>
              </a:extLst>
            </p:cNvPr>
            <p:cNvSpPr/>
            <p:nvPr>
              <p:custDataLst>
                <p:tags r:id="rId38"/>
              </p:custDataLst>
            </p:nvPr>
          </p:nvSpPr>
          <p:spPr>
            <a:xfrm flipH="1" flipV="1">
              <a:off x="1368667"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9" name="椭圆 138">
              <a:extLst>
                <a:ext uri="{FF2B5EF4-FFF2-40B4-BE49-F238E27FC236}">
                  <a16:creationId xmlns:a16="http://schemas.microsoft.com/office/drawing/2014/main" id="{0AFDBD9F-5BED-45E2-D8B7-88BD7D0F799D}"/>
                </a:ext>
              </a:extLst>
            </p:cNvPr>
            <p:cNvSpPr/>
            <p:nvPr>
              <p:custDataLst>
                <p:tags r:id="rId39"/>
              </p:custDataLst>
            </p:nvPr>
          </p:nvSpPr>
          <p:spPr>
            <a:xfrm flipH="1" flipV="1">
              <a:off x="146867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40" name="椭圆 139">
              <a:extLst>
                <a:ext uri="{FF2B5EF4-FFF2-40B4-BE49-F238E27FC236}">
                  <a16:creationId xmlns:a16="http://schemas.microsoft.com/office/drawing/2014/main" id="{3B0C9ADD-3B9D-0804-BC84-F8DF7B2221EE}"/>
                </a:ext>
              </a:extLst>
            </p:cNvPr>
            <p:cNvSpPr/>
            <p:nvPr>
              <p:custDataLst>
                <p:tags r:id="rId40"/>
              </p:custDataLst>
            </p:nvPr>
          </p:nvSpPr>
          <p:spPr>
            <a:xfrm flipH="1" flipV="1">
              <a:off x="156869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grpSp>
      <p:sp>
        <p:nvSpPr>
          <p:cNvPr id="136" name="矩形: 圆角 135"/>
          <p:cNvSpPr/>
          <p:nvPr>
            <p:custDataLst>
              <p:tags r:id="rId3"/>
            </p:custDataLst>
          </p:nvPr>
        </p:nvSpPr>
        <p:spPr>
          <a:xfrm>
            <a:off x="911509" y="1132787"/>
            <a:ext cx="10500093" cy="4727290"/>
          </a:xfrm>
          <a:prstGeom prst="roundRect">
            <a:avLst>
              <a:gd name="adj" fmla="val 2135"/>
            </a:avLst>
          </a:prstGeom>
          <a:solidFill>
            <a:schemeClr val="bg1"/>
          </a:solidFill>
          <a:ln w="34925">
            <a:gradFill flip="none" rotWithShape="1">
              <a:gsLst>
                <a:gs pos="0">
                  <a:schemeClr val="accent1">
                    <a:alpha val="0"/>
                  </a:schemeClr>
                </a:gs>
                <a:gs pos="81000">
                  <a:schemeClr val="accent1"/>
                </a:gs>
              </a:gsLst>
              <a:lin ang="16200000" scaled="1"/>
              <a:tileRect/>
            </a:gradFill>
          </a:ln>
          <a:effectLst>
            <a:outerShdw blurRad="114300" dist="50800" dir="4200000" algn="t" rotWithShape="0">
              <a:schemeClr val="accent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bg1"/>
              </a:solidFill>
            </a:endParaRPr>
          </a:p>
        </p:txBody>
      </p:sp>
      <p:sp>
        <p:nvSpPr>
          <p:cNvPr id="5" name="内容"/>
          <p:cNvSpPr txBox="1"/>
          <p:nvPr>
            <p:custDataLst>
              <p:tags r:id="rId4"/>
            </p:custDataLst>
          </p:nvPr>
        </p:nvSpPr>
        <p:spPr>
          <a:xfrm>
            <a:off x="1097280" y="1434929"/>
            <a:ext cx="10092648" cy="4248419"/>
          </a:xfrm>
          <a:prstGeom prst="rect">
            <a:avLst/>
          </a:prstGeom>
          <a:noFill/>
        </p:spPr>
        <p:txBody>
          <a:bodyPr wrap="square" lIns="121856" tIns="60927" rIns="121856" bIns="60927">
            <a:norm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313055" algn="just" eaLnBrk="1" fontAlgn="base" hangingPunct="1">
              <a:lnSpc>
                <a:spcPct val="150000"/>
              </a:lnSpc>
              <a:spcBef>
                <a:spcPts val="300"/>
              </a:spcBef>
              <a:spcAft>
                <a:spcPts val="300"/>
              </a:spcAft>
            </a:pPr>
            <a:r>
              <a:rPr lang="zh-CN" altLang="en-US" sz="1600" dirty="0">
                <a:latin typeface="汉仪空山楷 W" panose="00020600040101010101" pitchFamily="18" charset="-122"/>
                <a:ea typeface="汉仪空山楷 W" panose="00020600040101010101" pitchFamily="18" charset="-122"/>
              </a:rPr>
              <a:t>我的前台</a:t>
            </a:r>
            <a:r>
              <a:rPr lang="zh-CN" altLang="zh-CN" sz="1600" dirty="0">
                <a:latin typeface="汉仪空山楷 W" panose="00020600040101010101" pitchFamily="18" charset="-122"/>
                <a:ea typeface="汉仪空山楷 W" panose="00020600040101010101" pitchFamily="18" charset="-122"/>
              </a:rPr>
              <a:t>基于 </a:t>
            </a:r>
            <a:r>
              <a:rPr lang="zh-CN" altLang="zh-CN" sz="1600" dirty="0">
                <a:latin typeface="汉仪空山楷 W" panose="00020600040101010101" pitchFamily="18" charset="-122"/>
                <a:ea typeface="汉仪空山楷 W" panose="00020600040101010101" pitchFamily="18" charset="-122"/>
                <a:hlinkClick r:id="rId43">
                  <a:extLst>
                    <a:ext uri="{A12FA001-AC4F-418D-AE19-62706E023703}">
                      <ahyp:hlinkClr xmlns:ahyp="http://schemas.microsoft.com/office/drawing/2018/hyperlinkcolor" val="tx"/>
                    </a:ext>
                  </a:extLst>
                </a:hlinkClick>
              </a:rPr>
              <a:t>Butterfly</a:t>
            </a:r>
            <a:r>
              <a:rPr lang="zh-CN" altLang="zh-CN" sz="1600" dirty="0">
                <a:latin typeface="汉仪空山楷 W" panose="00020600040101010101" pitchFamily="18" charset="-122"/>
                <a:ea typeface="汉仪空山楷 W" panose="00020600040101010101" pitchFamily="18" charset="-122"/>
              </a:rPr>
              <a:t> </a:t>
            </a:r>
            <a:r>
              <a:rPr lang="zh-CN" altLang="en-US" sz="1600" dirty="0">
                <a:latin typeface="汉仪空山楷 W" panose="00020600040101010101" pitchFamily="18" charset="-122"/>
                <a:ea typeface="汉仪空山楷 W" panose="00020600040101010101" pitchFamily="18" charset="-122"/>
              </a:rPr>
              <a:t>的</a:t>
            </a:r>
            <a:r>
              <a:rPr lang="zh-CN" altLang="zh-CN" sz="1600" dirty="0">
                <a:latin typeface="汉仪空山楷 W" panose="00020600040101010101" pitchFamily="18" charset="-122"/>
                <a:ea typeface="汉仪空山楷 W" panose="00020600040101010101" pitchFamily="18" charset="-122"/>
              </a:rPr>
              <a:t>简洁、直观的用户界面，提供了良好的用户体验。界面采用了响应式设计，适应不同设备和屏幕尺寸。用户可以进行注册、登录和管理个人信息，编辑和发布评论</a:t>
            </a:r>
            <a:r>
              <a:rPr lang="zh-CN" altLang="en-US" sz="1600" dirty="0">
                <a:latin typeface="汉仪空山楷 W" panose="00020600040101010101" pitchFamily="18" charset="-122"/>
                <a:ea typeface="汉仪空山楷 W" panose="00020600040101010101" pitchFamily="18" charset="-122"/>
              </a:rPr>
              <a:t>。</a:t>
            </a:r>
            <a:endParaRPr lang="en-US" altLang="zh-CN" sz="1600" dirty="0">
              <a:latin typeface="汉仪空山楷 W" panose="00020600040101010101" pitchFamily="18" charset="-122"/>
              <a:ea typeface="汉仪空山楷 W" panose="00020600040101010101" pitchFamily="18" charset="-122"/>
            </a:endParaRPr>
          </a:p>
          <a:p>
            <a:pPr indent="313055" algn="just" eaLnBrk="1" fontAlgn="base" hangingPunct="1">
              <a:lnSpc>
                <a:spcPct val="150000"/>
              </a:lnSpc>
              <a:spcBef>
                <a:spcPts val="300"/>
              </a:spcBef>
              <a:spcAft>
                <a:spcPts val="300"/>
              </a:spcAft>
            </a:pPr>
            <a:r>
              <a:rPr lang="zh-CN" altLang="en-US" sz="1600" dirty="0">
                <a:latin typeface="汉仪空山楷 W" panose="00020600040101010101" pitchFamily="18" charset="-122"/>
                <a:ea typeface="汉仪空山楷 W" panose="00020600040101010101" pitchFamily="18" charset="-122"/>
              </a:rPr>
              <a:t>后台基于</a:t>
            </a:r>
            <a:r>
              <a:rPr lang="zh-CN" altLang="zh-CN" sz="1600" dirty="0">
                <a:latin typeface="汉仪空山楷 W" panose="00020600040101010101" pitchFamily="18" charset="-122"/>
                <a:ea typeface="汉仪空山楷 W" panose="00020600040101010101" pitchFamily="18" charset="-122"/>
                <a:hlinkClick r:id="rId44">
                  <a:extLst>
                    <a:ext uri="{A12FA001-AC4F-418D-AE19-62706E023703}">
                      <ahyp:hlinkClr xmlns:ahyp="http://schemas.microsoft.com/office/drawing/2018/hyperlinkcolor" val="tx"/>
                    </a:ext>
                  </a:extLst>
                </a:hlinkClick>
              </a:rPr>
              <a:t>Element Admin</a:t>
            </a:r>
            <a:r>
              <a:rPr lang="en-US" altLang="zh-CN" sz="1600" dirty="0">
                <a:latin typeface="汉仪空山楷 W" panose="00020600040101010101" pitchFamily="18" charset="-122"/>
                <a:ea typeface="汉仪空山楷 W" panose="00020600040101010101" pitchFamily="18" charset="-122"/>
              </a:rPr>
              <a:t> </a:t>
            </a:r>
            <a:r>
              <a:rPr lang="zh-CN" altLang="zh-CN" sz="1600" dirty="0">
                <a:latin typeface="汉仪空山楷 W" panose="00020600040101010101" pitchFamily="18" charset="-122"/>
                <a:ea typeface="汉仪空山楷 W" panose="00020600040101010101" pitchFamily="18" charset="-122"/>
              </a:rPr>
              <a:t>界面布局清晰</a:t>
            </a:r>
            <a:r>
              <a:rPr lang="zh-CN" altLang="en-US" sz="1600" dirty="0">
                <a:latin typeface="汉仪空山楷 W" panose="00020600040101010101" pitchFamily="18" charset="-122"/>
                <a:ea typeface="汉仪空山楷 W" panose="00020600040101010101" pitchFamily="18" charset="-122"/>
              </a:rPr>
              <a:t>，模块功能分明</a:t>
            </a:r>
            <a:r>
              <a:rPr lang="zh-CN" altLang="zh-CN" sz="1600" dirty="0">
                <a:latin typeface="汉仪空山楷 W" panose="00020600040101010101" pitchFamily="18" charset="-122"/>
                <a:ea typeface="汉仪空山楷 W" panose="00020600040101010101" pitchFamily="18" charset="-122"/>
              </a:rPr>
              <a:t>，功能操作简洁明了，使用户能够轻松地使用系统的各项功能。</a:t>
            </a:r>
            <a:endParaRPr lang="en-US" altLang="zh-CN" sz="1600" dirty="0">
              <a:latin typeface="汉仪空山楷 W" panose="00020600040101010101" pitchFamily="18" charset="-122"/>
              <a:ea typeface="汉仪空山楷 W" panose="00020600040101010101" pitchFamily="18" charset="-122"/>
            </a:endParaRPr>
          </a:p>
          <a:p>
            <a:pPr indent="313055" algn="just" eaLnBrk="1" fontAlgn="base" hangingPunct="1">
              <a:lnSpc>
                <a:spcPct val="150000"/>
              </a:lnSpc>
              <a:spcBef>
                <a:spcPts val="300"/>
              </a:spcBef>
              <a:spcAft>
                <a:spcPts val="300"/>
              </a:spcAft>
            </a:pPr>
            <a:r>
              <a:rPr lang="zh-CN" altLang="en-US" sz="1600" dirty="0">
                <a:latin typeface="汉仪空山楷 W" panose="00020600040101010101" pitchFamily="18" charset="-122"/>
                <a:ea typeface="汉仪空山楷 W" panose="00020600040101010101" pitchFamily="18" charset="-122"/>
              </a:rPr>
              <a:t>以下为网页展示：</a:t>
            </a:r>
            <a:endParaRPr lang="en-US" altLang="zh-CN" sz="1600" dirty="0">
              <a:latin typeface="汉仪空山楷 W" panose="00020600040101010101" pitchFamily="18" charset="-122"/>
              <a:ea typeface="汉仪空山楷 W" panose="00020600040101010101" pitchFamily="18" charset="-122"/>
            </a:endParaRPr>
          </a:p>
          <a:p>
            <a:pPr indent="313055" algn="just" eaLnBrk="1" fontAlgn="base" hangingPunct="1">
              <a:lnSpc>
                <a:spcPct val="150000"/>
              </a:lnSpc>
              <a:spcBef>
                <a:spcPts val="300"/>
              </a:spcBef>
              <a:spcAft>
                <a:spcPts val="300"/>
              </a:spcAft>
            </a:pPr>
            <a:r>
              <a:rPr lang="zh-CN" altLang="en-US" sz="1600" dirty="0">
                <a:latin typeface="汉仪空山楷 W" panose="00020600040101010101" pitchFamily="18" charset="-122"/>
                <a:ea typeface="汉仪空山楷 W" panose="00020600040101010101" pitchFamily="18" charset="-122"/>
              </a:rPr>
              <a:t>前台页面：</a:t>
            </a:r>
            <a:r>
              <a:rPr lang="zh-CN" altLang="zh-CN" sz="1600" dirty="0">
                <a:latin typeface="汉仪空山楷 W" panose="00020600040101010101" pitchFamily="18" charset="-122"/>
                <a:ea typeface="汉仪空山楷 W" panose="00020600040101010101" pitchFamily="18" charset="-122"/>
              </a:rPr>
              <a:t> </a:t>
            </a:r>
            <a:r>
              <a:rPr lang="zh-CN" altLang="zh-CN" sz="1600" dirty="0">
                <a:latin typeface="汉仪空山楷 W" panose="00020600040101010101" pitchFamily="18" charset="-122"/>
                <a:ea typeface="汉仪空山楷 W" panose="00020600040101010101" pitchFamily="18" charset="-122"/>
                <a:hlinkClick r:id="rId45">
                  <a:extLst>
                    <a:ext uri="{A12FA001-AC4F-418D-AE19-62706E023703}">
                      <ahyp:hlinkClr xmlns:ahyp="http://schemas.microsoft.com/office/drawing/2018/hyperlinkcolor" val="tx"/>
                    </a:ext>
                  </a:extLst>
                </a:hlinkClick>
              </a:rPr>
              <a:t>http://www.lxuan.fun</a:t>
            </a:r>
            <a:endParaRPr lang="en-US" altLang="zh-CN" sz="1600" dirty="0">
              <a:latin typeface="汉仪空山楷 W" panose="00020600040101010101" pitchFamily="18" charset="-122"/>
              <a:ea typeface="汉仪空山楷 W" panose="00020600040101010101" pitchFamily="18" charset="-122"/>
            </a:endParaRPr>
          </a:p>
          <a:p>
            <a:pPr indent="313055" algn="just" eaLnBrk="1" fontAlgn="base" hangingPunct="1">
              <a:lnSpc>
                <a:spcPct val="150000"/>
              </a:lnSpc>
              <a:spcBef>
                <a:spcPts val="300"/>
              </a:spcBef>
              <a:spcAft>
                <a:spcPts val="300"/>
              </a:spcAft>
            </a:pPr>
            <a:r>
              <a:rPr lang="zh-CN" altLang="en-US" sz="1600" dirty="0">
                <a:latin typeface="汉仪空山楷 W" panose="00020600040101010101" pitchFamily="18" charset="-122"/>
                <a:ea typeface="汉仪空山楷 W" panose="00020600040101010101" pitchFamily="18" charset="-122"/>
              </a:rPr>
              <a:t>后台页面：</a:t>
            </a:r>
            <a:r>
              <a:rPr lang="zh-CN" altLang="zh-CN" sz="1600" dirty="0">
                <a:latin typeface="汉仪空山楷 W" panose="00020600040101010101" pitchFamily="18" charset="-122"/>
                <a:ea typeface="汉仪空山楷 W" panose="00020600040101010101" pitchFamily="18" charset="-122"/>
                <a:hlinkClick r:id="rId46">
                  <a:extLst>
                    <a:ext uri="{A12FA001-AC4F-418D-AE19-62706E023703}">
                      <ahyp:hlinkClr xmlns:ahyp="http://schemas.microsoft.com/office/drawing/2018/hyperlinkcolor" val="tx"/>
                    </a:ext>
                  </a:extLst>
                </a:hlinkClick>
              </a:rPr>
              <a:t>http://admin.lxuan.fun</a:t>
            </a:r>
            <a:endParaRPr lang="zh-CN" altLang="en-US" sz="1600" dirty="0">
              <a:latin typeface="汉仪空山楷 W" panose="00020600040101010101" pitchFamily="18" charset="-122"/>
              <a:ea typeface="汉仪空山楷 W" panose="00020600040101010101" pitchFamily="18" charset="-122"/>
              <a:sym typeface="思源黑体 CN" panose="020B0500000000000000" pitchFamily="34" charset="-122"/>
            </a:endParaRPr>
          </a:p>
        </p:txBody>
      </p:sp>
      <p:sp>
        <p:nvSpPr>
          <p:cNvPr id="3" name="标题">
            <a:extLst>
              <a:ext uri="{FF2B5EF4-FFF2-40B4-BE49-F238E27FC236}">
                <a16:creationId xmlns:a16="http://schemas.microsoft.com/office/drawing/2014/main" id="{BF1935D3-0A24-525E-434A-3B0E6B94BA1C}"/>
              </a:ext>
            </a:extLst>
          </p:cNvPr>
          <p:cNvSpPr txBox="1"/>
          <p:nvPr>
            <p:custDataLst>
              <p:tags r:id="rId5"/>
            </p:custDataLst>
          </p:nvPr>
        </p:nvSpPr>
        <p:spPr>
          <a:xfrm>
            <a:off x="911509" y="705536"/>
            <a:ext cx="8924500" cy="584775"/>
          </a:xfrm>
          <a:prstGeom prst="rect">
            <a:avLst/>
          </a:prstGeom>
          <a:noFill/>
        </p:spPr>
        <p:txBody>
          <a:bodyPr wrap="square" rtlCol="0">
            <a:normAutofit/>
          </a:bodyPr>
          <a:lstStyle/>
          <a:p>
            <a:endParaRPr lang="zh-CN" altLang="en-US" sz="3200" b="1" dirty="0">
              <a:solidFill>
                <a:schemeClr val="accent1"/>
              </a:solidFill>
              <a:latin typeface="思源黑体 CN" panose="020B0500000000000000" pitchFamily="34" charset="-122"/>
              <a:ea typeface="思源黑体 CN" panose="020B0500000000000000" pitchFamily="34" charset="-122"/>
              <a:cs typeface="+mj-cs"/>
              <a:sym typeface="思源黑体 CN" panose="020B0500000000000000" pitchFamily="34" charset="-122"/>
            </a:endParaRPr>
          </a:p>
        </p:txBody>
      </p:sp>
      <p:grpSp>
        <p:nvGrpSpPr>
          <p:cNvPr id="2" name="组合 1">
            <a:extLst>
              <a:ext uri="{FF2B5EF4-FFF2-40B4-BE49-F238E27FC236}">
                <a16:creationId xmlns:a16="http://schemas.microsoft.com/office/drawing/2014/main" id="{79BC36B5-68C1-80F2-3CE7-373DA5281C73}"/>
              </a:ext>
            </a:extLst>
          </p:cNvPr>
          <p:cNvGrpSpPr/>
          <p:nvPr/>
        </p:nvGrpSpPr>
        <p:grpSpPr>
          <a:xfrm flipH="1">
            <a:off x="11170705" y="951069"/>
            <a:ext cx="240897" cy="93709"/>
            <a:chOff x="5656049" y="3127606"/>
            <a:chExt cx="240897" cy="93709"/>
          </a:xfrm>
        </p:grpSpPr>
        <p:sp>
          <p:nvSpPr>
            <p:cNvPr id="4" name="3">
              <a:extLst>
                <a:ext uri="{FF2B5EF4-FFF2-40B4-BE49-F238E27FC236}">
                  <a16:creationId xmlns:a16="http://schemas.microsoft.com/office/drawing/2014/main" id="{BB6A9000-4B1D-2E76-3CDE-6D0F8BD9F85C}"/>
                </a:ext>
              </a:extLst>
            </p:cNvPr>
            <p:cNvSpPr/>
            <p:nvPr/>
          </p:nvSpPr>
          <p:spPr>
            <a:xfrm rot="13500000">
              <a:off x="5656049" y="3127606"/>
              <a:ext cx="93709" cy="93709"/>
            </a:xfrm>
            <a:prstGeom prst="corner">
              <a:avLst>
                <a:gd name="adj1" fmla="val 23297"/>
                <a:gd name="adj2" fmla="val 22436"/>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3CB97">
                    <a:alpha val="34000"/>
                  </a:srgbClr>
                </a:solidFill>
                <a:effectLst/>
                <a:uLnTx/>
                <a:uFillTx/>
                <a:latin typeface="Roboto Medium"/>
                <a:ea typeface="思源黑体 CN Medium"/>
                <a:cs typeface="+mn-cs"/>
              </a:endParaRPr>
            </a:p>
          </p:txBody>
        </p:sp>
        <p:sp>
          <p:nvSpPr>
            <p:cNvPr id="6" name="2">
              <a:extLst>
                <a:ext uri="{FF2B5EF4-FFF2-40B4-BE49-F238E27FC236}">
                  <a16:creationId xmlns:a16="http://schemas.microsoft.com/office/drawing/2014/main" id="{FDEE7A94-B455-ED57-9CC8-DEFC620BE417}"/>
                </a:ext>
              </a:extLst>
            </p:cNvPr>
            <p:cNvSpPr/>
            <p:nvPr/>
          </p:nvSpPr>
          <p:spPr>
            <a:xfrm rot="13500000">
              <a:off x="5729643" y="3127606"/>
              <a:ext cx="93709" cy="93709"/>
            </a:xfrm>
            <a:prstGeom prst="corner">
              <a:avLst>
                <a:gd name="adj1" fmla="val 23297"/>
                <a:gd name="adj2" fmla="val 22436"/>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3CB97">
                    <a:alpha val="34000"/>
                  </a:srgbClr>
                </a:solidFill>
                <a:effectLst/>
                <a:uLnTx/>
                <a:uFillTx/>
                <a:latin typeface="Roboto Medium"/>
                <a:ea typeface="思源黑体 CN Medium"/>
                <a:cs typeface="+mn-cs"/>
              </a:endParaRPr>
            </a:p>
          </p:txBody>
        </p:sp>
        <p:sp>
          <p:nvSpPr>
            <p:cNvPr id="7" name="1">
              <a:extLst>
                <a:ext uri="{FF2B5EF4-FFF2-40B4-BE49-F238E27FC236}">
                  <a16:creationId xmlns:a16="http://schemas.microsoft.com/office/drawing/2014/main" id="{40BAB411-BF5C-AB6A-03EF-F5013D3F1953}"/>
                </a:ext>
              </a:extLst>
            </p:cNvPr>
            <p:cNvSpPr/>
            <p:nvPr/>
          </p:nvSpPr>
          <p:spPr>
            <a:xfrm rot="13500000">
              <a:off x="5803237" y="3127606"/>
              <a:ext cx="93709" cy="93709"/>
            </a:xfrm>
            <a:prstGeom prst="corner">
              <a:avLst>
                <a:gd name="adj1" fmla="val 23297"/>
                <a:gd name="adj2" fmla="val 22436"/>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3CB97">
                    <a:alpha val="34000"/>
                  </a:srgbClr>
                </a:solidFill>
                <a:effectLst/>
                <a:uLnTx/>
                <a:uFillTx/>
                <a:latin typeface="Roboto Medium"/>
                <a:ea typeface="思源黑体 CN Medium"/>
                <a:cs typeface="+mn-cs"/>
              </a:endParaRPr>
            </a:p>
          </p:txBody>
        </p:sp>
      </p:grpSp>
      <p:sp>
        <p:nvSpPr>
          <p:cNvPr id="144" name="Rectangle 2">
            <a:extLst>
              <a:ext uri="{FF2B5EF4-FFF2-40B4-BE49-F238E27FC236}">
                <a16:creationId xmlns:a16="http://schemas.microsoft.com/office/drawing/2014/main" id="{FE9EA77B-3026-5114-CC83-6E3C523649E8}"/>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1500" advClick="0">
        <p159:morph option="byWord"/>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42"/>
                                        </p:tgtEl>
                                        <p:attrNameLst>
                                          <p:attrName>style.visibility</p:attrName>
                                        </p:attrNameLst>
                                      </p:cBhvr>
                                      <p:to>
                                        <p:strVal val="visible"/>
                                      </p:to>
                                    </p:set>
                                    <p:anim calcmode="lin" valueType="num">
                                      <p:cBhvr>
                                        <p:cTn id="7" dur="500" fill="hold"/>
                                        <p:tgtEl>
                                          <p:spTgt spid="142"/>
                                        </p:tgtEl>
                                        <p:attrNameLst>
                                          <p:attrName>ppt_w</p:attrName>
                                        </p:attrNameLst>
                                      </p:cBhvr>
                                      <p:tavLst>
                                        <p:tav tm="0">
                                          <p:val>
                                            <p:strVal val="4/3*#ppt_w"/>
                                          </p:val>
                                        </p:tav>
                                        <p:tav tm="100000">
                                          <p:val>
                                            <p:strVal val="#ppt_w"/>
                                          </p:val>
                                        </p:tav>
                                      </p:tavLst>
                                    </p:anim>
                                    <p:anim calcmode="lin" valueType="num">
                                      <p:cBhvr>
                                        <p:cTn id="8" dur="500" fill="hold"/>
                                        <p:tgtEl>
                                          <p:spTgt spid="142"/>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141"/>
                                        </p:tgtEl>
                                        <p:attrNameLst>
                                          <p:attrName>style.visibility</p:attrName>
                                        </p:attrNameLst>
                                      </p:cBhvr>
                                      <p:to>
                                        <p:strVal val="visible"/>
                                      </p:to>
                                    </p:set>
                                    <p:anim to="" calcmode="lin" valueType="num">
                                      <p:cBhvr>
                                        <p:cTn id="11" dur="500" fill="hold">
                                          <p:stCondLst>
                                            <p:cond delay="0"/>
                                          </p:stCondLst>
                                        </p:cTn>
                                        <p:tgtEl>
                                          <p:spTgt spid="14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2" dur="500" fill="hold">
                                          <p:stCondLst>
                                            <p:cond delay="0"/>
                                          </p:stCondLst>
                                        </p:cTn>
                                        <p:tgtEl>
                                          <p:spTgt spid="141"/>
                                        </p:tgtEl>
                                        <p:attrNameLst>
                                          <p:attrName>ppt_y</p:attrName>
                                        </p:attrNameLst>
                                      </p:cBhvr>
                                      <p:tavLst>
                                        <p:tav tm="0" fmla="((floor(#ppt_y-0.5)+ceil(#ppt_y-0.5))*0.5+0.5)+(#ppt_y- ((floor(#ppt_y-0.5)+ceil(#ppt_y-0.5))*0.5+0.5))*$">
                                          <p:val>
                                            <p:strVal val="0"/>
                                          </p:val>
                                        </p:tav>
                                        <p:tav tm="100000">
                                          <p:val>
                                            <p:str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to="" calcmode="lin" valueType="num">
                                      <p:cBhvr>
                                        <p:cTn id="15" dur="500" fill="hold">
                                          <p:stCondLst>
                                            <p:cond delay="0"/>
                                          </p:stCondLst>
                                        </p:cTn>
                                        <p:tgtEl>
                                          <p:spTgt spid="8"/>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6" dur="500" fill="hold">
                                          <p:stCondLst>
                                            <p:cond delay="0"/>
                                          </p:stCondLst>
                                        </p:cTn>
                                        <p:tgtEl>
                                          <p:spTgt spid="8"/>
                                        </p:tgtEl>
                                        <p:attrNameLst>
                                          <p:attrName>ppt_y</p:attrName>
                                        </p:attrNameLst>
                                      </p:cBhvr>
                                      <p:tavLst>
                                        <p:tav tm="0" fmla="((floor(#ppt_y-0.5)+ceil(#ppt_y-0.5))*0.5+0.5)+(#ppt_y- ((floor(#ppt_y-0.5)+ceil(#ppt_y-0.5))*0.5+0.5))*$">
                                          <p:val>
                                            <p:strVal val="0"/>
                                          </p:val>
                                        </p:tav>
                                        <p:tav tm="100000">
                                          <p:val>
                                            <p:str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136"/>
                                        </p:tgtEl>
                                        <p:attrNameLst>
                                          <p:attrName>style.visibility</p:attrName>
                                        </p:attrNameLst>
                                      </p:cBhvr>
                                      <p:to>
                                        <p:strVal val="visible"/>
                                      </p:to>
                                    </p:set>
                                    <p:anim to="" calcmode="lin" valueType="num">
                                      <p:cBhvr>
                                        <p:cTn id="19" dur="500" fill="hold">
                                          <p:stCondLst>
                                            <p:cond delay="0"/>
                                          </p:stCondLst>
                                        </p:cTn>
                                        <p:tgtEl>
                                          <p:spTgt spid="13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0" dur="500" fill="hold">
                                          <p:stCondLst>
                                            <p:cond delay="0"/>
                                          </p:stCondLst>
                                        </p:cTn>
                                        <p:tgtEl>
                                          <p:spTgt spid="136"/>
                                        </p:tgtEl>
                                        <p:attrNameLst>
                                          <p:attrName>ppt_y</p:attrName>
                                        </p:attrNameLst>
                                      </p:cBhvr>
                                      <p:tavLst>
                                        <p:tav tm="0" fmla="((floor(#ppt_y-0.5)+ceil(#ppt_y-0.5))*0.5+0.5)+(#ppt_y- ((floor(#ppt_y-0.5)+ceil(#ppt_y-0.5))*0.5+0.5))*$">
                                          <p:val>
                                            <p:strVal val="0"/>
                                          </p:val>
                                        </p:tav>
                                        <p:tav tm="100000">
                                          <p:val>
                                            <p:strVal val="1"/>
                                          </p:val>
                                        </p:tav>
                                      </p:tavLst>
                                    </p:anim>
                                  </p:childTnLst>
                                </p:cTn>
                              </p:par>
                              <p:par>
                                <p:cTn id="21" presetID="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to="" calcmode="lin" valueType="num">
                                      <p:cBhvr>
                                        <p:cTn id="23" dur="500" fill="hold">
                                          <p:stCondLst>
                                            <p:cond delay="0"/>
                                          </p:stCondLst>
                                        </p:cTn>
                                        <p:tgtEl>
                                          <p:spTgt spid="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4" dur="500" fill="hold">
                                          <p:stCondLst>
                                            <p:cond delay="0"/>
                                          </p:stCondLst>
                                        </p:cTn>
                                        <p:tgtEl>
                                          <p:spTgt spid="5"/>
                                        </p:tgtEl>
                                        <p:attrNameLst>
                                          <p:attrName>ppt_y</p:attrName>
                                        </p:attrNameLst>
                                      </p:cBhvr>
                                      <p:tavLst>
                                        <p:tav tm="0" fmla="((floor(#ppt_y-0.5)+ceil(#ppt_y-0.5))*0.5+0.5)+(#ppt_y- ((floor(#ppt_y-0.5)+ceil(#ppt_y-0.5))*0.5+0.5))*$">
                                          <p:val>
                                            <p:strVal val="0"/>
                                          </p:val>
                                        </p:tav>
                                        <p:tav tm="100000">
                                          <p:val>
                                            <p:strVal val="1"/>
                                          </p:val>
                                        </p:tav>
                                      </p:tavLst>
                                    </p:anim>
                                  </p:childTnLst>
                                </p:cTn>
                              </p:par>
                              <p:par>
                                <p:cTn id="25" presetID="23" presetClass="entr" presetSubtype="16" fill="hold" grpId="0" nodeType="withEffect" nodePh="1">
                                  <p:stCondLst>
                                    <p:cond delay="0"/>
                                  </p:stCondLst>
                                  <p:endCondLst>
                                    <p:cond evt="begin" delay="0">
                                      <p:tn val="25"/>
                                    </p:cond>
                                  </p:endCondLst>
                                  <p:childTnLst>
                                    <p:set>
                                      <p:cBhvr>
                                        <p:cTn id="26" dur="1" fill="hold">
                                          <p:stCondLst>
                                            <p:cond delay="0"/>
                                          </p:stCondLst>
                                        </p:cTn>
                                        <p:tgtEl>
                                          <p:spTgt spid="3"/>
                                        </p:tgtEl>
                                        <p:attrNameLst>
                                          <p:attrName>style.visibility</p:attrName>
                                        </p:attrNameLst>
                                      </p:cBhvr>
                                      <p:to>
                                        <p:strVal val="visible"/>
                                      </p:to>
                                    </p:set>
                                    <p:anim to="" calcmode="lin" valueType="num">
                                      <p:cBhvr>
                                        <p:cTn id="27" dur="400" accel="50000" fill="hold">
                                          <p:stCondLst>
                                            <p:cond delay="0"/>
                                          </p:stCondLst>
                                        </p:cTn>
                                        <p:tgtEl>
                                          <p:spTgt spid="3"/>
                                        </p:tgtEl>
                                        <p:attrNameLst>
                                          <p:attrName>ppt_w</p:attrName>
                                        </p:attrNameLst>
                                      </p:cBhvr>
                                      <p:tavLst>
                                        <p:tav tm="0">
                                          <p:val>
                                            <p:strVal val="0"/>
                                          </p:val>
                                        </p:tav>
                                        <p:tav tm="100000">
                                          <p:val>
                                            <p:strVal val="#ppt_w"/>
                                          </p:val>
                                        </p:tav>
                                      </p:tavLst>
                                    </p:anim>
                                    <p:anim to="" calcmode="lin" valueType="num">
                                      <p:cBhvr>
                                        <p:cTn id="28" dur="400" accel="50000" fill="hold">
                                          <p:stCondLst>
                                            <p:cond delay="0"/>
                                          </p:stCondLst>
                                        </p:cTn>
                                        <p:tgtEl>
                                          <p:spTgt spid="3"/>
                                        </p:tgtEl>
                                        <p:attrNameLst>
                                          <p:attrName>ppt_h</p:attrName>
                                        </p:attrNameLst>
                                      </p:cBhvr>
                                      <p:tavLst>
                                        <p:tav tm="0">
                                          <p:val>
                                            <p:strVal val="0"/>
                                          </p:val>
                                        </p:tav>
                                        <p:tav tm="100000">
                                          <p:val>
                                            <p:strVal val="#ppt_h"/>
                                          </p:val>
                                        </p:tav>
                                      </p:tavLst>
                                    </p:anim>
                                    <p:anim to="" calcmode="lin" valueType="num">
                                      <p:cBhvr>
                                        <p:cTn id="29" dur="100" autoRev="1" fill="hold">
                                          <p:stCondLst>
                                            <p:cond delay="400"/>
                                          </p:stCondLst>
                                        </p:cTn>
                                        <p:tgtEl>
                                          <p:spTgt spid="3"/>
                                        </p:tgtEl>
                                        <p:attrNameLst>
                                          <p:attrName>ppt_w</p:attrName>
                                        </p:attrNameLst>
                                      </p:cBhvr>
                                      <p:tavLst>
                                        <p:tav tm="0">
                                          <p:val>
                                            <p:strVal val="#ppt_w"/>
                                          </p:val>
                                        </p:tav>
                                        <p:tav tm="100000">
                                          <p:val>
                                            <p:strVal val="#ppt_w*1.4"/>
                                          </p:val>
                                        </p:tav>
                                      </p:tavLst>
                                    </p:anim>
                                    <p:anim to="" calcmode="lin" valueType="num">
                                      <p:cBhvr>
                                        <p:cTn id="30" dur="100" autoRev="1" fill="hold">
                                          <p:stCondLst>
                                            <p:cond delay="400"/>
                                          </p:stCondLst>
                                        </p:cTn>
                                        <p:tgtEl>
                                          <p:spTgt spid="3"/>
                                        </p:tgtEl>
                                        <p:attrNameLst>
                                          <p:attrName>ppt_h</p:attrName>
                                        </p:attrNameLst>
                                      </p:cBhvr>
                                      <p:tavLst>
                                        <p:tav tm="0">
                                          <p:val>
                                            <p:strVal val="#ppt_h"/>
                                          </p:val>
                                        </p:tav>
                                        <p:tav tm="100000">
                                          <p:val>
                                            <p:strVal val="#ppt_h*1.4"/>
                                          </p:val>
                                        </p:tav>
                                      </p:tavLst>
                                    </p:anim>
                                  </p:childTnLst>
                                </p:cTn>
                              </p:par>
                              <p:par>
                                <p:cTn id="31" presetID="0" presetClass="entr" presetSubtype="0" fill="hold" nodeType="withEffect">
                                  <p:stCondLst>
                                    <p:cond delay="0"/>
                                  </p:stCondLst>
                                  <p:childTnLst>
                                    <p:set>
                                      <p:cBhvr>
                                        <p:cTn id="32" dur="1" fill="hold">
                                          <p:stCondLst>
                                            <p:cond delay="0"/>
                                          </p:stCondLst>
                                        </p:cTn>
                                        <p:tgtEl>
                                          <p:spTgt spid="2"/>
                                        </p:tgtEl>
                                        <p:attrNameLst>
                                          <p:attrName>style.visibility</p:attrName>
                                        </p:attrNameLst>
                                      </p:cBhvr>
                                      <p:to>
                                        <p:strVal val="visible"/>
                                      </p:to>
                                    </p:set>
                                    <p:anim to="" calcmode="lin" valueType="num">
                                      <p:cBhvr>
                                        <p:cTn id="33"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4"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1" grpId="0" animBg="1"/>
      <p:bldP spid="136" grpId="0" animBg="1"/>
      <p:bldP spid="5"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hidden="1"/>
          <p:cNvGrpSpPr/>
          <p:nvPr/>
        </p:nvGrpSpPr>
        <p:grpSpPr>
          <a:xfrm>
            <a:off x="0" y="0"/>
            <a:ext cx="12192000" cy="6857365"/>
            <a:chOff x="0" y="0"/>
            <a:chExt cx="19200" cy="10799"/>
          </a:xfrm>
        </p:grpSpPr>
        <p:sp>
          <p:nvSpPr>
            <p:cNvPr id="6" name="椭圆 5"/>
            <p:cNvSpPr/>
            <p:nvPr/>
          </p:nvSpPr>
          <p:spPr>
            <a:xfrm>
              <a:off x="1621" y="1675"/>
              <a:ext cx="754" cy="754"/>
            </a:xfrm>
            <a:prstGeom prst="ellipse">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023" y="4966"/>
              <a:ext cx="867" cy="86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688" y="9089"/>
              <a:ext cx="1300" cy="1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309" y="1214"/>
              <a:ext cx="329" cy="3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a:off x="0" y="6495"/>
              <a:ext cx="3930" cy="430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sp>
          <p:nvSpPr>
            <p:cNvPr id="11" name="任意多边形: 形状 10"/>
            <p:cNvSpPr/>
            <p:nvPr/>
          </p:nvSpPr>
          <p:spPr>
            <a:xfrm flipH="1">
              <a:off x="16508" y="0"/>
              <a:ext cx="2692" cy="2428"/>
            </a:xfrm>
            <a:custGeom>
              <a:avLst/>
              <a:gdLst>
                <a:gd name="connsiteX0" fmla="*/ 0 w 1709721"/>
                <a:gd name="connsiteY0" fmla="*/ 0 h 1542092"/>
                <a:gd name="connsiteX1" fmla="*/ 1709721 w 1709721"/>
                <a:gd name="connsiteY1" fmla="*/ 0 h 1542092"/>
                <a:gd name="connsiteX2" fmla="*/ 1683816 w 1709721"/>
                <a:gd name="connsiteY2" fmla="*/ 169743 h 1542092"/>
                <a:gd name="connsiteX3" fmla="*/ 0 w 1709721"/>
                <a:gd name="connsiteY3" fmla="*/ 1542092 h 1542092"/>
              </a:gdLst>
              <a:ahLst/>
              <a:cxnLst>
                <a:cxn ang="0">
                  <a:pos x="connsiteX0" y="connsiteY0"/>
                </a:cxn>
                <a:cxn ang="0">
                  <a:pos x="connsiteX1" y="connsiteY1"/>
                </a:cxn>
                <a:cxn ang="0">
                  <a:pos x="connsiteX2" y="connsiteY2"/>
                </a:cxn>
                <a:cxn ang="0">
                  <a:pos x="connsiteX3" y="connsiteY3"/>
                </a:cxn>
              </a:cxnLst>
              <a:rect l="l" t="t" r="r" b="b"/>
              <a:pathLst>
                <a:path w="1709721" h="1542092">
                  <a:moveTo>
                    <a:pt x="0" y="0"/>
                  </a:moveTo>
                  <a:lnTo>
                    <a:pt x="1709721" y="0"/>
                  </a:lnTo>
                  <a:lnTo>
                    <a:pt x="1683816" y="169743"/>
                  </a:lnTo>
                  <a:cubicBezTo>
                    <a:pt x="1523550" y="952941"/>
                    <a:pt x="830577" y="1542092"/>
                    <a:pt x="0" y="15420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grpSp>
      <p:grpSp>
        <p:nvGrpSpPr>
          <p:cNvPr id="3" name="组合 2"/>
          <p:cNvGrpSpPr/>
          <p:nvPr/>
        </p:nvGrpSpPr>
        <p:grpSpPr>
          <a:xfrm>
            <a:off x="8128849" y="1826566"/>
            <a:ext cx="10186827" cy="4816867"/>
            <a:chOff x="7683144" y="1826566"/>
            <a:chExt cx="10186827" cy="4816867"/>
          </a:xfrm>
        </p:grpSpPr>
        <p:sp>
          <p:nvSpPr>
            <p:cNvPr id="1099" name="矩形 1098"/>
            <p:cNvSpPr/>
            <p:nvPr>
              <p:custDataLst>
                <p:tags r:id="rId13"/>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8" name="矩形 1097"/>
            <p:cNvSpPr/>
            <p:nvPr>
              <p:custDataLst>
                <p:tags r:id="rId14"/>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3" name="矩形 1092"/>
            <p:cNvSpPr/>
            <p:nvPr>
              <p:custDataLst>
                <p:tags r:id="rId15"/>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4" name="矩形 1093"/>
            <p:cNvSpPr/>
            <p:nvPr>
              <p:custDataLst>
                <p:tags r:id="rId16"/>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5" name="矩形 1094"/>
            <p:cNvSpPr/>
            <p:nvPr>
              <p:custDataLst>
                <p:tags r:id="rId17"/>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2" name="矩形 1091"/>
            <p:cNvSpPr/>
            <p:nvPr>
              <p:custDataLst>
                <p:tags r:id="rId18"/>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1" name="矩形 1090"/>
            <p:cNvSpPr/>
            <p:nvPr>
              <p:custDataLst>
                <p:tags r:id="rId19"/>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0" name="矩形 1089"/>
            <p:cNvSpPr/>
            <p:nvPr>
              <p:custDataLst>
                <p:tags r:id="rId20"/>
              </p:custDataLst>
            </p:nvPr>
          </p:nvSpPr>
          <p:spPr>
            <a:xfrm>
              <a:off x="8556447" y="1982913"/>
              <a:ext cx="6791218" cy="559014"/>
            </a:xfrm>
            <a:prstGeom prst="rect">
              <a:avLst/>
            </a:prstGeom>
            <a:gradFill flip="none" rotWithShape="1">
              <a:gsLst>
                <a:gs pos="100000">
                  <a:schemeClr val="accent1">
                    <a:alpha val="0"/>
                  </a:schemeClr>
                </a:gs>
                <a:gs pos="0">
                  <a:schemeClr val="accent2">
                    <a:alpha val="2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grpSp>
      <p:grpSp>
        <p:nvGrpSpPr>
          <p:cNvPr id="4" name="组合 3"/>
          <p:cNvGrpSpPr/>
          <p:nvPr/>
        </p:nvGrpSpPr>
        <p:grpSpPr>
          <a:xfrm flipH="1">
            <a:off x="-6123675" y="1826566"/>
            <a:ext cx="10186827" cy="4816867"/>
            <a:chOff x="7683144" y="1826566"/>
            <a:chExt cx="10186827" cy="4816867"/>
          </a:xfrm>
        </p:grpSpPr>
        <p:sp>
          <p:nvSpPr>
            <p:cNvPr id="5" name="矩形 4"/>
            <p:cNvSpPr/>
            <p:nvPr>
              <p:custDataLst>
                <p:tags r:id="rId5"/>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 name="矩形 1"/>
            <p:cNvSpPr/>
            <p:nvPr>
              <p:custDataLst>
                <p:tags r:id="rId6"/>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6" name="矩形 15"/>
            <p:cNvSpPr/>
            <p:nvPr>
              <p:custDataLst>
                <p:tags r:id="rId7"/>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7" name="矩形 16"/>
            <p:cNvSpPr/>
            <p:nvPr>
              <p:custDataLst>
                <p:tags r:id="rId8"/>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8" name="矩形 17"/>
            <p:cNvSpPr/>
            <p:nvPr>
              <p:custDataLst>
                <p:tags r:id="rId9"/>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9" name="矩形 18"/>
            <p:cNvSpPr/>
            <p:nvPr>
              <p:custDataLst>
                <p:tags r:id="rId10"/>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0" name="矩形 19"/>
            <p:cNvSpPr/>
            <p:nvPr>
              <p:custDataLst>
                <p:tags r:id="rId11"/>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1" name="矩形 20"/>
            <p:cNvSpPr/>
            <p:nvPr>
              <p:custDataLst>
                <p:tags r:id="rId12"/>
              </p:custDataLst>
            </p:nvPr>
          </p:nvSpPr>
          <p:spPr>
            <a:xfrm>
              <a:off x="8556447" y="1982913"/>
              <a:ext cx="6791218" cy="559014"/>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chemeClr val="accent1"/>
                </a:solidFill>
                <a:latin typeface="微软雅黑" panose="020B0503020204020204" charset="-122"/>
                <a:ea typeface="微软雅黑" panose="020B0503020204020204" charset="-122"/>
              </a:endParaRPr>
            </a:p>
          </p:txBody>
        </p:sp>
      </p:grpSp>
      <p:sp>
        <p:nvSpPr>
          <p:cNvPr id="12" name="序号"/>
          <p:cNvSpPr txBox="1"/>
          <p:nvPr>
            <p:custDataLst>
              <p:tags r:id="rId2"/>
            </p:custDataLst>
          </p:nvPr>
        </p:nvSpPr>
        <p:spPr>
          <a:xfrm>
            <a:off x="2344420" y="2054860"/>
            <a:ext cx="2483485" cy="2089150"/>
          </a:xfrm>
          <a:prstGeom prst="rect">
            <a:avLst/>
          </a:prstGeom>
        </p:spPr>
        <p:txBody>
          <a:bodyPr wrap="square">
            <a:normAutofit/>
          </a:bodyPr>
          <a:lstStyle>
            <a:lvl1pPr marL="0" indent="0" algn="l" defTabSz="914400" rtl="0" eaLnBrk="1" latinLnBrk="0" hangingPunct="1">
              <a:lnSpc>
                <a:spcPct val="90000"/>
              </a:lnSpc>
              <a:spcBef>
                <a:spcPts val="1000"/>
              </a:spcBef>
              <a:buFont typeface="Arial" panose="020B0604020202020204" pitchFamily="34" charset="0"/>
              <a:buNone/>
              <a:defRPr sz="16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en-US" altLang="zh-CN" sz="12000" b="1" dirty="0">
                <a:solidFill>
                  <a:schemeClr val="accent1"/>
                </a:solidFill>
                <a:latin typeface="微软雅黑" panose="020B0503020204020204" charset="-122"/>
                <a:ea typeface="微软雅黑" panose="020B0503020204020204" charset="-122"/>
              </a:rPr>
              <a:t>07</a:t>
            </a:r>
          </a:p>
        </p:txBody>
      </p:sp>
      <p:sp>
        <p:nvSpPr>
          <p:cNvPr id="34" name="标题"/>
          <p:cNvSpPr txBox="1"/>
          <p:nvPr>
            <p:custDataLst>
              <p:tags r:id="rId3"/>
            </p:custDataLst>
          </p:nvPr>
        </p:nvSpPr>
        <p:spPr>
          <a:xfrm>
            <a:off x="4404995" y="2298700"/>
            <a:ext cx="6791218" cy="932180"/>
          </a:xfrm>
          <a:prstGeom prst="rect">
            <a:avLst/>
          </a:prstGeom>
          <a:noFill/>
        </p:spPr>
        <p:txBody>
          <a:bodyPr wrap="square" rtlCol="0" anchor="ctr"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4800" spc="0" dirty="0">
                <a:solidFill>
                  <a:schemeClr val="accent1"/>
                </a:solidFill>
                <a:latin typeface="微软雅黑" panose="020B0503020204020204" charset="-122"/>
                <a:ea typeface="微软雅黑" panose="020B0503020204020204" charset="-122"/>
                <a:cs typeface="+mn-ea"/>
                <a:sym typeface="+mn-lt"/>
              </a:rPr>
              <a:t>总结与展望</a:t>
            </a:r>
          </a:p>
        </p:txBody>
      </p:sp>
      <p:sp>
        <p:nvSpPr>
          <p:cNvPr id="35" name="副标题"/>
          <p:cNvSpPr txBox="1"/>
          <p:nvPr>
            <p:custDataLst>
              <p:tags r:id="rId4"/>
            </p:custDataLst>
          </p:nvPr>
        </p:nvSpPr>
        <p:spPr>
          <a:xfrm>
            <a:off x="4404995" y="3326130"/>
            <a:ext cx="4715313" cy="398780"/>
          </a:xfrm>
          <a:prstGeom prst="rect">
            <a:avLst/>
          </a:prstGeom>
          <a:noFill/>
        </p:spPr>
        <p:txBody>
          <a:bodyPr wrap="square" rtlCol="0" anchor="ctr" anchorCtr="0">
            <a:normAutofit/>
          </a:bodyPr>
          <a:lstStyle/>
          <a:p>
            <a:r>
              <a:rPr lang="en-US" altLang="zh-CN" sz="1400">
                <a:solidFill>
                  <a:schemeClr val="accent1"/>
                </a:solidFill>
                <a:latin typeface="微软雅黑" panose="020B0503020204020204" charset="-122"/>
                <a:ea typeface="微软雅黑" panose="020B0503020204020204" charset="-122"/>
              </a:rPr>
              <a:t>User interface and functional demonstration</a:t>
            </a:r>
            <a:endParaRPr lang="zh-CN" altLang="en-US" sz="1400">
              <a:solidFill>
                <a:schemeClr val="accent1"/>
              </a:solidFill>
              <a:latin typeface="微软雅黑" panose="020B0503020204020204" charset="-122"/>
              <a:ea typeface="微软雅黑" panose="020B0503020204020204" charset="-122"/>
              <a:sym typeface="+mn-ea"/>
            </a:endParaRPr>
          </a:p>
        </p:txBody>
      </p:sp>
    </p:spTree>
    <p:custDataLst>
      <p:tags r:id="rId1"/>
    </p:custDataLst>
    <p:extLst>
      <p:ext uri="{BB962C8B-B14F-4D97-AF65-F5344CB8AC3E}">
        <p14:creationId xmlns:p14="http://schemas.microsoft.com/office/powerpoint/2010/main" val="3208156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4/3*#ppt_w"/>
                                          </p:val>
                                        </p:tav>
                                        <p:tav tm="100000">
                                          <p:val>
                                            <p:strVal val="#ppt_w"/>
                                          </p:val>
                                        </p:tav>
                                      </p:tavLst>
                                    </p:anim>
                                    <p:anim calcmode="lin" valueType="num">
                                      <p:cBhvr>
                                        <p:cTn id="8" dur="500" fill="hold"/>
                                        <p:tgtEl>
                                          <p:spTgt spid="22"/>
                                        </p:tgtEl>
                                        <p:attrNameLst>
                                          <p:attrName>ppt_h</p:attrName>
                                        </p:attrNameLst>
                                      </p:cBhvr>
                                      <p:tavLst>
                                        <p:tav tm="0">
                                          <p:val>
                                            <p:strVal val="4/3*#ppt_h"/>
                                          </p:val>
                                        </p:tav>
                                        <p:tav tm="100000">
                                          <p:val>
                                            <p:strVal val="#ppt_h"/>
                                          </p:val>
                                        </p:tav>
                                      </p:tavLst>
                                    </p:anim>
                                  </p:childTnLst>
                                </p:cTn>
                              </p:par>
                              <p:par>
                                <p:cTn id="9" presetID="0"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500" fill="hold">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2" dur="500" fill="hold">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3" dur="500" fill="hold">
                                          <p:stCondLst>
                                            <p:cond delay="0"/>
                                          </p:stCondLst>
                                        </p:cTn>
                                        <p:tgtEl>
                                          <p:spTgt spid="3"/>
                                        </p:tgtEl>
                                        <p:attrNameLst>
                                          <p:attrName>style.opacity</p:attrName>
                                        </p:attrNameLst>
                                      </p:cBhvr>
                                      <p:tavLst>
                                        <p:tav tm="0">
                                          <p:val>
                                            <p:strVal val="0"/>
                                          </p:val>
                                        </p:tav>
                                        <p:tav tm="100000">
                                          <p:val>
                                            <p:strVal val="1"/>
                                          </p:val>
                                        </p:tav>
                                      </p:tavLst>
                                    </p:anim>
                                  </p:childTnLst>
                                </p:cTn>
                              </p:par>
                              <p:par>
                                <p:cTn id="14" presetID="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to="" calcmode="lin" valueType="num">
                                      <p:cBhvr>
                                        <p:cTn id="16" dur="500" fill="hold">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7" dur="500" fill="hold">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8" dur="500" fill="hold">
                                          <p:stCondLst>
                                            <p:cond delay="0"/>
                                          </p:stCondLst>
                                        </p:cTn>
                                        <p:tgtEl>
                                          <p:spTgt spid="4"/>
                                        </p:tgtEl>
                                        <p:attrNameLst>
                                          <p:attrName>style.opacity</p:attrName>
                                        </p:attrNameLst>
                                      </p:cBhvr>
                                      <p:tavLst>
                                        <p:tav tm="0">
                                          <p:val>
                                            <p:strVal val="0"/>
                                          </p:val>
                                        </p:tav>
                                        <p:tav tm="100000">
                                          <p:val>
                                            <p:strVal val="1"/>
                                          </p:val>
                                        </p:tav>
                                      </p:tavLst>
                                    </p:anim>
                                  </p:childTnLst>
                                </p:cTn>
                              </p:par>
                              <p:par>
                                <p:cTn id="19" presetID="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to="" calcmode="lin" valueType="num">
                                      <p:cBhvr>
                                        <p:cTn id="21" dur="500" fill="hold">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2" dur="500" fill="hold">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3" dur="500" fill="hold">
                                          <p:stCondLst>
                                            <p:cond delay="0"/>
                                          </p:stCondLst>
                                        </p:cTn>
                                        <p:tgtEl>
                                          <p:spTgt spid="12"/>
                                        </p:tgtEl>
                                        <p:attrNameLst>
                                          <p:attrName>style.opacity</p:attrName>
                                        </p:attrNameLst>
                                      </p:cBhvr>
                                      <p:tavLst>
                                        <p:tav tm="0">
                                          <p:val>
                                            <p:strVal val="0"/>
                                          </p:val>
                                        </p:tav>
                                        <p:tav tm="100000">
                                          <p:val>
                                            <p:strVal val="1"/>
                                          </p:val>
                                        </p:tav>
                                      </p:tavLst>
                                    </p:anim>
                                  </p:childTnLst>
                                </p:cTn>
                              </p:par>
                              <p:par>
                                <p:cTn id="24" presetID="23" presetClass="entr" presetSubtype="16"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 to="" calcmode="lin" valueType="num">
                                      <p:cBhvr>
                                        <p:cTn id="26" dur="400" accel="50000" fill="hold">
                                          <p:stCondLst>
                                            <p:cond delay="0"/>
                                          </p:stCondLst>
                                        </p:cTn>
                                        <p:tgtEl>
                                          <p:spTgt spid="34"/>
                                        </p:tgtEl>
                                        <p:attrNameLst>
                                          <p:attrName>ppt_w</p:attrName>
                                        </p:attrNameLst>
                                      </p:cBhvr>
                                      <p:tavLst>
                                        <p:tav tm="0">
                                          <p:val>
                                            <p:strVal val="0"/>
                                          </p:val>
                                        </p:tav>
                                        <p:tav tm="100000">
                                          <p:val>
                                            <p:strVal val="#ppt_w"/>
                                          </p:val>
                                        </p:tav>
                                      </p:tavLst>
                                    </p:anim>
                                    <p:anim to="" calcmode="lin" valueType="num">
                                      <p:cBhvr>
                                        <p:cTn id="27" dur="400" accel="50000" fill="hold">
                                          <p:stCondLst>
                                            <p:cond delay="0"/>
                                          </p:stCondLst>
                                        </p:cTn>
                                        <p:tgtEl>
                                          <p:spTgt spid="34"/>
                                        </p:tgtEl>
                                        <p:attrNameLst>
                                          <p:attrName>ppt_h</p:attrName>
                                        </p:attrNameLst>
                                      </p:cBhvr>
                                      <p:tavLst>
                                        <p:tav tm="0">
                                          <p:val>
                                            <p:strVal val="0"/>
                                          </p:val>
                                        </p:tav>
                                        <p:tav tm="100000">
                                          <p:val>
                                            <p:strVal val="#ppt_h"/>
                                          </p:val>
                                        </p:tav>
                                      </p:tavLst>
                                    </p:anim>
                                    <p:anim to="" calcmode="lin" valueType="num">
                                      <p:cBhvr>
                                        <p:cTn id="28" dur="100" autoRev="1" fill="hold">
                                          <p:stCondLst>
                                            <p:cond delay="400"/>
                                          </p:stCondLst>
                                        </p:cTn>
                                        <p:tgtEl>
                                          <p:spTgt spid="34"/>
                                        </p:tgtEl>
                                        <p:attrNameLst>
                                          <p:attrName>ppt_w</p:attrName>
                                        </p:attrNameLst>
                                      </p:cBhvr>
                                      <p:tavLst>
                                        <p:tav tm="0">
                                          <p:val>
                                            <p:strVal val="#ppt_w"/>
                                          </p:val>
                                        </p:tav>
                                        <p:tav tm="100000">
                                          <p:val>
                                            <p:strVal val="#ppt_w*1.4"/>
                                          </p:val>
                                        </p:tav>
                                      </p:tavLst>
                                    </p:anim>
                                    <p:anim to="" calcmode="lin" valueType="num">
                                      <p:cBhvr>
                                        <p:cTn id="29" dur="100" autoRev="1" fill="hold">
                                          <p:stCondLst>
                                            <p:cond delay="400"/>
                                          </p:stCondLst>
                                        </p:cTn>
                                        <p:tgtEl>
                                          <p:spTgt spid="34"/>
                                        </p:tgtEl>
                                        <p:attrNameLst>
                                          <p:attrName>ppt_h</p:attrName>
                                        </p:attrNameLst>
                                      </p:cBhvr>
                                      <p:tavLst>
                                        <p:tav tm="0">
                                          <p:val>
                                            <p:strVal val="#ppt_h"/>
                                          </p:val>
                                        </p:tav>
                                        <p:tav tm="100000">
                                          <p:val>
                                            <p:strVal val="#ppt_h*1.4"/>
                                          </p:val>
                                        </p:tav>
                                      </p:tavLst>
                                    </p:anim>
                                  </p:childTnLst>
                                </p:cTn>
                              </p:par>
                              <p:par>
                                <p:cTn id="30" presetID="23" presetClass="entr" presetSubtype="16"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 to="" calcmode="lin" valueType="num">
                                      <p:cBhvr>
                                        <p:cTn id="32" dur="400" accel="50000" fill="hold">
                                          <p:stCondLst>
                                            <p:cond delay="0"/>
                                          </p:stCondLst>
                                        </p:cTn>
                                        <p:tgtEl>
                                          <p:spTgt spid="35"/>
                                        </p:tgtEl>
                                        <p:attrNameLst>
                                          <p:attrName>ppt_w</p:attrName>
                                        </p:attrNameLst>
                                      </p:cBhvr>
                                      <p:tavLst>
                                        <p:tav tm="0">
                                          <p:val>
                                            <p:strVal val="0"/>
                                          </p:val>
                                        </p:tav>
                                        <p:tav tm="100000">
                                          <p:val>
                                            <p:strVal val="#ppt_w"/>
                                          </p:val>
                                        </p:tav>
                                      </p:tavLst>
                                    </p:anim>
                                    <p:anim to="" calcmode="lin" valueType="num">
                                      <p:cBhvr>
                                        <p:cTn id="33" dur="400" accel="50000" fill="hold">
                                          <p:stCondLst>
                                            <p:cond delay="0"/>
                                          </p:stCondLst>
                                        </p:cTn>
                                        <p:tgtEl>
                                          <p:spTgt spid="35"/>
                                        </p:tgtEl>
                                        <p:attrNameLst>
                                          <p:attrName>ppt_h</p:attrName>
                                        </p:attrNameLst>
                                      </p:cBhvr>
                                      <p:tavLst>
                                        <p:tav tm="0">
                                          <p:val>
                                            <p:strVal val="0"/>
                                          </p:val>
                                        </p:tav>
                                        <p:tav tm="100000">
                                          <p:val>
                                            <p:strVal val="#ppt_h"/>
                                          </p:val>
                                        </p:tav>
                                      </p:tavLst>
                                    </p:anim>
                                    <p:anim to="" calcmode="lin" valueType="num">
                                      <p:cBhvr>
                                        <p:cTn id="34" dur="100" autoRev="1" fill="hold">
                                          <p:stCondLst>
                                            <p:cond delay="400"/>
                                          </p:stCondLst>
                                        </p:cTn>
                                        <p:tgtEl>
                                          <p:spTgt spid="35"/>
                                        </p:tgtEl>
                                        <p:attrNameLst>
                                          <p:attrName>ppt_w</p:attrName>
                                        </p:attrNameLst>
                                      </p:cBhvr>
                                      <p:tavLst>
                                        <p:tav tm="0">
                                          <p:val>
                                            <p:strVal val="#ppt_w"/>
                                          </p:val>
                                        </p:tav>
                                        <p:tav tm="100000">
                                          <p:val>
                                            <p:strVal val="#ppt_w*1.4"/>
                                          </p:val>
                                        </p:tav>
                                      </p:tavLst>
                                    </p:anim>
                                    <p:anim to="" calcmode="lin" valueType="num">
                                      <p:cBhvr>
                                        <p:cTn id="35" dur="100" autoRev="1" fill="hold">
                                          <p:stCondLst>
                                            <p:cond delay="400"/>
                                          </p:stCondLst>
                                        </p:cTn>
                                        <p:tgtEl>
                                          <p:spTgt spid="35"/>
                                        </p:tgtEl>
                                        <p:attrNameLst>
                                          <p:attrName>ppt_h</p:attrName>
                                        </p:attrNameLst>
                                      </p:cBhvr>
                                      <p:tavLst>
                                        <p:tav tm="0">
                                          <p:val>
                                            <p:strVal val="#ppt_h"/>
                                          </p:val>
                                        </p:tav>
                                        <p:tav tm="100000">
                                          <p:val>
                                            <p:strVal val="#ppt_h*1.4"/>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任意多边形: 形状 54">
            <a:extLst>
              <a:ext uri="{FF2B5EF4-FFF2-40B4-BE49-F238E27FC236}">
                <a16:creationId xmlns:a16="http://schemas.microsoft.com/office/drawing/2014/main" id="{E83B3DAE-D22E-DBAF-2801-9F7000E27EFC}"/>
              </a:ext>
            </a:extLst>
          </p:cNvPr>
          <p:cNvSpPr/>
          <p:nvPr>
            <p:custDataLst>
              <p:tags r:id="rId2"/>
            </p:custDataLst>
          </p:nvPr>
        </p:nvSpPr>
        <p:spPr>
          <a:xfrm rot="5400000">
            <a:off x="1948215" y="5335304"/>
            <a:ext cx="735012" cy="2310380"/>
          </a:xfrm>
          <a:custGeom>
            <a:avLst/>
            <a:gdLst>
              <a:gd name="connsiteX0" fmla="*/ 0 w 735012"/>
              <a:gd name="connsiteY0" fmla="*/ 1154989 h 2310380"/>
              <a:gd name="connsiteX1" fmla="*/ 87920 w 735012"/>
              <a:gd name="connsiteY1" fmla="*/ 883031 h 2310380"/>
              <a:gd name="connsiteX2" fmla="*/ 622771 w 735012"/>
              <a:gd name="connsiteY2" fmla="*/ 118526 h 2310380"/>
              <a:gd name="connsiteX3" fmla="*/ 728551 w 735012"/>
              <a:gd name="connsiteY3" fmla="*/ 4644 h 2310380"/>
              <a:gd name="connsiteX4" fmla="*/ 735012 w 735012"/>
              <a:gd name="connsiteY4" fmla="*/ 0 h 2310380"/>
              <a:gd name="connsiteX5" fmla="*/ 735011 w 735012"/>
              <a:gd name="connsiteY5" fmla="*/ 2310380 h 2310380"/>
              <a:gd name="connsiteX6" fmla="*/ 728035 w 735012"/>
              <a:gd name="connsiteY6" fmla="*/ 2305331 h 2310380"/>
              <a:gd name="connsiteX7" fmla="*/ 622770 w 735012"/>
              <a:gd name="connsiteY7" fmla="*/ 2191449 h 2310380"/>
              <a:gd name="connsiteX8" fmla="*/ 87920 w 735012"/>
              <a:gd name="connsiteY8" fmla="*/ 1426947 h 2310380"/>
              <a:gd name="connsiteX9" fmla="*/ 0 w 735012"/>
              <a:gd name="connsiteY9" fmla="*/ 1154989 h 231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012" h="2310380">
                <a:moveTo>
                  <a:pt x="0" y="1154989"/>
                </a:moveTo>
                <a:cubicBezTo>
                  <a:pt x="0" y="1061315"/>
                  <a:pt x="29306" y="967641"/>
                  <a:pt x="87920" y="883031"/>
                </a:cubicBezTo>
                <a:lnTo>
                  <a:pt x="622771" y="118526"/>
                </a:lnTo>
                <a:cubicBezTo>
                  <a:pt x="652078" y="76221"/>
                  <a:pt x="687796" y="38072"/>
                  <a:pt x="728551" y="4644"/>
                </a:cubicBezTo>
                <a:lnTo>
                  <a:pt x="735012" y="0"/>
                </a:lnTo>
                <a:lnTo>
                  <a:pt x="735011" y="2310380"/>
                </a:lnTo>
                <a:lnTo>
                  <a:pt x="728035" y="2305331"/>
                </a:lnTo>
                <a:cubicBezTo>
                  <a:pt x="687566" y="2271903"/>
                  <a:pt x="652077" y="2233753"/>
                  <a:pt x="622770" y="2191449"/>
                </a:cubicBezTo>
                <a:lnTo>
                  <a:pt x="87920" y="1426947"/>
                </a:lnTo>
                <a:cubicBezTo>
                  <a:pt x="29306" y="1342338"/>
                  <a:pt x="0" y="1248664"/>
                  <a:pt x="0" y="1154989"/>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2" name="组合 1">
            <a:extLst>
              <a:ext uri="{FF2B5EF4-FFF2-40B4-BE49-F238E27FC236}">
                <a16:creationId xmlns:a16="http://schemas.microsoft.com/office/drawing/2014/main" id="{E14249F4-71AC-B6E4-DD0C-F45F1996332C}"/>
              </a:ext>
            </a:extLst>
          </p:cNvPr>
          <p:cNvGrpSpPr/>
          <p:nvPr/>
        </p:nvGrpSpPr>
        <p:grpSpPr>
          <a:xfrm rot="10800000" flipH="1">
            <a:off x="11163300" y="123998"/>
            <a:ext cx="1762125" cy="842942"/>
            <a:chOff x="968552" y="-269238"/>
            <a:chExt cx="645858" cy="312419"/>
          </a:xfrm>
          <a:gradFill flip="none" rotWithShape="1">
            <a:gsLst>
              <a:gs pos="0">
                <a:schemeClr val="accent1"/>
              </a:gs>
              <a:gs pos="91000">
                <a:schemeClr val="accent1">
                  <a:alpha val="45000"/>
                </a:schemeClr>
              </a:gs>
            </a:gsLst>
            <a:lin ang="9900000" scaled="1"/>
            <a:tileRect/>
          </a:gradFill>
        </p:grpSpPr>
        <p:sp>
          <p:nvSpPr>
            <p:cNvPr id="3" name="椭圆 2">
              <a:extLst>
                <a:ext uri="{FF2B5EF4-FFF2-40B4-BE49-F238E27FC236}">
                  <a16:creationId xmlns:a16="http://schemas.microsoft.com/office/drawing/2014/main" id="{2BCC7FAC-CC9A-AF5E-06FB-BC268F004815}"/>
                </a:ext>
              </a:extLst>
            </p:cNvPr>
            <p:cNvSpPr/>
            <p:nvPr>
              <p:custDataLst>
                <p:tags r:id="rId6"/>
              </p:custDataLst>
            </p:nvPr>
          </p:nvSpPr>
          <p:spPr>
            <a:xfrm flipH="1" flipV="1">
              <a:off x="96861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7" name="椭圆 6">
              <a:extLst>
                <a:ext uri="{FF2B5EF4-FFF2-40B4-BE49-F238E27FC236}">
                  <a16:creationId xmlns:a16="http://schemas.microsoft.com/office/drawing/2014/main" id="{6501C5A7-9F93-5BE0-5385-CB40D577E7A4}"/>
                </a:ext>
              </a:extLst>
            </p:cNvPr>
            <p:cNvSpPr/>
            <p:nvPr>
              <p:custDataLst>
                <p:tags r:id="rId7"/>
              </p:custDataLst>
            </p:nvPr>
          </p:nvSpPr>
          <p:spPr>
            <a:xfrm flipH="1" flipV="1">
              <a:off x="106863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8" name="椭圆 7">
              <a:extLst>
                <a:ext uri="{FF2B5EF4-FFF2-40B4-BE49-F238E27FC236}">
                  <a16:creationId xmlns:a16="http://schemas.microsoft.com/office/drawing/2014/main" id="{3B1FA336-AE11-304A-6181-03F4836DF344}"/>
                </a:ext>
              </a:extLst>
            </p:cNvPr>
            <p:cNvSpPr/>
            <p:nvPr>
              <p:custDataLst>
                <p:tags r:id="rId8"/>
              </p:custDataLst>
            </p:nvPr>
          </p:nvSpPr>
          <p:spPr>
            <a:xfrm flipH="1" flipV="1">
              <a:off x="1168643"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9" name="椭圆 8">
              <a:extLst>
                <a:ext uri="{FF2B5EF4-FFF2-40B4-BE49-F238E27FC236}">
                  <a16:creationId xmlns:a16="http://schemas.microsoft.com/office/drawing/2014/main" id="{02ADF3A1-D0C6-8058-46E9-86684192208A}"/>
                </a:ext>
              </a:extLst>
            </p:cNvPr>
            <p:cNvSpPr/>
            <p:nvPr>
              <p:custDataLst>
                <p:tags r:id="rId9"/>
              </p:custDataLst>
            </p:nvPr>
          </p:nvSpPr>
          <p:spPr>
            <a:xfrm flipH="1" flipV="1">
              <a:off x="1268655"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0" name="椭圆 9">
              <a:extLst>
                <a:ext uri="{FF2B5EF4-FFF2-40B4-BE49-F238E27FC236}">
                  <a16:creationId xmlns:a16="http://schemas.microsoft.com/office/drawing/2014/main" id="{5B7C1FC1-5604-E1C2-C838-752DF32EF9A1}"/>
                </a:ext>
              </a:extLst>
            </p:cNvPr>
            <p:cNvSpPr/>
            <p:nvPr>
              <p:custDataLst>
                <p:tags r:id="rId10"/>
              </p:custDataLst>
            </p:nvPr>
          </p:nvSpPr>
          <p:spPr>
            <a:xfrm flipH="1" flipV="1">
              <a:off x="1368667"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 name="椭圆 10">
              <a:extLst>
                <a:ext uri="{FF2B5EF4-FFF2-40B4-BE49-F238E27FC236}">
                  <a16:creationId xmlns:a16="http://schemas.microsoft.com/office/drawing/2014/main" id="{AEB437BE-1961-6944-C568-DABC1816028D}"/>
                </a:ext>
              </a:extLst>
            </p:cNvPr>
            <p:cNvSpPr/>
            <p:nvPr>
              <p:custDataLst>
                <p:tags r:id="rId11"/>
              </p:custDataLst>
            </p:nvPr>
          </p:nvSpPr>
          <p:spPr>
            <a:xfrm flipH="1" flipV="1">
              <a:off x="146867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 name="椭圆 11">
              <a:extLst>
                <a:ext uri="{FF2B5EF4-FFF2-40B4-BE49-F238E27FC236}">
                  <a16:creationId xmlns:a16="http://schemas.microsoft.com/office/drawing/2014/main" id="{9D1BE6EF-9BE4-D379-2163-4845E70FACC3}"/>
                </a:ext>
              </a:extLst>
            </p:cNvPr>
            <p:cNvSpPr/>
            <p:nvPr>
              <p:custDataLst>
                <p:tags r:id="rId12"/>
              </p:custDataLst>
            </p:nvPr>
          </p:nvSpPr>
          <p:spPr>
            <a:xfrm flipH="1" flipV="1">
              <a:off x="156869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4" name="椭圆 13">
              <a:extLst>
                <a:ext uri="{FF2B5EF4-FFF2-40B4-BE49-F238E27FC236}">
                  <a16:creationId xmlns:a16="http://schemas.microsoft.com/office/drawing/2014/main" id="{86F9B1B9-0726-D59D-2288-7BBA49F74EAD}"/>
                </a:ext>
              </a:extLst>
            </p:cNvPr>
            <p:cNvSpPr/>
            <p:nvPr>
              <p:custDataLst>
                <p:tags r:id="rId13"/>
              </p:custDataLst>
            </p:nvPr>
          </p:nvSpPr>
          <p:spPr>
            <a:xfrm flipH="1" flipV="1">
              <a:off x="96861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5" name="椭圆 14">
              <a:extLst>
                <a:ext uri="{FF2B5EF4-FFF2-40B4-BE49-F238E27FC236}">
                  <a16:creationId xmlns:a16="http://schemas.microsoft.com/office/drawing/2014/main" id="{92932786-10DC-ED9F-F7A7-A78D153B73F3}"/>
                </a:ext>
              </a:extLst>
            </p:cNvPr>
            <p:cNvSpPr/>
            <p:nvPr>
              <p:custDataLst>
                <p:tags r:id="rId14"/>
              </p:custDataLst>
            </p:nvPr>
          </p:nvSpPr>
          <p:spPr>
            <a:xfrm flipH="1" flipV="1">
              <a:off x="106863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6" name="椭圆 15">
              <a:extLst>
                <a:ext uri="{FF2B5EF4-FFF2-40B4-BE49-F238E27FC236}">
                  <a16:creationId xmlns:a16="http://schemas.microsoft.com/office/drawing/2014/main" id="{5633E89F-0447-F103-09C0-260076C1EFE8}"/>
                </a:ext>
              </a:extLst>
            </p:cNvPr>
            <p:cNvSpPr/>
            <p:nvPr>
              <p:custDataLst>
                <p:tags r:id="rId15"/>
              </p:custDataLst>
            </p:nvPr>
          </p:nvSpPr>
          <p:spPr>
            <a:xfrm flipH="1" flipV="1">
              <a:off x="1168643"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7" name="椭圆 16">
              <a:extLst>
                <a:ext uri="{FF2B5EF4-FFF2-40B4-BE49-F238E27FC236}">
                  <a16:creationId xmlns:a16="http://schemas.microsoft.com/office/drawing/2014/main" id="{C7A4F844-9F64-97C9-6350-A99D64BF9B98}"/>
                </a:ext>
              </a:extLst>
            </p:cNvPr>
            <p:cNvSpPr/>
            <p:nvPr>
              <p:custDataLst>
                <p:tags r:id="rId16"/>
              </p:custDataLst>
            </p:nvPr>
          </p:nvSpPr>
          <p:spPr>
            <a:xfrm flipH="1" flipV="1">
              <a:off x="1268655"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1" name="椭圆 20">
              <a:extLst>
                <a:ext uri="{FF2B5EF4-FFF2-40B4-BE49-F238E27FC236}">
                  <a16:creationId xmlns:a16="http://schemas.microsoft.com/office/drawing/2014/main" id="{CD6A2D9D-869B-2453-91E1-05D1766A9F14}"/>
                </a:ext>
              </a:extLst>
            </p:cNvPr>
            <p:cNvSpPr/>
            <p:nvPr>
              <p:custDataLst>
                <p:tags r:id="rId17"/>
              </p:custDataLst>
            </p:nvPr>
          </p:nvSpPr>
          <p:spPr>
            <a:xfrm flipH="1" flipV="1">
              <a:off x="1368667"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3" name="椭圆 22">
              <a:extLst>
                <a:ext uri="{FF2B5EF4-FFF2-40B4-BE49-F238E27FC236}">
                  <a16:creationId xmlns:a16="http://schemas.microsoft.com/office/drawing/2014/main" id="{8F9A7684-0251-C154-8819-579CBC5536BA}"/>
                </a:ext>
              </a:extLst>
            </p:cNvPr>
            <p:cNvSpPr/>
            <p:nvPr>
              <p:custDataLst>
                <p:tags r:id="rId18"/>
              </p:custDataLst>
            </p:nvPr>
          </p:nvSpPr>
          <p:spPr>
            <a:xfrm flipH="1" flipV="1">
              <a:off x="146867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4" name="椭圆 23">
              <a:extLst>
                <a:ext uri="{FF2B5EF4-FFF2-40B4-BE49-F238E27FC236}">
                  <a16:creationId xmlns:a16="http://schemas.microsoft.com/office/drawing/2014/main" id="{DDE1B623-A265-ADCD-E8C5-B50DB557009D}"/>
                </a:ext>
              </a:extLst>
            </p:cNvPr>
            <p:cNvSpPr/>
            <p:nvPr>
              <p:custDataLst>
                <p:tags r:id="rId19"/>
              </p:custDataLst>
            </p:nvPr>
          </p:nvSpPr>
          <p:spPr>
            <a:xfrm flipH="1" flipV="1">
              <a:off x="156869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5" name="椭圆 24">
              <a:extLst>
                <a:ext uri="{FF2B5EF4-FFF2-40B4-BE49-F238E27FC236}">
                  <a16:creationId xmlns:a16="http://schemas.microsoft.com/office/drawing/2014/main" id="{E7039F54-4DDF-1154-EBD2-B49EF96E6C59}"/>
                </a:ext>
              </a:extLst>
            </p:cNvPr>
            <p:cNvSpPr/>
            <p:nvPr>
              <p:custDataLst>
                <p:tags r:id="rId20"/>
              </p:custDataLst>
            </p:nvPr>
          </p:nvSpPr>
          <p:spPr>
            <a:xfrm flipH="1" flipV="1">
              <a:off x="968552" y="-135888"/>
              <a:ext cx="45786"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5" name="椭圆 34">
              <a:extLst>
                <a:ext uri="{FF2B5EF4-FFF2-40B4-BE49-F238E27FC236}">
                  <a16:creationId xmlns:a16="http://schemas.microsoft.com/office/drawing/2014/main" id="{5DEE8637-1282-E676-E388-B30C0A7F640F}"/>
                </a:ext>
              </a:extLst>
            </p:cNvPr>
            <p:cNvSpPr/>
            <p:nvPr>
              <p:custDataLst>
                <p:tags r:id="rId21"/>
              </p:custDataLst>
            </p:nvPr>
          </p:nvSpPr>
          <p:spPr>
            <a:xfrm flipH="1" flipV="1">
              <a:off x="106863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6" name="椭圆 35">
              <a:extLst>
                <a:ext uri="{FF2B5EF4-FFF2-40B4-BE49-F238E27FC236}">
                  <a16:creationId xmlns:a16="http://schemas.microsoft.com/office/drawing/2014/main" id="{D976769A-B3D9-B515-91EE-286BB4D78D40}"/>
                </a:ext>
              </a:extLst>
            </p:cNvPr>
            <p:cNvSpPr/>
            <p:nvPr>
              <p:custDataLst>
                <p:tags r:id="rId22"/>
              </p:custDataLst>
            </p:nvPr>
          </p:nvSpPr>
          <p:spPr>
            <a:xfrm flipH="1" flipV="1">
              <a:off x="1168643"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7" name="椭圆 36">
              <a:extLst>
                <a:ext uri="{FF2B5EF4-FFF2-40B4-BE49-F238E27FC236}">
                  <a16:creationId xmlns:a16="http://schemas.microsoft.com/office/drawing/2014/main" id="{9627D08C-6EEB-5B9E-E6AD-F252AB93B1EE}"/>
                </a:ext>
              </a:extLst>
            </p:cNvPr>
            <p:cNvSpPr/>
            <p:nvPr>
              <p:custDataLst>
                <p:tags r:id="rId23"/>
              </p:custDataLst>
            </p:nvPr>
          </p:nvSpPr>
          <p:spPr>
            <a:xfrm flipH="1" flipV="1">
              <a:off x="1268655"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8" name="椭圆 37">
              <a:extLst>
                <a:ext uri="{FF2B5EF4-FFF2-40B4-BE49-F238E27FC236}">
                  <a16:creationId xmlns:a16="http://schemas.microsoft.com/office/drawing/2014/main" id="{5A02BC53-4152-2135-3B4A-283D50829DB2}"/>
                </a:ext>
              </a:extLst>
            </p:cNvPr>
            <p:cNvSpPr/>
            <p:nvPr>
              <p:custDataLst>
                <p:tags r:id="rId24"/>
              </p:custDataLst>
            </p:nvPr>
          </p:nvSpPr>
          <p:spPr>
            <a:xfrm flipH="1" flipV="1">
              <a:off x="1368667"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9" name="椭圆 38">
              <a:extLst>
                <a:ext uri="{FF2B5EF4-FFF2-40B4-BE49-F238E27FC236}">
                  <a16:creationId xmlns:a16="http://schemas.microsoft.com/office/drawing/2014/main" id="{3DD4B412-D1FD-A48B-D90C-EDB8E8C5E520}"/>
                </a:ext>
              </a:extLst>
            </p:cNvPr>
            <p:cNvSpPr/>
            <p:nvPr>
              <p:custDataLst>
                <p:tags r:id="rId25"/>
              </p:custDataLst>
            </p:nvPr>
          </p:nvSpPr>
          <p:spPr>
            <a:xfrm flipH="1" flipV="1">
              <a:off x="1468679"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0" name="椭圆 39">
              <a:extLst>
                <a:ext uri="{FF2B5EF4-FFF2-40B4-BE49-F238E27FC236}">
                  <a16:creationId xmlns:a16="http://schemas.microsoft.com/office/drawing/2014/main" id="{7F53B113-0F25-74AA-A04E-C8EA9B102CB6}"/>
                </a:ext>
              </a:extLst>
            </p:cNvPr>
            <p:cNvSpPr/>
            <p:nvPr>
              <p:custDataLst>
                <p:tags r:id="rId26"/>
              </p:custDataLst>
            </p:nvPr>
          </p:nvSpPr>
          <p:spPr>
            <a:xfrm flipH="1" flipV="1">
              <a:off x="156869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1" name="椭圆 40">
              <a:extLst>
                <a:ext uri="{FF2B5EF4-FFF2-40B4-BE49-F238E27FC236}">
                  <a16:creationId xmlns:a16="http://schemas.microsoft.com/office/drawing/2014/main" id="{050836A3-FFCE-2094-5551-6ACF743D36AA}"/>
                </a:ext>
              </a:extLst>
            </p:cNvPr>
            <p:cNvSpPr/>
            <p:nvPr>
              <p:custDataLst>
                <p:tags r:id="rId27"/>
              </p:custDataLst>
            </p:nvPr>
          </p:nvSpPr>
          <p:spPr>
            <a:xfrm flipH="1" flipV="1">
              <a:off x="96861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2" name="椭圆 41">
              <a:extLst>
                <a:ext uri="{FF2B5EF4-FFF2-40B4-BE49-F238E27FC236}">
                  <a16:creationId xmlns:a16="http://schemas.microsoft.com/office/drawing/2014/main" id="{415D115F-7762-E200-43D8-3FC7A53E89EA}"/>
                </a:ext>
              </a:extLst>
            </p:cNvPr>
            <p:cNvSpPr/>
            <p:nvPr>
              <p:custDataLst>
                <p:tags r:id="rId28"/>
              </p:custDataLst>
            </p:nvPr>
          </p:nvSpPr>
          <p:spPr>
            <a:xfrm flipH="1" flipV="1">
              <a:off x="106863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3" name="椭圆 42">
              <a:extLst>
                <a:ext uri="{FF2B5EF4-FFF2-40B4-BE49-F238E27FC236}">
                  <a16:creationId xmlns:a16="http://schemas.microsoft.com/office/drawing/2014/main" id="{AF2F69D9-9FE5-FFC3-047A-CA02688793DA}"/>
                </a:ext>
              </a:extLst>
            </p:cNvPr>
            <p:cNvSpPr/>
            <p:nvPr>
              <p:custDataLst>
                <p:tags r:id="rId29"/>
              </p:custDataLst>
            </p:nvPr>
          </p:nvSpPr>
          <p:spPr>
            <a:xfrm flipH="1" flipV="1">
              <a:off x="1168643"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4" name="椭圆 43">
              <a:extLst>
                <a:ext uri="{FF2B5EF4-FFF2-40B4-BE49-F238E27FC236}">
                  <a16:creationId xmlns:a16="http://schemas.microsoft.com/office/drawing/2014/main" id="{16BB70F8-854F-506E-18A8-64D153FBBB2A}"/>
                </a:ext>
              </a:extLst>
            </p:cNvPr>
            <p:cNvSpPr/>
            <p:nvPr>
              <p:custDataLst>
                <p:tags r:id="rId30"/>
              </p:custDataLst>
            </p:nvPr>
          </p:nvSpPr>
          <p:spPr>
            <a:xfrm flipH="1" flipV="1">
              <a:off x="1268655"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5" name="椭圆 44">
              <a:extLst>
                <a:ext uri="{FF2B5EF4-FFF2-40B4-BE49-F238E27FC236}">
                  <a16:creationId xmlns:a16="http://schemas.microsoft.com/office/drawing/2014/main" id="{AE503680-B136-517E-A5F3-2853B0D8BEB7}"/>
                </a:ext>
              </a:extLst>
            </p:cNvPr>
            <p:cNvSpPr/>
            <p:nvPr>
              <p:custDataLst>
                <p:tags r:id="rId31"/>
              </p:custDataLst>
            </p:nvPr>
          </p:nvSpPr>
          <p:spPr>
            <a:xfrm flipH="1" flipV="1">
              <a:off x="1368667"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6" name="椭圆 45">
              <a:extLst>
                <a:ext uri="{FF2B5EF4-FFF2-40B4-BE49-F238E27FC236}">
                  <a16:creationId xmlns:a16="http://schemas.microsoft.com/office/drawing/2014/main" id="{DBFA587E-A25E-01F8-D528-ADEACB4A8738}"/>
                </a:ext>
              </a:extLst>
            </p:cNvPr>
            <p:cNvSpPr/>
            <p:nvPr>
              <p:custDataLst>
                <p:tags r:id="rId32"/>
              </p:custDataLst>
            </p:nvPr>
          </p:nvSpPr>
          <p:spPr>
            <a:xfrm flipH="1" flipV="1">
              <a:off x="146867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7" name="椭圆 46">
              <a:extLst>
                <a:ext uri="{FF2B5EF4-FFF2-40B4-BE49-F238E27FC236}">
                  <a16:creationId xmlns:a16="http://schemas.microsoft.com/office/drawing/2014/main" id="{7B9D082D-FD68-9069-8503-3455F3374EFF}"/>
                </a:ext>
              </a:extLst>
            </p:cNvPr>
            <p:cNvSpPr/>
            <p:nvPr>
              <p:custDataLst>
                <p:tags r:id="rId33"/>
              </p:custDataLst>
            </p:nvPr>
          </p:nvSpPr>
          <p:spPr>
            <a:xfrm flipH="1" flipV="1">
              <a:off x="156869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8" name="椭圆 47">
              <a:extLst>
                <a:ext uri="{FF2B5EF4-FFF2-40B4-BE49-F238E27FC236}">
                  <a16:creationId xmlns:a16="http://schemas.microsoft.com/office/drawing/2014/main" id="{AEE5291B-14C1-8AD6-6AAB-E240FB192989}"/>
                </a:ext>
              </a:extLst>
            </p:cNvPr>
            <p:cNvSpPr/>
            <p:nvPr>
              <p:custDataLst>
                <p:tags r:id="rId34"/>
              </p:custDataLst>
            </p:nvPr>
          </p:nvSpPr>
          <p:spPr>
            <a:xfrm flipH="1" flipV="1">
              <a:off x="96861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9" name="椭圆 48">
              <a:extLst>
                <a:ext uri="{FF2B5EF4-FFF2-40B4-BE49-F238E27FC236}">
                  <a16:creationId xmlns:a16="http://schemas.microsoft.com/office/drawing/2014/main" id="{AFFDB5A3-A45D-3028-D1C1-6A18939EB015}"/>
                </a:ext>
              </a:extLst>
            </p:cNvPr>
            <p:cNvSpPr/>
            <p:nvPr>
              <p:custDataLst>
                <p:tags r:id="rId35"/>
              </p:custDataLst>
            </p:nvPr>
          </p:nvSpPr>
          <p:spPr>
            <a:xfrm flipH="1" flipV="1">
              <a:off x="106863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0" name="椭圆 49">
              <a:extLst>
                <a:ext uri="{FF2B5EF4-FFF2-40B4-BE49-F238E27FC236}">
                  <a16:creationId xmlns:a16="http://schemas.microsoft.com/office/drawing/2014/main" id="{78F852CD-F4C1-48FF-169D-C185094F3597}"/>
                </a:ext>
              </a:extLst>
            </p:cNvPr>
            <p:cNvSpPr/>
            <p:nvPr>
              <p:custDataLst>
                <p:tags r:id="rId36"/>
              </p:custDataLst>
            </p:nvPr>
          </p:nvSpPr>
          <p:spPr>
            <a:xfrm flipH="1" flipV="1">
              <a:off x="1168643"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1" name="椭圆 50">
              <a:extLst>
                <a:ext uri="{FF2B5EF4-FFF2-40B4-BE49-F238E27FC236}">
                  <a16:creationId xmlns:a16="http://schemas.microsoft.com/office/drawing/2014/main" id="{701D55C2-7C5A-3C6B-CCD7-ABB16CFFF726}"/>
                </a:ext>
              </a:extLst>
            </p:cNvPr>
            <p:cNvSpPr/>
            <p:nvPr>
              <p:custDataLst>
                <p:tags r:id="rId37"/>
              </p:custDataLst>
            </p:nvPr>
          </p:nvSpPr>
          <p:spPr>
            <a:xfrm flipH="1" flipV="1">
              <a:off x="1268655"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2" name="椭圆 51">
              <a:extLst>
                <a:ext uri="{FF2B5EF4-FFF2-40B4-BE49-F238E27FC236}">
                  <a16:creationId xmlns:a16="http://schemas.microsoft.com/office/drawing/2014/main" id="{E2C34DF4-59C9-0A9C-9A61-4A2A6FCEDEE6}"/>
                </a:ext>
              </a:extLst>
            </p:cNvPr>
            <p:cNvSpPr/>
            <p:nvPr>
              <p:custDataLst>
                <p:tags r:id="rId38"/>
              </p:custDataLst>
            </p:nvPr>
          </p:nvSpPr>
          <p:spPr>
            <a:xfrm flipH="1" flipV="1">
              <a:off x="1368667"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3" name="椭圆 52">
              <a:extLst>
                <a:ext uri="{FF2B5EF4-FFF2-40B4-BE49-F238E27FC236}">
                  <a16:creationId xmlns:a16="http://schemas.microsoft.com/office/drawing/2014/main" id="{E29568DF-F2CE-E20F-A792-3855E7F49D0A}"/>
                </a:ext>
              </a:extLst>
            </p:cNvPr>
            <p:cNvSpPr/>
            <p:nvPr>
              <p:custDataLst>
                <p:tags r:id="rId39"/>
              </p:custDataLst>
            </p:nvPr>
          </p:nvSpPr>
          <p:spPr>
            <a:xfrm flipH="1" flipV="1">
              <a:off x="146867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4" name="椭圆 53">
              <a:extLst>
                <a:ext uri="{FF2B5EF4-FFF2-40B4-BE49-F238E27FC236}">
                  <a16:creationId xmlns:a16="http://schemas.microsoft.com/office/drawing/2014/main" id="{929919E9-D6AE-4946-F491-D2A49C4D7702}"/>
                </a:ext>
              </a:extLst>
            </p:cNvPr>
            <p:cNvSpPr/>
            <p:nvPr>
              <p:custDataLst>
                <p:tags r:id="rId40"/>
              </p:custDataLst>
            </p:nvPr>
          </p:nvSpPr>
          <p:spPr>
            <a:xfrm flipH="1" flipV="1">
              <a:off x="156869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grpSp>
      <p:sp>
        <p:nvSpPr>
          <p:cNvPr id="22" name="矩形 21">
            <a:extLst>
              <a:ext uri="{FF2B5EF4-FFF2-40B4-BE49-F238E27FC236}">
                <a16:creationId xmlns:a16="http://schemas.microsoft.com/office/drawing/2014/main" id="{E77BDD50-962C-0B29-3A87-CD7CCB976B58}"/>
              </a:ext>
            </a:extLst>
          </p:cNvPr>
          <p:cNvSpPr/>
          <p:nvPr/>
        </p:nvSpPr>
        <p:spPr>
          <a:xfrm flipH="1">
            <a:off x="1311531" y="966940"/>
            <a:ext cx="7555632" cy="5032692"/>
          </a:xfrm>
          <a:prstGeom prst="rect">
            <a:avLst/>
          </a:prstGeom>
          <a:noFill/>
          <a:ln w="31750" cap="flat" cmpd="sng" algn="ctr">
            <a:gradFill flip="none" rotWithShape="1">
              <a:gsLst>
                <a:gs pos="0">
                  <a:schemeClr val="accent2">
                    <a:alpha val="0"/>
                  </a:schemeClr>
                </a:gs>
                <a:gs pos="80000">
                  <a:schemeClr val="accent1"/>
                </a:gs>
              </a:gsLst>
              <a:lin ang="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标题">
            <a:extLst>
              <a:ext uri="{FF2B5EF4-FFF2-40B4-BE49-F238E27FC236}">
                <a16:creationId xmlns:a16="http://schemas.microsoft.com/office/drawing/2014/main" id="{7BAE0F8D-343D-0CDF-ABF1-441C2F3AB55A}"/>
              </a:ext>
            </a:extLst>
          </p:cNvPr>
          <p:cNvSpPr/>
          <p:nvPr>
            <p:custDataLst>
              <p:tags r:id="rId3"/>
            </p:custDataLst>
          </p:nvPr>
        </p:nvSpPr>
        <p:spPr>
          <a:xfrm>
            <a:off x="975960" y="426196"/>
            <a:ext cx="6942744" cy="577850"/>
          </a:xfrm>
          <a:prstGeom prst="rect">
            <a:avLst/>
          </a:prstGeom>
        </p:spPr>
        <p:txBody>
          <a:bodyPr wrap="square">
            <a:normAutofit/>
          </a:bodyPr>
          <a:lstStyle/>
          <a:p>
            <a:pPr algn="l"/>
            <a:endParaRPr lang="zh-CN" altLang="en-US" sz="2800" b="1" dirty="0">
              <a:solidFill>
                <a:schemeClr val="accent1"/>
              </a:solidFill>
              <a:latin typeface="微软雅黑" panose="020B0503020204020204" charset="-122"/>
              <a:ea typeface="微软雅黑" panose="020B0503020204020204" charset="-122"/>
              <a:cs typeface="Poppins" pitchFamily="2" charset="0"/>
              <a:sym typeface="+mn-ea"/>
            </a:endParaRPr>
          </a:p>
        </p:txBody>
      </p:sp>
      <p:sp>
        <p:nvSpPr>
          <p:cNvPr id="31" name="子标题2">
            <a:extLst>
              <a:ext uri="{FF2B5EF4-FFF2-40B4-BE49-F238E27FC236}">
                <a16:creationId xmlns:a16="http://schemas.microsoft.com/office/drawing/2014/main" id="{EED57E23-6290-426C-11B7-5C99BF49BB8B}"/>
              </a:ext>
            </a:extLst>
          </p:cNvPr>
          <p:cNvSpPr txBox="1"/>
          <p:nvPr>
            <p:custDataLst>
              <p:tags r:id="rId4"/>
            </p:custDataLst>
          </p:nvPr>
        </p:nvSpPr>
        <p:spPr>
          <a:xfrm>
            <a:off x="2031662" y="1443472"/>
            <a:ext cx="4527486" cy="460375"/>
          </a:xfrm>
          <a:prstGeom prst="rect">
            <a:avLst/>
          </a:prstGeom>
          <a:noFill/>
        </p:spPr>
        <p:txBody>
          <a:bodyPr wrap="square" rtlCol="0" anchor="ctr" anchorCtr="0">
            <a:normAutofit/>
          </a:bodyPr>
          <a:lstStyle/>
          <a:p>
            <a:endParaRPr lang="zh-CN" altLang="en-US" sz="2000" b="1" dirty="0">
              <a:solidFill>
                <a:schemeClr val="accent1"/>
              </a:solidFill>
              <a:latin typeface="微软雅黑" panose="020B0503020204020204" charset="-122"/>
              <a:ea typeface="微软雅黑" panose="020B0503020204020204" charset="-122"/>
            </a:endParaRPr>
          </a:p>
        </p:txBody>
      </p:sp>
      <p:sp>
        <p:nvSpPr>
          <p:cNvPr id="32" name="子内容2">
            <a:extLst>
              <a:ext uri="{FF2B5EF4-FFF2-40B4-BE49-F238E27FC236}">
                <a16:creationId xmlns:a16="http://schemas.microsoft.com/office/drawing/2014/main" id="{F5813E39-3971-3D10-6BBC-D6FCA7A315D3}"/>
              </a:ext>
            </a:extLst>
          </p:cNvPr>
          <p:cNvSpPr txBox="1"/>
          <p:nvPr>
            <p:custDataLst>
              <p:tags r:id="rId5"/>
            </p:custDataLst>
          </p:nvPr>
        </p:nvSpPr>
        <p:spPr>
          <a:xfrm>
            <a:off x="1678281" y="1152569"/>
            <a:ext cx="9067964" cy="4644224"/>
          </a:xfrm>
          <a:prstGeom prst="rect">
            <a:avLst/>
          </a:prstGeom>
          <a:noFill/>
        </p:spPr>
        <p:txBody>
          <a:bodyPr wrap="square" rtlCol="0">
            <a:noAutofit/>
          </a:bodyPr>
          <a:lstStyle/>
          <a:p>
            <a:pPr indent="313055" algn="just" fontAlgn="base">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rPr>
              <a:t>在项目开发的过程中，我也在慢慢寻找关于博客的新技术，以及能够解决我当下所需的技术。</a:t>
            </a:r>
            <a:endParaRPr lang="en-US" altLang="zh-CN" dirty="0">
              <a:latin typeface="汉仪空山楷 W" panose="00020600040101010101" pitchFamily="18" charset="-122"/>
              <a:ea typeface="汉仪空山楷 W" panose="00020600040101010101" pitchFamily="18" charset="-122"/>
            </a:endParaRPr>
          </a:p>
          <a:p>
            <a:pPr indent="313055" algn="just" fontAlgn="base">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rPr>
              <a:t>在逐渐寻找的过程中我也渐渐接触到了一些从来没有了解过的东西，它们有的是基于</a:t>
            </a:r>
            <a:r>
              <a:rPr lang="en-US" altLang="zh-CN" dirty="0" err="1">
                <a:latin typeface="汉仪空山楷 W" panose="00020600040101010101" pitchFamily="18" charset="-122"/>
                <a:ea typeface="汉仪空山楷 W" panose="00020600040101010101" pitchFamily="18" charset="-122"/>
              </a:rPr>
              <a:t>Github</a:t>
            </a:r>
            <a:r>
              <a:rPr lang="zh-CN" altLang="en-US" dirty="0">
                <a:latin typeface="汉仪空山楷 W" panose="00020600040101010101" pitchFamily="18" charset="-122"/>
                <a:ea typeface="汉仪空山楷 W" panose="00020600040101010101" pitchFamily="18" charset="-122"/>
              </a:rPr>
              <a:t>搭建的静态页面，有的基于免费的</a:t>
            </a:r>
            <a:r>
              <a:rPr lang="en-US" altLang="zh-CN" dirty="0" err="1">
                <a:latin typeface="汉仪空山楷 W" panose="00020600040101010101" pitchFamily="18" charset="-122"/>
                <a:ea typeface="汉仪空山楷 W" panose="00020600040101010101" pitchFamily="18" charset="-122"/>
              </a:rPr>
              <a:t>Vercel</a:t>
            </a:r>
            <a:r>
              <a:rPr lang="zh-CN" altLang="en-US" dirty="0">
                <a:latin typeface="汉仪空山楷 W" panose="00020600040101010101" pitchFamily="18" charset="-122"/>
                <a:ea typeface="汉仪空山楷 W" panose="00020600040101010101" pitchFamily="18" charset="-122"/>
              </a:rPr>
              <a:t>部署，以及免费的</a:t>
            </a:r>
            <a:r>
              <a:rPr lang="en-US" altLang="zh-CN" dirty="0">
                <a:latin typeface="汉仪空山楷 W" panose="00020600040101010101" pitchFamily="18" charset="-122"/>
                <a:ea typeface="汉仪空山楷 W" panose="00020600040101010101" pitchFamily="18" charset="-122"/>
              </a:rPr>
              <a:t>MongoDB</a:t>
            </a:r>
            <a:r>
              <a:rPr lang="zh-CN" altLang="en-US" dirty="0">
                <a:latin typeface="汉仪空山楷 W" panose="00020600040101010101" pitchFamily="18" charset="-122"/>
                <a:ea typeface="汉仪空山楷 W" panose="00020600040101010101" pitchFamily="18" charset="-122"/>
              </a:rPr>
              <a:t>数据库，如：</a:t>
            </a:r>
            <a:r>
              <a:rPr lang="en-US" altLang="zh-CN" dirty="0">
                <a:latin typeface="汉仪空山楷 W" panose="00020600040101010101" pitchFamily="18" charset="-122"/>
                <a:ea typeface="汉仪空山楷 W" panose="00020600040101010101" pitchFamily="18" charset="-122"/>
                <a:hlinkClick r:id="rId43"/>
              </a:rPr>
              <a:t>hexo</a:t>
            </a:r>
            <a:r>
              <a:rPr lang="zh-CN" altLang="en-US" dirty="0">
                <a:latin typeface="汉仪空山楷 W" panose="00020600040101010101" pitchFamily="18" charset="-122"/>
                <a:ea typeface="汉仪空山楷 W" panose="00020600040101010101" pitchFamily="18" charset="-122"/>
              </a:rPr>
              <a:t>框架、</a:t>
            </a:r>
            <a:r>
              <a:rPr lang="en-US" altLang="zh-CN" dirty="0" err="1">
                <a:latin typeface="汉仪空山楷 W" panose="00020600040101010101" pitchFamily="18" charset="-122"/>
                <a:ea typeface="汉仪空山楷 W" panose="00020600040101010101" pitchFamily="18" charset="-122"/>
              </a:rPr>
              <a:t>hugo</a:t>
            </a:r>
            <a:r>
              <a:rPr lang="zh-CN" altLang="en-US" dirty="0">
                <a:latin typeface="汉仪空山楷 W" panose="00020600040101010101" pitchFamily="18" charset="-122"/>
                <a:ea typeface="汉仪空山楷 W" panose="00020600040101010101" pitchFamily="18" charset="-122"/>
              </a:rPr>
              <a:t>框架、</a:t>
            </a:r>
            <a:r>
              <a:rPr lang="en-US" altLang="zh-CN" dirty="0">
                <a:latin typeface="汉仪空山楷 W" panose="00020600040101010101" pitchFamily="18" charset="-122"/>
                <a:ea typeface="汉仪空山楷 W" panose="00020600040101010101" pitchFamily="18" charset="-122"/>
              </a:rPr>
              <a:t>halo</a:t>
            </a:r>
            <a:r>
              <a:rPr lang="zh-CN" altLang="en-US" dirty="0">
                <a:latin typeface="汉仪空山楷 W" panose="00020600040101010101" pitchFamily="18" charset="-122"/>
                <a:ea typeface="汉仪空山楷 W" panose="00020600040101010101" pitchFamily="18" charset="-122"/>
              </a:rPr>
              <a:t>框架，以及基于</a:t>
            </a:r>
            <a:r>
              <a:rPr lang="en-US" altLang="zh-CN" dirty="0">
                <a:latin typeface="汉仪空山楷 W" panose="00020600040101010101" pitchFamily="18" charset="-122"/>
                <a:ea typeface="汉仪空山楷 W" panose="00020600040101010101" pitchFamily="18" charset="-122"/>
              </a:rPr>
              <a:t>notion</a:t>
            </a:r>
            <a:r>
              <a:rPr lang="zh-CN" altLang="en-US" dirty="0">
                <a:latin typeface="汉仪空山楷 W" panose="00020600040101010101" pitchFamily="18" charset="-122"/>
                <a:ea typeface="汉仪空山楷 W" panose="00020600040101010101" pitchFamily="18" charset="-122"/>
              </a:rPr>
              <a:t>的</a:t>
            </a:r>
            <a:r>
              <a:rPr lang="en-US" altLang="zh-CN" dirty="0" err="1">
                <a:latin typeface="汉仪空山楷 W" panose="00020600040101010101" pitchFamily="18" charset="-122"/>
                <a:ea typeface="汉仪空山楷 W" panose="00020600040101010101" pitchFamily="18" charset="-122"/>
              </a:rPr>
              <a:t>NextNotion</a:t>
            </a:r>
            <a:r>
              <a:rPr lang="zh-CN" altLang="en-US" dirty="0">
                <a:latin typeface="汉仪空山楷 W" panose="00020600040101010101" pitchFamily="18" charset="-122"/>
                <a:ea typeface="汉仪空山楷 W" panose="00020600040101010101" pitchFamily="18" charset="-122"/>
              </a:rPr>
              <a:t>。</a:t>
            </a:r>
            <a:endParaRPr lang="en-US" altLang="zh-CN" dirty="0">
              <a:latin typeface="汉仪空山楷 W" panose="00020600040101010101" pitchFamily="18" charset="-122"/>
              <a:ea typeface="汉仪空山楷 W" panose="00020600040101010101" pitchFamily="18" charset="-122"/>
            </a:endParaRPr>
          </a:p>
          <a:p>
            <a:pPr indent="313055" algn="just" fontAlgn="base">
              <a:lnSpc>
                <a:spcPct val="150000"/>
              </a:lnSpc>
              <a:spcBef>
                <a:spcPts val="300"/>
              </a:spcBef>
              <a:spcAft>
                <a:spcPts val="300"/>
              </a:spcAft>
            </a:pPr>
            <a:r>
              <a:rPr lang="en-US" altLang="zh-CN" dirty="0">
                <a:latin typeface="汉仪空山楷 W" panose="00020600040101010101" pitchFamily="18" charset="-122"/>
                <a:ea typeface="汉仪空山楷 W" panose="00020600040101010101" pitchFamily="18" charset="-122"/>
              </a:rPr>
              <a:t>Hexo</a:t>
            </a:r>
            <a:r>
              <a:rPr lang="zh-CN" altLang="en-US" dirty="0">
                <a:latin typeface="汉仪空山楷 W" panose="00020600040101010101" pitchFamily="18" charset="-122"/>
                <a:ea typeface="汉仪空山楷 W" panose="00020600040101010101" pitchFamily="18" charset="-122"/>
              </a:rPr>
              <a:t>：</a:t>
            </a:r>
            <a:r>
              <a:rPr lang="en-US" altLang="zh-CN" dirty="0">
                <a:hlinkClick r:id="rId44"/>
              </a:rPr>
              <a:t> </a:t>
            </a:r>
            <a:r>
              <a:rPr lang="en-US" altLang="zh-CN" dirty="0" err="1">
                <a:hlinkClick r:id="rId44"/>
              </a:rPr>
              <a:t>Lxuan‘s</a:t>
            </a:r>
            <a:r>
              <a:rPr lang="en-US" altLang="zh-CN" dirty="0">
                <a:hlinkClick r:id="rId44"/>
              </a:rPr>
              <a:t> Blog (hellolxuan.github.io)</a:t>
            </a:r>
            <a:r>
              <a:rPr lang="zh-CN" altLang="en-US" dirty="0"/>
              <a:t>、</a:t>
            </a:r>
            <a:r>
              <a:rPr lang="en-US" altLang="zh-CN" dirty="0">
                <a:hlinkClick r:id="rId45"/>
              </a:rPr>
              <a:t> Lxuan' Blog (lxiuaunng.github.io)</a:t>
            </a:r>
            <a:endParaRPr lang="en-US" altLang="zh-CN" dirty="0"/>
          </a:p>
          <a:p>
            <a:pPr indent="313055" algn="just" fontAlgn="base">
              <a:lnSpc>
                <a:spcPct val="150000"/>
              </a:lnSpc>
              <a:spcBef>
                <a:spcPts val="300"/>
              </a:spcBef>
              <a:spcAft>
                <a:spcPts val="300"/>
              </a:spcAft>
            </a:pPr>
            <a:r>
              <a:rPr lang="en-US" altLang="zh-CN" dirty="0">
                <a:latin typeface="汉仪空山楷 W" panose="00020600040101010101" pitchFamily="18" charset="-122"/>
                <a:ea typeface="汉仪空山楷 W" panose="00020600040101010101" pitchFamily="18" charset="-122"/>
              </a:rPr>
              <a:t>Hugo</a:t>
            </a:r>
            <a:r>
              <a:rPr lang="zh-CN" altLang="en-US" dirty="0">
                <a:latin typeface="汉仪空山楷 W" panose="00020600040101010101" pitchFamily="18" charset="-122"/>
                <a:ea typeface="汉仪空山楷 W" panose="00020600040101010101" pitchFamily="18" charset="-122"/>
              </a:rPr>
              <a:t>：</a:t>
            </a:r>
            <a:r>
              <a:rPr lang="en-US" altLang="zh-CN" dirty="0">
                <a:hlinkClick r:id="rId46"/>
              </a:rPr>
              <a:t> </a:t>
            </a:r>
            <a:r>
              <a:rPr lang="en-US" altLang="zh-CN" dirty="0" err="1">
                <a:hlinkClick r:id="rId46"/>
              </a:rPr>
              <a:t>Lxuan's</a:t>
            </a:r>
            <a:r>
              <a:rPr lang="en-US" altLang="zh-CN" dirty="0">
                <a:hlinkClick r:id="rId46"/>
              </a:rPr>
              <a:t> Blog (lxiuaanng.github.io)</a:t>
            </a:r>
            <a:endParaRPr lang="en-US" altLang="zh-CN" dirty="0"/>
          </a:p>
          <a:p>
            <a:pPr indent="313055" algn="just" fontAlgn="base">
              <a:lnSpc>
                <a:spcPct val="150000"/>
              </a:lnSpc>
              <a:spcBef>
                <a:spcPts val="300"/>
              </a:spcBef>
              <a:spcAft>
                <a:spcPts val="300"/>
              </a:spcAft>
            </a:pPr>
            <a:r>
              <a:rPr lang="en-US" altLang="zh-CN" dirty="0" err="1">
                <a:latin typeface="汉仪空山楷 W" panose="00020600040101010101" pitchFamily="18" charset="-122"/>
                <a:ea typeface="汉仪空山楷 W" panose="00020600040101010101" pitchFamily="18" charset="-122"/>
              </a:rPr>
              <a:t>NextNotion</a:t>
            </a:r>
            <a:r>
              <a:rPr lang="zh-CN" altLang="en-US" dirty="0">
                <a:latin typeface="汉仪空山楷 W" panose="00020600040101010101" pitchFamily="18" charset="-122"/>
                <a:ea typeface="汉仪空山楷 W" panose="00020600040101010101" pitchFamily="18" charset="-122"/>
              </a:rPr>
              <a:t>：</a:t>
            </a:r>
            <a:r>
              <a:rPr lang="en-US" altLang="zh-CN" dirty="0">
                <a:hlinkClick r:id="rId47"/>
              </a:rPr>
              <a:t> </a:t>
            </a:r>
            <a:r>
              <a:rPr lang="en-US" altLang="zh-CN" dirty="0" err="1">
                <a:hlinkClick r:id="rId47"/>
              </a:rPr>
              <a:t>Lxuan's</a:t>
            </a:r>
            <a:r>
              <a:rPr lang="en-US" altLang="zh-CN" dirty="0">
                <a:hlinkClick r:id="rId47"/>
              </a:rPr>
              <a:t> Blog</a:t>
            </a:r>
            <a:r>
              <a:rPr lang="en-US" altLang="zh-CN" dirty="0"/>
              <a:t>(</a:t>
            </a:r>
            <a:r>
              <a:rPr lang="en-US" altLang="zh-CN" dirty="0" err="1"/>
              <a:t>blog.lxuan.fun</a:t>
            </a:r>
            <a:r>
              <a:rPr lang="en-US" altLang="zh-CN" dirty="0"/>
              <a:t>)</a:t>
            </a:r>
          </a:p>
          <a:p>
            <a:pPr indent="313055" algn="just" fontAlgn="base">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rPr>
              <a:t>它们每个都有不同的优点，最大的优点就是搭建快捷方便，完全不需要掌握任何的编程技术，甚至完全不需要任何资金投入，就可以在十几分钟内拥有一个自己的博客网站。</a:t>
            </a:r>
          </a:p>
        </p:txBody>
      </p:sp>
    </p:spTree>
    <p:custDataLst>
      <p:tags r:id="rId1"/>
    </p:custDataLst>
    <p:extLst>
      <p:ext uri="{BB962C8B-B14F-4D97-AF65-F5344CB8AC3E}">
        <p14:creationId xmlns:p14="http://schemas.microsoft.com/office/powerpoint/2010/main" val="1057395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 to="" calcmode="lin" valueType="num">
                                          <p:cBhvr>
                                            <p:cTn id="7" dur="500" fill="hold">
                                              <p:stCondLst>
                                                <p:cond delay="0"/>
                                              </p:stCondLst>
                                            </p:cTn>
                                            <p:tgtEl>
                                              <p:spTgt spid="5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5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9" dur="500" fill="hold">
                                              <p:stCondLst>
                                                <p:cond delay="0"/>
                                              </p:stCondLst>
                                            </p:cTn>
                                            <p:tgtEl>
                                              <p:spTgt spid="55"/>
                                            </p:tgtEl>
                                            <p:attrNameLst>
                                              <p:attrName>style.opacity</p:attrName>
                                            </p:attrNameLst>
                                          </p:cBhvr>
                                          <p:tavLst>
                                            <p:tav tm="0">
                                              <p:val>
                                                <p:strVal val="0"/>
                                              </p:val>
                                            </p:tav>
                                            <p:tav tm="100000">
                                              <p:val>
                                                <p:strVal val="1"/>
                                              </p:val>
                                            </p:tav>
                                          </p:tavLst>
                                        </p:anim>
                                        <p:anim to="" calcmode="lin" valueType="num">
                                          <p:cBhvr>
                                            <p:cTn id="10" dur="500" fill="hold">
                                              <p:stCondLst>
                                                <p:cond delay="0"/>
                                              </p:stCondLst>
                                            </p:cTn>
                                            <p:tgtEl>
                                              <p:spTgt spid="5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55"/>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6"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to="" calcmode="lin" valueType="num">
                                          <p:cBhvr>
                                            <p:cTn id="21" dur="500" fill="hold">
                                              <p:stCondLst>
                                                <p:cond delay="0"/>
                                              </p:stCondLst>
                                            </p:cTn>
                                            <p:tgtEl>
                                              <p:spTgt spid="2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2" dur="500" fill="hold">
                                              <p:stCondLst>
                                                <p:cond delay="0"/>
                                              </p:stCondLst>
                                            </p:cTn>
                                            <p:tgtEl>
                                              <p:spTgt spid="2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3" dur="500" fill="hold">
                                              <p:stCondLst>
                                                <p:cond delay="0"/>
                                              </p:stCondLst>
                                            </p:cTn>
                                            <p:tgtEl>
                                              <p:spTgt spid="22"/>
                                            </p:tgtEl>
                                            <p:attrNameLst>
                                              <p:attrName>style.opacity</p:attrName>
                                            </p:attrNameLst>
                                          </p:cBhvr>
                                          <p:tavLst>
                                            <p:tav tm="0">
                                              <p:val>
                                                <p:strVal val="0"/>
                                              </p:val>
                                            </p:tav>
                                            <p:tav tm="100000">
                                              <p:val>
                                                <p:strVal val="1"/>
                                              </p:val>
                                            </p:tav>
                                          </p:tavLst>
                                        </p:anim>
                                        <p:anim to="" calcmode="lin" valueType="num">
                                          <p:cBhvr>
                                            <p:cTn id="24" dur="500" fill="hold">
                                              <p:stCondLst>
                                                <p:cond delay="0"/>
                                              </p:stCondLst>
                                            </p:cTn>
                                            <p:tgtEl>
                                              <p:spTgt spid="2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2"/>
                                            </p:tgtEl>
                                            <p:attrNameLst>
                                              <p:attrName>ppt_h</p:attrName>
                                            </p:attrNameLst>
                                          </p:cBhvr>
                                          <p:tavLst>
                                            <p:tav tm="0">
                                              <p:val>
                                                <p:strVal val="#ppt_h*2"/>
                                              </p:val>
                                            </p:tav>
                                            <p:tav tm="100000">
                                              <p:val>
                                                <p:strVal val="#ppt_h"/>
                                              </p:val>
                                            </p:tav>
                                          </p:tavLst>
                                        </p:anim>
                                      </p:childTnLst>
                                    </p:cTn>
                                  </p:par>
                                  <p:par>
                                    <p:cTn id="26" presetID="53" presetClass="entr" presetSubtype="16" fill="hold" grpId="0" nodeType="withEffect" nodePh="1" p14:presetBounceEnd="100000">
                                      <p:stCondLst>
                                        <p:cond delay="0"/>
                                      </p:stCondLst>
                                      <p:endCondLst>
                                        <p:cond evt="begin" delay="0">
                                          <p:tn val="26"/>
                                        </p:cond>
                                      </p:endCondLst>
                                      <p:childTnLst>
                                        <p:set>
                                          <p:cBhvr>
                                            <p:cTn id="27" dur="1" fill="hold">
                                              <p:stCondLst>
                                                <p:cond delay="0"/>
                                              </p:stCondLst>
                                            </p:cTn>
                                            <p:tgtEl>
                                              <p:spTgt spid="26"/>
                                            </p:tgtEl>
                                            <p:attrNameLst>
                                              <p:attrName>style.visibility</p:attrName>
                                            </p:attrNameLst>
                                          </p:cBhvr>
                                          <p:to>
                                            <p:strVal val="visible"/>
                                          </p:to>
                                        </p:set>
                                        <p:anim calcmode="lin" valueType="num">
                                          <p:cBhvr>
                                            <p:cTn id="28" dur="500" fill="hold"/>
                                            <p:tgtEl>
                                              <p:spTgt spid="26"/>
                                            </p:tgtEl>
                                            <p:attrNameLst>
                                              <p:attrName>ppt_w</p:attrName>
                                            </p:attrNameLst>
                                          </p:cBhvr>
                                          <p:tavLst>
                                            <p:tav tm="0">
                                              <p:val>
                                                <p:fltVal val="0"/>
                                              </p:val>
                                            </p:tav>
                                            <p:tav tm="100000">
                                              <p:val>
                                                <p:strVal val="#ppt_w"/>
                                              </p:val>
                                            </p:tav>
                                          </p:tavLst>
                                        </p:anim>
                                        <p:anim calcmode="lin" valueType="num">
                                          <p:cBhvr>
                                            <p:cTn id="29" dur="500" fill="hold"/>
                                            <p:tgtEl>
                                              <p:spTgt spid="26"/>
                                            </p:tgtEl>
                                            <p:attrNameLst>
                                              <p:attrName>ppt_h</p:attrName>
                                            </p:attrNameLst>
                                          </p:cBhvr>
                                          <p:tavLst>
                                            <p:tav tm="0">
                                              <p:val>
                                                <p:fltVal val="0"/>
                                              </p:val>
                                            </p:tav>
                                            <p:tav tm="100000">
                                              <p:val>
                                                <p:strVal val="#ppt_h"/>
                                              </p:val>
                                            </p:tav>
                                          </p:tavLst>
                                        </p:anim>
                                        <p:animEffect transition="in" filter="fade">
                                          <p:cBhvr>
                                            <p:cTn id="30" dur="500"/>
                                            <p:tgtEl>
                                              <p:spTgt spid="26"/>
                                            </p:tgtEl>
                                          </p:cBhvr>
                                        </p:animEffect>
                                      </p:childTnLst>
                                    </p:cTn>
                                  </p:par>
                                  <p:par>
                                    <p:cTn id="31" presetID="0" presetClass="entr" presetSubtype="0" fill="hold" grpId="0" nodeType="withEffect" nodePh="1">
                                      <p:stCondLst>
                                        <p:cond delay="0"/>
                                      </p:stCondLst>
                                      <p:endCondLst>
                                        <p:cond evt="begin" delay="0">
                                          <p:tn val="31"/>
                                        </p:cond>
                                      </p:endCondLst>
                                      <p:childTnLst>
                                        <p:set>
                                          <p:cBhvr>
                                            <p:cTn id="32" dur="1" fill="hold">
                                              <p:stCondLst>
                                                <p:cond delay="0"/>
                                              </p:stCondLst>
                                            </p:cTn>
                                            <p:tgtEl>
                                              <p:spTgt spid="31"/>
                                            </p:tgtEl>
                                            <p:attrNameLst>
                                              <p:attrName>style.visibility</p:attrName>
                                            </p:attrNameLst>
                                          </p:cBhvr>
                                          <p:to>
                                            <p:strVal val="visible"/>
                                          </p:to>
                                        </p:set>
                                        <p:anim to="" calcmode="lin" valueType="num">
                                          <p:cBhvr>
                                            <p:cTn id="33" dur="500" fill="hold">
                                              <p:stCondLst>
                                                <p:cond delay="0"/>
                                              </p:stCondLst>
                                            </p:cTn>
                                            <p:tgtEl>
                                              <p:spTgt spid="3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4" dur="500" fill="hold">
                                              <p:stCondLst>
                                                <p:cond delay="0"/>
                                              </p:stCondLst>
                                            </p:cTn>
                                            <p:tgtEl>
                                              <p:spTgt spid="3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5" dur="500" fill="hold">
                                              <p:stCondLst>
                                                <p:cond delay="0"/>
                                              </p:stCondLst>
                                            </p:cTn>
                                            <p:tgtEl>
                                              <p:spTgt spid="31"/>
                                            </p:tgtEl>
                                            <p:attrNameLst>
                                              <p:attrName>style.opacity</p:attrName>
                                            </p:attrNameLst>
                                          </p:cBhvr>
                                          <p:tavLst>
                                            <p:tav tm="0">
                                              <p:val>
                                                <p:strVal val="0"/>
                                              </p:val>
                                            </p:tav>
                                            <p:tav tm="100000">
                                              <p:val>
                                                <p:strVal val="1"/>
                                              </p:val>
                                            </p:tav>
                                          </p:tavLst>
                                        </p:anim>
                                        <p:anim to="" calcmode="lin" valueType="num">
                                          <p:cBhvr>
                                            <p:cTn id="36" dur="500" fill="hold">
                                              <p:stCondLst>
                                                <p:cond delay="0"/>
                                              </p:stCondLst>
                                            </p:cTn>
                                            <p:tgtEl>
                                              <p:spTgt spid="31"/>
                                            </p:tgtEl>
                                            <p:attrNameLst>
                                              <p:attrName>ppt_w</p:attrName>
                                            </p:attrNameLst>
                                          </p:cBhvr>
                                          <p:tavLst>
                                            <p:tav tm="0">
                                              <p:val>
                                                <p:strVal val="#ppt_w*2"/>
                                              </p:val>
                                            </p:tav>
                                            <p:tav tm="100000">
                                              <p:val>
                                                <p:strVal val="#ppt_w"/>
                                              </p:val>
                                            </p:tav>
                                          </p:tavLst>
                                        </p:anim>
                                        <p:anim to="" calcmode="lin" valueType="num">
                                          <p:cBhvr>
                                            <p:cTn id="37" dur="500" fill="hold">
                                              <p:stCondLst>
                                                <p:cond delay="0"/>
                                              </p:stCondLst>
                                            </p:cTn>
                                            <p:tgtEl>
                                              <p:spTgt spid="31"/>
                                            </p:tgtEl>
                                            <p:attrNameLst>
                                              <p:attrName>ppt_h</p:attrName>
                                            </p:attrNameLst>
                                          </p:cBhvr>
                                          <p:tavLst>
                                            <p:tav tm="0">
                                              <p:val>
                                                <p:strVal val="#ppt_h*2"/>
                                              </p:val>
                                            </p:tav>
                                            <p:tav tm="100000">
                                              <p:val>
                                                <p:strVal val="#ppt_h"/>
                                              </p:val>
                                            </p:tav>
                                          </p:tavLst>
                                        </p:anim>
                                      </p:childTnLst>
                                    </p:cTn>
                                  </p:par>
                                  <p:par>
                                    <p:cTn id="38" presetID="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 to="" calcmode="lin" valueType="num">
                                          <p:cBhvr>
                                            <p:cTn id="40" dur="500" fill="hold">
                                              <p:stCondLst>
                                                <p:cond delay="0"/>
                                              </p:stCondLst>
                                            </p:cTn>
                                            <p:tgtEl>
                                              <p:spTgt spid="3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1" dur="500" fill="hold">
                                              <p:stCondLst>
                                                <p:cond delay="0"/>
                                              </p:stCondLst>
                                            </p:cTn>
                                            <p:tgtEl>
                                              <p:spTgt spid="3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2" dur="500" fill="hold">
                                              <p:stCondLst>
                                                <p:cond delay="0"/>
                                              </p:stCondLst>
                                            </p:cTn>
                                            <p:tgtEl>
                                              <p:spTgt spid="32"/>
                                            </p:tgtEl>
                                            <p:attrNameLst>
                                              <p:attrName>style.opacity</p:attrName>
                                            </p:attrNameLst>
                                          </p:cBhvr>
                                          <p:tavLst>
                                            <p:tav tm="0">
                                              <p:val>
                                                <p:strVal val="0"/>
                                              </p:val>
                                            </p:tav>
                                            <p:tav tm="100000">
                                              <p:val>
                                                <p:strVal val="1"/>
                                              </p:val>
                                            </p:tav>
                                          </p:tavLst>
                                        </p:anim>
                                        <p:anim to="" calcmode="lin" valueType="num">
                                          <p:cBhvr>
                                            <p:cTn id="43" dur="500" fill="hold">
                                              <p:stCondLst>
                                                <p:cond delay="0"/>
                                              </p:stCondLst>
                                            </p:cTn>
                                            <p:tgtEl>
                                              <p:spTgt spid="32"/>
                                            </p:tgtEl>
                                            <p:attrNameLst>
                                              <p:attrName>ppt_w</p:attrName>
                                            </p:attrNameLst>
                                          </p:cBhvr>
                                          <p:tavLst>
                                            <p:tav tm="0">
                                              <p:val>
                                                <p:strVal val="#ppt_w*2"/>
                                              </p:val>
                                            </p:tav>
                                            <p:tav tm="100000">
                                              <p:val>
                                                <p:strVal val="#ppt_w"/>
                                              </p:val>
                                            </p:tav>
                                          </p:tavLst>
                                        </p:anim>
                                        <p:anim to="" calcmode="lin" valueType="num">
                                          <p:cBhvr>
                                            <p:cTn id="44" dur="500" fill="hold">
                                              <p:stCondLst>
                                                <p:cond delay="0"/>
                                              </p:stCondLst>
                                            </p:cTn>
                                            <p:tgtEl>
                                              <p:spTgt spid="3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22" grpId="0" animBg="1"/>
          <p:bldP spid="26" grpId="0"/>
          <p:bldP spid="31"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 to="" calcmode="lin" valueType="num">
                                          <p:cBhvr>
                                            <p:cTn id="7" dur="500" fill="hold">
                                              <p:stCondLst>
                                                <p:cond delay="0"/>
                                              </p:stCondLst>
                                            </p:cTn>
                                            <p:tgtEl>
                                              <p:spTgt spid="5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5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9" dur="500" fill="hold">
                                              <p:stCondLst>
                                                <p:cond delay="0"/>
                                              </p:stCondLst>
                                            </p:cTn>
                                            <p:tgtEl>
                                              <p:spTgt spid="55"/>
                                            </p:tgtEl>
                                            <p:attrNameLst>
                                              <p:attrName>style.opacity</p:attrName>
                                            </p:attrNameLst>
                                          </p:cBhvr>
                                          <p:tavLst>
                                            <p:tav tm="0">
                                              <p:val>
                                                <p:strVal val="0"/>
                                              </p:val>
                                            </p:tav>
                                            <p:tav tm="100000">
                                              <p:val>
                                                <p:strVal val="1"/>
                                              </p:val>
                                            </p:tav>
                                          </p:tavLst>
                                        </p:anim>
                                        <p:anim to="" calcmode="lin" valueType="num">
                                          <p:cBhvr>
                                            <p:cTn id="10" dur="500" fill="hold">
                                              <p:stCondLst>
                                                <p:cond delay="0"/>
                                              </p:stCondLst>
                                            </p:cTn>
                                            <p:tgtEl>
                                              <p:spTgt spid="5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55"/>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6"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to="" calcmode="lin" valueType="num">
                                          <p:cBhvr>
                                            <p:cTn id="21" dur="500" fill="hold">
                                              <p:stCondLst>
                                                <p:cond delay="0"/>
                                              </p:stCondLst>
                                            </p:cTn>
                                            <p:tgtEl>
                                              <p:spTgt spid="2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2" dur="500" fill="hold">
                                              <p:stCondLst>
                                                <p:cond delay="0"/>
                                              </p:stCondLst>
                                            </p:cTn>
                                            <p:tgtEl>
                                              <p:spTgt spid="2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3" dur="500" fill="hold">
                                              <p:stCondLst>
                                                <p:cond delay="0"/>
                                              </p:stCondLst>
                                            </p:cTn>
                                            <p:tgtEl>
                                              <p:spTgt spid="22"/>
                                            </p:tgtEl>
                                            <p:attrNameLst>
                                              <p:attrName>style.opacity</p:attrName>
                                            </p:attrNameLst>
                                          </p:cBhvr>
                                          <p:tavLst>
                                            <p:tav tm="0">
                                              <p:val>
                                                <p:strVal val="0"/>
                                              </p:val>
                                            </p:tav>
                                            <p:tav tm="100000">
                                              <p:val>
                                                <p:strVal val="1"/>
                                              </p:val>
                                            </p:tav>
                                          </p:tavLst>
                                        </p:anim>
                                        <p:anim to="" calcmode="lin" valueType="num">
                                          <p:cBhvr>
                                            <p:cTn id="24" dur="500" fill="hold">
                                              <p:stCondLst>
                                                <p:cond delay="0"/>
                                              </p:stCondLst>
                                            </p:cTn>
                                            <p:tgtEl>
                                              <p:spTgt spid="2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2"/>
                                            </p:tgtEl>
                                            <p:attrNameLst>
                                              <p:attrName>ppt_h</p:attrName>
                                            </p:attrNameLst>
                                          </p:cBhvr>
                                          <p:tavLst>
                                            <p:tav tm="0">
                                              <p:val>
                                                <p:strVal val="#ppt_h*2"/>
                                              </p:val>
                                            </p:tav>
                                            <p:tav tm="100000">
                                              <p:val>
                                                <p:strVal val="#ppt_h"/>
                                              </p:val>
                                            </p:tav>
                                          </p:tavLst>
                                        </p:anim>
                                      </p:childTnLst>
                                    </p:cTn>
                                  </p:par>
                                  <p:par>
                                    <p:cTn id="26" presetID="53" presetClass="entr" presetSubtype="16" fill="hold" grpId="0" nodeType="withEffect" nodePh="1">
                                      <p:stCondLst>
                                        <p:cond delay="0"/>
                                      </p:stCondLst>
                                      <p:endCondLst>
                                        <p:cond evt="begin" delay="0">
                                          <p:tn val="26"/>
                                        </p:cond>
                                      </p:endCondLst>
                                      <p:childTnLst>
                                        <p:set>
                                          <p:cBhvr>
                                            <p:cTn id="27" dur="1" fill="hold">
                                              <p:stCondLst>
                                                <p:cond delay="0"/>
                                              </p:stCondLst>
                                            </p:cTn>
                                            <p:tgtEl>
                                              <p:spTgt spid="26"/>
                                            </p:tgtEl>
                                            <p:attrNameLst>
                                              <p:attrName>style.visibility</p:attrName>
                                            </p:attrNameLst>
                                          </p:cBhvr>
                                          <p:to>
                                            <p:strVal val="visible"/>
                                          </p:to>
                                        </p:set>
                                        <p:anim calcmode="lin" valueType="num">
                                          <p:cBhvr>
                                            <p:cTn id="28" dur="500" fill="hold"/>
                                            <p:tgtEl>
                                              <p:spTgt spid="26"/>
                                            </p:tgtEl>
                                            <p:attrNameLst>
                                              <p:attrName>ppt_w</p:attrName>
                                            </p:attrNameLst>
                                          </p:cBhvr>
                                          <p:tavLst>
                                            <p:tav tm="0">
                                              <p:val>
                                                <p:fltVal val="0"/>
                                              </p:val>
                                            </p:tav>
                                            <p:tav tm="100000">
                                              <p:val>
                                                <p:strVal val="#ppt_w"/>
                                              </p:val>
                                            </p:tav>
                                          </p:tavLst>
                                        </p:anim>
                                        <p:anim calcmode="lin" valueType="num">
                                          <p:cBhvr>
                                            <p:cTn id="29" dur="500" fill="hold"/>
                                            <p:tgtEl>
                                              <p:spTgt spid="26"/>
                                            </p:tgtEl>
                                            <p:attrNameLst>
                                              <p:attrName>ppt_h</p:attrName>
                                            </p:attrNameLst>
                                          </p:cBhvr>
                                          <p:tavLst>
                                            <p:tav tm="0">
                                              <p:val>
                                                <p:fltVal val="0"/>
                                              </p:val>
                                            </p:tav>
                                            <p:tav tm="100000">
                                              <p:val>
                                                <p:strVal val="#ppt_h"/>
                                              </p:val>
                                            </p:tav>
                                          </p:tavLst>
                                        </p:anim>
                                        <p:animEffect transition="in" filter="fade">
                                          <p:cBhvr>
                                            <p:cTn id="30" dur="500"/>
                                            <p:tgtEl>
                                              <p:spTgt spid="26"/>
                                            </p:tgtEl>
                                          </p:cBhvr>
                                        </p:animEffect>
                                      </p:childTnLst>
                                    </p:cTn>
                                  </p:par>
                                  <p:par>
                                    <p:cTn id="31" presetID="0" presetClass="entr" presetSubtype="0" fill="hold" grpId="0" nodeType="withEffect" nodePh="1">
                                      <p:stCondLst>
                                        <p:cond delay="0"/>
                                      </p:stCondLst>
                                      <p:endCondLst>
                                        <p:cond evt="begin" delay="0">
                                          <p:tn val="31"/>
                                        </p:cond>
                                      </p:endCondLst>
                                      <p:childTnLst>
                                        <p:set>
                                          <p:cBhvr>
                                            <p:cTn id="32" dur="1" fill="hold">
                                              <p:stCondLst>
                                                <p:cond delay="0"/>
                                              </p:stCondLst>
                                            </p:cTn>
                                            <p:tgtEl>
                                              <p:spTgt spid="31"/>
                                            </p:tgtEl>
                                            <p:attrNameLst>
                                              <p:attrName>style.visibility</p:attrName>
                                            </p:attrNameLst>
                                          </p:cBhvr>
                                          <p:to>
                                            <p:strVal val="visible"/>
                                          </p:to>
                                        </p:set>
                                        <p:anim to="" calcmode="lin" valueType="num">
                                          <p:cBhvr>
                                            <p:cTn id="33" dur="500" fill="hold">
                                              <p:stCondLst>
                                                <p:cond delay="0"/>
                                              </p:stCondLst>
                                            </p:cTn>
                                            <p:tgtEl>
                                              <p:spTgt spid="3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4" dur="500" fill="hold">
                                              <p:stCondLst>
                                                <p:cond delay="0"/>
                                              </p:stCondLst>
                                            </p:cTn>
                                            <p:tgtEl>
                                              <p:spTgt spid="3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5" dur="500" fill="hold">
                                              <p:stCondLst>
                                                <p:cond delay="0"/>
                                              </p:stCondLst>
                                            </p:cTn>
                                            <p:tgtEl>
                                              <p:spTgt spid="31"/>
                                            </p:tgtEl>
                                            <p:attrNameLst>
                                              <p:attrName>style.opacity</p:attrName>
                                            </p:attrNameLst>
                                          </p:cBhvr>
                                          <p:tavLst>
                                            <p:tav tm="0">
                                              <p:val>
                                                <p:strVal val="0"/>
                                              </p:val>
                                            </p:tav>
                                            <p:tav tm="100000">
                                              <p:val>
                                                <p:strVal val="1"/>
                                              </p:val>
                                            </p:tav>
                                          </p:tavLst>
                                        </p:anim>
                                        <p:anim to="" calcmode="lin" valueType="num">
                                          <p:cBhvr>
                                            <p:cTn id="36" dur="500" fill="hold">
                                              <p:stCondLst>
                                                <p:cond delay="0"/>
                                              </p:stCondLst>
                                            </p:cTn>
                                            <p:tgtEl>
                                              <p:spTgt spid="31"/>
                                            </p:tgtEl>
                                            <p:attrNameLst>
                                              <p:attrName>ppt_w</p:attrName>
                                            </p:attrNameLst>
                                          </p:cBhvr>
                                          <p:tavLst>
                                            <p:tav tm="0">
                                              <p:val>
                                                <p:strVal val="#ppt_w*2"/>
                                              </p:val>
                                            </p:tav>
                                            <p:tav tm="100000">
                                              <p:val>
                                                <p:strVal val="#ppt_w"/>
                                              </p:val>
                                            </p:tav>
                                          </p:tavLst>
                                        </p:anim>
                                        <p:anim to="" calcmode="lin" valueType="num">
                                          <p:cBhvr>
                                            <p:cTn id="37" dur="500" fill="hold">
                                              <p:stCondLst>
                                                <p:cond delay="0"/>
                                              </p:stCondLst>
                                            </p:cTn>
                                            <p:tgtEl>
                                              <p:spTgt spid="31"/>
                                            </p:tgtEl>
                                            <p:attrNameLst>
                                              <p:attrName>ppt_h</p:attrName>
                                            </p:attrNameLst>
                                          </p:cBhvr>
                                          <p:tavLst>
                                            <p:tav tm="0">
                                              <p:val>
                                                <p:strVal val="#ppt_h*2"/>
                                              </p:val>
                                            </p:tav>
                                            <p:tav tm="100000">
                                              <p:val>
                                                <p:strVal val="#ppt_h"/>
                                              </p:val>
                                            </p:tav>
                                          </p:tavLst>
                                        </p:anim>
                                      </p:childTnLst>
                                    </p:cTn>
                                  </p:par>
                                  <p:par>
                                    <p:cTn id="38" presetID="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 to="" calcmode="lin" valueType="num">
                                          <p:cBhvr>
                                            <p:cTn id="40" dur="500" fill="hold">
                                              <p:stCondLst>
                                                <p:cond delay="0"/>
                                              </p:stCondLst>
                                            </p:cTn>
                                            <p:tgtEl>
                                              <p:spTgt spid="3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1" dur="500" fill="hold">
                                              <p:stCondLst>
                                                <p:cond delay="0"/>
                                              </p:stCondLst>
                                            </p:cTn>
                                            <p:tgtEl>
                                              <p:spTgt spid="3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2" dur="500" fill="hold">
                                              <p:stCondLst>
                                                <p:cond delay="0"/>
                                              </p:stCondLst>
                                            </p:cTn>
                                            <p:tgtEl>
                                              <p:spTgt spid="32"/>
                                            </p:tgtEl>
                                            <p:attrNameLst>
                                              <p:attrName>style.opacity</p:attrName>
                                            </p:attrNameLst>
                                          </p:cBhvr>
                                          <p:tavLst>
                                            <p:tav tm="0">
                                              <p:val>
                                                <p:strVal val="0"/>
                                              </p:val>
                                            </p:tav>
                                            <p:tav tm="100000">
                                              <p:val>
                                                <p:strVal val="1"/>
                                              </p:val>
                                            </p:tav>
                                          </p:tavLst>
                                        </p:anim>
                                        <p:anim to="" calcmode="lin" valueType="num">
                                          <p:cBhvr>
                                            <p:cTn id="43" dur="500" fill="hold">
                                              <p:stCondLst>
                                                <p:cond delay="0"/>
                                              </p:stCondLst>
                                            </p:cTn>
                                            <p:tgtEl>
                                              <p:spTgt spid="32"/>
                                            </p:tgtEl>
                                            <p:attrNameLst>
                                              <p:attrName>ppt_w</p:attrName>
                                            </p:attrNameLst>
                                          </p:cBhvr>
                                          <p:tavLst>
                                            <p:tav tm="0">
                                              <p:val>
                                                <p:strVal val="#ppt_w*2"/>
                                              </p:val>
                                            </p:tav>
                                            <p:tav tm="100000">
                                              <p:val>
                                                <p:strVal val="#ppt_w"/>
                                              </p:val>
                                            </p:tav>
                                          </p:tavLst>
                                        </p:anim>
                                        <p:anim to="" calcmode="lin" valueType="num">
                                          <p:cBhvr>
                                            <p:cTn id="44" dur="500" fill="hold">
                                              <p:stCondLst>
                                                <p:cond delay="0"/>
                                              </p:stCondLst>
                                            </p:cTn>
                                            <p:tgtEl>
                                              <p:spTgt spid="3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22" grpId="0" animBg="1"/>
          <p:bldP spid="26" grpId="0"/>
          <p:bldP spid="31" grpId="0"/>
          <p:bldP spid="32"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任意多边形: 形状 54">
            <a:extLst>
              <a:ext uri="{FF2B5EF4-FFF2-40B4-BE49-F238E27FC236}">
                <a16:creationId xmlns:a16="http://schemas.microsoft.com/office/drawing/2014/main" id="{E83B3DAE-D22E-DBAF-2801-9F7000E27EFC}"/>
              </a:ext>
            </a:extLst>
          </p:cNvPr>
          <p:cNvSpPr/>
          <p:nvPr>
            <p:custDataLst>
              <p:tags r:id="rId2"/>
            </p:custDataLst>
          </p:nvPr>
        </p:nvSpPr>
        <p:spPr>
          <a:xfrm rot="5400000">
            <a:off x="1948215" y="5335304"/>
            <a:ext cx="735012" cy="2310380"/>
          </a:xfrm>
          <a:custGeom>
            <a:avLst/>
            <a:gdLst>
              <a:gd name="connsiteX0" fmla="*/ 0 w 735012"/>
              <a:gd name="connsiteY0" fmla="*/ 1154989 h 2310380"/>
              <a:gd name="connsiteX1" fmla="*/ 87920 w 735012"/>
              <a:gd name="connsiteY1" fmla="*/ 883031 h 2310380"/>
              <a:gd name="connsiteX2" fmla="*/ 622771 w 735012"/>
              <a:gd name="connsiteY2" fmla="*/ 118526 h 2310380"/>
              <a:gd name="connsiteX3" fmla="*/ 728551 w 735012"/>
              <a:gd name="connsiteY3" fmla="*/ 4644 h 2310380"/>
              <a:gd name="connsiteX4" fmla="*/ 735012 w 735012"/>
              <a:gd name="connsiteY4" fmla="*/ 0 h 2310380"/>
              <a:gd name="connsiteX5" fmla="*/ 735011 w 735012"/>
              <a:gd name="connsiteY5" fmla="*/ 2310380 h 2310380"/>
              <a:gd name="connsiteX6" fmla="*/ 728035 w 735012"/>
              <a:gd name="connsiteY6" fmla="*/ 2305331 h 2310380"/>
              <a:gd name="connsiteX7" fmla="*/ 622770 w 735012"/>
              <a:gd name="connsiteY7" fmla="*/ 2191449 h 2310380"/>
              <a:gd name="connsiteX8" fmla="*/ 87920 w 735012"/>
              <a:gd name="connsiteY8" fmla="*/ 1426947 h 2310380"/>
              <a:gd name="connsiteX9" fmla="*/ 0 w 735012"/>
              <a:gd name="connsiteY9" fmla="*/ 1154989 h 231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012" h="2310380">
                <a:moveTo>
                  <a:pt x="0" y="1154989"/>
                </a:moveTo>
                <a:cubicBezTo>
                  <a:pt x="0" y="1061315"/>
                  <a:pt x="29306" y="967641"/>
                  <a:pt x="87920" y="883031"/>
                </a:cubicBezTo>
                <a:lnTo>
                  <a:pt x="622771" y="118526"/>
                </a:lnTo>
                <a:cubicBezTo>
                  <a:pt x="652078" y="76221"/>
                  <a:pt x="687796" y="38072"/>
                  <a:pt x="728551" y="4644"/>
                </a:cubicBezTo>
                <a:lnTo>
                  <a:pt x="735012" y="0"/>
                </a:lnTo>
                <a:lnTo>
                  <a:pt x="735011" y="2310380"/>
                </a:lnTo>
                <a:lnTo>
                  <a:pt x="728035" y="2305331"/>
                </a:lnTo>
                <a:cubicBezTo>
                  <a:pt x="687566" y="2271903"/>
                  <a:pt x="652077" y="2233753"/>
                  <a:pt x="622770" y="2191449"/>
                </a:cubicBezTo>
                <a:lnTo>
                  <a:pt x="87920" y="1426947"/>
                </a:lnTo>
                <a:cubicBezTo>
                  <a:pt x="29306" y="1342338"/>
                  <a:pt x="0" y="1248664"/>
                  <a:pt x="0" y="1154989"/>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2" name="组合 1">
            <a:extLst>
              <a:ext uri="{FF2B5EF4-FFF2-40B4-BE49-F238E27FC236}">
                <a16:creationId xmlns:a16="http://schemas.microsoft.com/office/drawing/2014/main" id="{E14249F4-71AC-B6E4-DD0C-F45F1996332C}"/>
              </a:ext>
            </a:extLst>
          </p:cNvPr>
          <p:cNvGrpSpPr/>
          <p:nvPr/>
        </p:nvGrpSpPr>
        <p:grpSpPr>
          <a:xfrm rot="10800000" flipH="1">
            <a:off x="11163300" y="123998"/>
            <a:ext cx="1762125" cy="842942"/>
            <a:chOff x="968552" y="-269238"/>
            <a:chExt cx="645858" cy="312419"/>
          </a:xfrm>
          <a:gradFill flip="none" rotWithShape="1">
            <a:gsLst>
              <a:gs pos="0">
                <a:schemeClr val="accent1"/>
              </a:gs>
              <a:gs pos="91000">
                <a:schemeClr val="accent1">
                  <a:alpha val="45000"/>
                </a:schemeClr>
              </a:gs>
            </a:gsLst>
            <a:lin ang="9900000" scaled="1"/>
            <a:tileRect/>
          </a:gradFill>
        </p:grpSpPr>
        <p:sp>
          <p:nvSpPr>
            <p:cNvPr id="3" name="椭圆 2">
              <a:extLst>
                <a:ext uri="{FF2B5EF4-FFF2-40B4-BE49-F238E27FC236}">
                  <a16:creationId xmlns:a16="http://schemas.microsoft.com/office/drawing/2014/main" id="{2BCC7FAC-CC9A-AF5E-06FB-BC268F004815}"/>
                </a:ext>
              </a:extLst>
            </p:cNvPr>
            <p:cNvSpPr/>
            <p:nvPr>
              <p:custDataLst>
                <p:tags r:id="rId6"/>
              </p:custDataLst>
            </p:nvPr>
          </p:nvSpPr>
          <p:spPr>
            <a:xfrm flipH="1" flipV="1">
              <a:off x="96861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7" name="椭圆 6">
              <a:extLst>
                <a:ext uri="{FF2B5EF4-FFF2-40B4-BE49-F238E27FC236}">
                  <a16:creationId xmlns:a16="http://schemas.microsoft.com/office/drawing/2014/main" id="{6501C5A7-9F93-5BE0-5385-CB40D577E7A4}"/>
                </a:ext>
              </a:extLst>
            </p:cNvPr>
            <p:cNvSpPr/>
            <p:nvPr>
              <p:custDataLst>
                <p:tags r:id="rId7"/>
              </p:custDataLst>
            </p:nvPr>
          </p:nvSpPr>
          <p:spPr>
            <a:xfrm flipH="1" flipV="1">
              <a:off x="106863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8" name="椭圆 7">
              <a:extLst>
                <a:ext uri="{FF2B5EF4-FFF2-40B4-BE49-F238E27FC236}">
                  <a16:creationId xmlns:a16="http://schemas.microsoft.com/office/drawing/2014/main" id="{3B1FA336-AE11-304A-6181-03F4836DF344}"/>
                </a:ext>
              </a:extLst>
            </p:cNvPr>
            <p:cNvSpPr/>
            <p:nvPr>
              <p:custDataLst>
                <p:tags r:id="rId8"/>
              </p:custDataLst>
            </p:nvPr>
          </p:nvSpPr>
          <p:spPr>
            <a:xfrm flipH="1" flipV="1">
              <a:off x="1168643"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9" name="椭圆 8">
              <a:extLst>
                <a:ext uri="{FF2B5EF4-FFF2-40B4-BE49-F238E27FC236}">
                  <a16:creationId xmlns:a16="http://schemas.microsoft.com/office/drawing/2014/main" id="{02ADF3A1-D0C6-8058-46E9-86684192208A}"/>
                </a:ext>
              </a:extLst>
            </p:cNvPr>
            <p:cNvSpPr/>
            <p:nvPr>
              <p:custDataLst>
                <p:tags r:id="rId9"/>
              </p:custDataLst>
            </p:nvPr>
          </p:nvSpPr>
          <p:spPr>
            <a:xfrm flipH="1" flipV="1">
              <a:off x="1268655"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0" name="椭圆 9">
              <a:extLst>
                <a:ext uri="{FF2B5EF4-FFF2-40B4-BE49-F238E27FC236}">
                  <a16:creationId xmlns:a16="http://schemas.microsoft.com/office/drawing/2014/main" id="{5B7C1FC1-5604-E1C2-C838-752DF32EF9A1}"/>
                </a:ext>
              </a:extLst>
            </p:cNvPr>
            <p:cNvSpPr/>
            <p:nvPr>
              <p:custDataLst>
                <p:tags r:id="rId10"/>
              </p:custDataLst>
            </p:nvPr>
          </p:nvSpPr>
          <p:spPr>
            <a:xfrm flipH="1" flipV="1">
              <a:off x="1368667"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 name="椭圆 10">
              <a:extLst>
                <a:ext uri="{FF2B5EF4-FFF2-40B4-BE49-F238E27FC236}">
                  <a16:creationId xmlns:a16="http://schemas.microsoft.com/office/drawing/2014/main" id="{AEB437BE-1961-6944-C568-DABC1816028D}"/>
                </a:ext>
              </a:extLst>
            </p:cNvPr>
            <p:cNvSpPr/>
            <p:nvPr>
              <p:custDataLst>
                <p:tags r:id="rId11"/>
              </p:custDataLst>
            </p:nvPr>
          </p:nvSpPr>
          <p:spPr>
            <a:xfrm flipH="1" flipV="1">
              <a:off x="146867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 name="椭圆 11">
              <a:extLst>
                <a:ext uri="{FF2B5EF4-FFF2-40B4-BE49-F238E27FC236}">
                  <a16:creationId xmlns:a16="http://schemas.microsoft.com/office/drawing/2014/main" id="{9D1BE6EF-9BE4-D379-2163-4845E70FACC3}"/>
                </a:ext>
              </a:extLst>
            </p:cNvPr>
            <p:cNvSpPr/>
            <p:nvPr>
              <p:custDataLst>
                <p:tags r:id="rId12"/>
              </p:custDataLst>
            </p:nvPr>
          </p:nvSpPr>
          <p:spPr>
            <a:xfrm flipH="1" flipV="1">
              <a:off x="156869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4" name="椭圆 13">
              <a:extLst>
                <a:ext uri="{FF2B5EF4-FFF2-40B4-BE49-F238E27FC236}">
                  <a16:creationId xmlns:a16="http://schemas.microsoft.com/office/drawing/2014/main" id="{86F9B1B9-0726-D59D-2288-7BBA49F74EAD}"/>
                </a:ext>
              </a:extLst>
            </p:cNvPr>
            <p:cNvSpPr/>
            <p:nvPr>
              <p:custDataLst>
                <p:tags r:id="rId13"/>
              </p:custDataLst>
            </p:nvPr>
          </p:nvSpPr>
          <p:spPr>
            <a:xfrm flipH="1" flipV="1">
              <a:off x="96861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5" name="椭圆 14">
              <a:extLst>
                <a:ext uri="{FF2B5EF4-FFF2-40B4-BE49-F238E27FC236}">
                  <a16:creationId xmlns:a16="http://schemas.microsoft.com/office/drawing/2014/main" id="{92932786-10DC-ED9F-F7A7-A78D153B73F3}"/>
                </a:ext>
              </a:extLst>
            </p:cNvPr>
            <p:cNvSpPr/>
            <p:nvPr>
              <p:custDataLst>
                <p:tags r:id="rId14"/>
              </p:custDataLst>
            </p:nvPr>
          </p:nvSpPr>
          <p:spPr>
            <a:xfrm flipH="1" flipV="1">
              <a:off x="106863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6" name="椭圆 15">
              <a:extLst>
                <a:ext uri="{FF2B5EF4-FFF2-40B4-BE49-F238E27FC236}">
                  <a16:creationId xmlns:a16="http://schemas.microsoft.com/office/drawing/2014/main" id="{5633E89F-0447-F103-09C0-260076C1EFE8}"/>
                </a:ext>
              </a:extLst>
            </p:cNvPr>
            <p:cNvSpPr/>
            <p:nvPr>
              <p:custDataLst>
                <p:tags r:id="rId15"/>
              </p:custDataLst>
            </p:nvPr>
          </p:nvSpPr>
          <p:spPr>
            <a:xfrm flipH="1" flipV="1">
              <a:off x="1168643"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7" name="椭圆 16">
              <a:extLst>
                <a:ext uri="{FF2B5EF4-FFF2-40B4-BE49-F238E27FC236}">
                  <a16:creationId xmlns:a16="http://schemas.microsoft.com/office/drawing/2014/main" id="{C7A4F844-9F64-97C9-6350-A99D64BF9B98}"/>
                </a:ext>
              </a:extLst>
            </p:cNvPr>
            <p:cNvSpPr/>
            <p:nvPr>
              <p:custDataLst>
                <p:tags r:id="rId16"/>
              </p:custDataLst>
            </p:nvPr>
          </p:nvSpPr>
          <p:spPr>
            <a:xfrm flipH="1" flipV="1">
              <a:off x="1268655"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1" name="椭圆 20">
              <a:extLst>
                <a:ext uri="{FF2B5EF4-FFF2-40B4-BE49-F238E27FC236}">
                  <a16:creationId xmlns:a16="http://schemas.microsoft.com/office/drawing/2014/main" id="{CD6A2D9D-869B-2453-91E1-05D1766A9F14}"/>
                </a:ext>
              </a:extLst>
            </p:cNvPr>
            <p:cNvSpPr/>
            <p:nvPr>
              <p:custDataLst>
                <p:tags r:id="rId17"/>
              </p:custDataLst>
            </p:nvPr>
          </p:nvSpPr>
          <p:spPr>
            <a:xfrm flipH="1" flipV="1">
              <a:off x="1368667"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3" name="椭圆 22">
              <a:extLst>
                <a:ext uri="{FF2B5EF4-FFF2-40B4-BE49-F238E27FC236}">
                  <a16:creationId xmlns:a16="http://schemas.microsoft.com/office/drawing/2014/main" id="{8F9A7684-0251-C154-8819-579CBC5536BA}"/>
                </a:ext>
              </a:extLst>
            </p:cNvPr>
            <p:cNvSpPr/>
            <p:nvPr>
              <p:custDataLst>
                <p:tags r:id="rId18"/>
              </p:custDataLst>
            </p:nvPr>
          </p:nvSpPr>
          <p:spPr>
            <a:xfrm flipH="1" flipV="1">
              <a:off x="146867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4" name="椭圆 23">
              <a:extLst>
                <a:ext uri="{FF2B5EF4-FFF2-40B4-BE49-F238E27FC236}">
                  <a16:creationId xmlns:a16="http://schemas.microsoft.com/office/drawing/2014/main" id="{DDE1B623-A265-ADCD-E8C5-B50DB557009D}"/>
                </a:ext>
              </a:extLst>
            </p:cNvPr>
            <p:cNvSpPr/>
            <p:nvPr>
              <p:custDataLst>
                <p:tags r:id="rId19"/>
              </p:custDataLst>
            </p:nvPr>
          </p:nvSpPr>
          <p:spPr>
            <a:xfrm flipH="1" flipV="1">
              <a:off x="156869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5" name="椭圆 24">
              <a:extLst>
                <a:ext uri="{FF2B5EF4-FFF2-40B4-BE49-F238E27FC236}">
                  <a16:creationId xmlns:a16="http://schemas.microsoft.com/office/drawing/2014/main" id="{E7039F54-4DDF-1154-EBD2-B49EF96E6C59}"/>
                </a:ext>
              </a:extLst>
            </p:cNvPr>
            <p:cNvSpPr/>
            <p:nvPr>
              <p:custDataLst>
                <p:tags r:id="rId20"/>
              </p:custDataLst>
            </p:nvPr>
          </p:nvSpPr>
          <p:spPr>
            <a:xfrm flipH="1" flipV="1">
              <a:off x="968552" y="-135888"/>
              <a:ext cx="45786"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5" name="椭圆 34">
              <a:extLst>
                <a:ext uri="{FF2B5EF4-FFF2-40B4-BE49-F238E27FC236}">
                  <a16:creationId xmlns:a16="http://schemas.microsoft.com/office/drawing/2014/main" id="{5DEE8637-1282-E676-E388-B30C0A7F640F}"/>
                </a:ext>
              </a:extLst>
            </p:cNvPr>
            <p:cNvSpPr/>
            <p:nvPr>
              <p:custDataLst>
                <p:tags r:id="rId21"/>
              </p:custDataLst>
            </p:nvPr>
          </p:nvSpPr>
          <p:spPr>
            <a:xfrm flipH="1" flipV="1">
              <a:off x="106863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6" name="椭圆 35">
              <a:extLst>
                <a:ext uri="{FF2B5EF4-FFF2-40B4-BE49-F238E27FC236}">
                  <a16:creationId xmlns:a16="http://schemas.microsoft.com/office/drawing/2014/main" id="{D976769A-B3D9-B515-91EE-286BB4D78D40}"/>
                </a:ext>
              </a:extLst>
            </p:cNvPr>
            <p:cNvSpPr/>
            <p:nvPr>
              <p:custDataLst>
                <p:tags r:id="rId22"/>
              </p:custDataLst>
            </p:nvPr>
          </p:nvSpPr>
          <p:spPr>
            <a:xfrm flipH="1" flipV="1">
              <a:off x="1168643"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7" name="椭圆 36">
              <a:extLst>
                <a:ext uri="{FF2B5EF4-FFF2-40B4-BE49-F238E27FC236}">
                  <a16:creationId xmlns:a16="http://schemas.microsoft.com/office/drawing/2014/main" id="{9627D08C-6EEB-5B9E-E6AD-F252AB93B1EE}"/>
                </a:ext>
              </a:extLst>
            </p:cNvPr>
            <p:cNvSpPr/>
            <p:nvPr>
              <p:custDataLst>
                <p:tags r:id="rId23"/>
              </p:custDataLst>
            </p:nvPr>
          </p:nvSpPr>
          <p:spPr>
            <a:xfrm flipH="1" flipV="1">
              <a:off x="1268655"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8" name="椭圆 37">
              <a:extLst>
                <a:ext uri="{FF2B5EF4-FFF2-40B4-BE49-F238E27FC236}">
                  <a16:creationId xmlns:a16="http://schemas.microsoft.com/office/drawing/2014/main" id="{5A02BC53-4152-2135-3B4A-283D50829DB2}"/>
                </a:ext>
              </a:extLst>
            </p:cNvPr>
            <p:cNvSpPr/>
            <p:nvPr>
              <p:custDataLst>
                <p:tags r:id="rId24"/>
              </p:custDataLst>
            </p:nvPr>
          </p:nvSpPr>
          <p:spPr>
            <a:xfrm flipH="1" flipV="1">
              <a:off x="1368667"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9" name="椭圆 38">
              <a:extLst>
                <a:ext uri="{FF2B5EF4-FFF2-40B4-BE49-F238E27FC236}">
                  <a16:creationId xmlns:a16="http://schemas.microsoft.com/office/drawing/2014/main" id="{3DD4B412-D1FD-A48B-D90C-EDB8E8C5E520}"/>
                </a:ext>
              </a:extLst>
            </p:cNvPr>
            <p:cNvSpPr/>
            <p:nvPr>
              <p:custDataLst>
                <p:tags r:id="rId25"/>
              </p:custDataLst>
            </p:nvPr>
          </p:nvSpPr>
          <p:spPr>
            <a:xfrm flipH="1" flipV="1">
              <a:off x="1468679"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0" name="椭圆 39">
              <a:extLst>
                <a:ext uri="{FF2B5EF4-FFF2-40B4-BE49-F238E27FC236}">
                  <a16:creationId xmlns:a16="http://schemas.microsoft.com/office/drawing/2014/main" id="{7F53B113-0F25-74AA-A04E-C8EA9B102CB6}"/>
                </a:ext>
              </a:extLst>
            </p:cNvPr>
            <p:cNvSpPr/>
            <p:nvPr>
              <p:custDataLst>
                <p:tags r:id="rId26"/>
              </p:custDataLst>
            </p:nvPr>
          </p:nvSpPr>
          <p:spPr>
            <a:xfrm flipH="1" flipV="1">
              <a:off x="156869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1" name="椭圆 40">
              <a:extLst>
                <a:ext uri="{FF2B5EF4-FFF2-40B4-BE49-F238E27FC236}">
                  <a16:creationId xmlns:a16="http://schemas.microsoft.com/office/drawing/2014/main" id="{050836A3-FFCE-2094-5551-6ACF743D36AA}"/>
                </a:ext>
              </a:extLst>
            </p:cNvPr>
            <p:cNvSpPr/>
            <p:nvPr>
              <p:custDataLst>
                <p:tags r:id="rId27"/>
              </p:custDataLst>
            </p:nvPr>
          </p:nvSpPr>
          <p:spPr>
            <a:xfrm flipH="1" flipV="1">
              <a:off x="96861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2" name="椭圆 41">
              <a:extLst>
                <a:ext uri="{FF2B5EF4-FFF2-40B4-BE49-F238E27FC236}">
                  <a16:creationId xmlns:a16="http://schemas.microsoft.com/office/drawing/2014/main" id="{415D115F-7762-E200-43D8-3FC7A53E89EA}"/>
                </a:ext>
              </a:extLst>
            </p:cNvPr>
            <p:cNvSpPr/>
            <p:nvPr>
              <p:custDataLst>
                <p:tags r:id="rId28"/>
              </p:custDataLst>
            </p:nvPr>
          </p:nvSpPr>
          <p:spPr>
            <a:xfrm flipH="1" flipV="1">
              <a:off x="106863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3" name="椭圆 42">
              <a:extLst>
                <a:ext uri="{FF2B5EF4-FFF2-40B4-BE49-F238E27FC236}">
                  <a16:creationId xmlns:a16="http://schemas.microsoft.com/office/drawing/2014/main" id="{AF2F69D9-9FE5-FFC3-047A-CA02688793DA}"/>
                </a:ext>
              </a:extLst>
            </p:cNvPr>
            <p:cNvSpPr/>
            <p:nvPr>
              <p:custDataLst>
                <p:tags r:id="rId29"/>
              </p:custDataLst>
            </p:nvPr>
          </p:nvSpPr>
          <p:spPr>
            <a:xfrm flipH="1" flipV="1">
              <a:off x="1168643"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4" name="椭圆 43">
              <a:extLst>
                <a:ext uri="{FF2B5EF4-FFF2-40B4-BE49-F238E27FC236}">
                  <a16:creationId xmlns:a16="http://schemas.microsoft.com/office/drawing/2014/main" id="{16BB70F8-854F-506E-18A8-64D153FBBB2A}"/>
                </a:ext>
              </a:extLst>
            </p:cNvPr>
            <p:cNvSpPr/>
            <p:nvPr>
              <p:custDataLst>
                <p:tags r:id="rId30"/>
              </p:custDataLst>
            </p:nvPr>
          </p:nvSpPr>
          <p:spPr>
            <a:xfrm flipH="1" flipV="1">
              <a:off x="1268655"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5" name="椭圆 44">
              <a:extLst>
                <a:ext uri="{FF2B5EF4-FFF2-40B4-BE49-F238E27FC236}">
                  <a16:creationId xmlns:a16="http://schemas.microsoft.com/office/drawing/2014/main" id="{AE503680-B136-517E-A5F3-2853B0D8BEB7}"/>
                </a:ext>
              </a:extLst>
            </p:cNvPr>
            <p:cNvSpPr/>
            <p:nvPr>
              <p:custDataLst>
                <p:tags r:id="rId31"/>
              </p:custDataLst>
            </p:nvPr>
          </p:nvSpPr>
          <p:spPr>
            <a:xfrm flipH="1" flipV="1">
              <a:off x="1368667"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6" name="椭圆 45">
              <a:extLst>
                <a:ext uri="{FF2B5EF4-FFF2-40B4-BE49-F238E27FC236}">
                  <a16:creationId xmlns:a16="http://schemas.microsoft.com/office/drawing/2014/main" id="{DBFA587E-A25E-01F8-D528-ADEACB4A8738}"/>
                </a:ext>
              </a:extLst>
            </p:cNvPr>
            <p:cNvSpPr/>
            <p:nvPr>
              <p:custDataLst>
                <p:tags r:id="rId32"/>
              </p:custDataLst>
            </p:nvPr>
          </p:nvSpPr>
          <p:spPr>
            <a:xfrm flipH="1" flipV="1">
              <a:off x="146867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7" name="椭圆 46">
              <a:extLst>
                <a:ext uri="{FF2B5EF4-FFF2-40B4-BE49-F238E27FC236}">
                  <a16:creationId xmlns:a16="http://schemas.microsoft.com/office/drawing/2014/main" id="{7B9D082D-FD68-9069-8503-3455F3374EFF}"/>
                </a:ext>
              </a:extLst>
            </p:cNvPr>
            <p:cNvSpPr/>
            <p:nvPr>
              <p:custDataLst>
                <p:tags r:id="rId33"/>
              </p:custDataLst>
            </p:nvPr>
          </p:nvSpPr>
          <p:spPr>
            <a:xfrm flipH="1" flipV="1">
              <a:off x="156869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8" name="椭圆 47">
              <a:extLst>
                <a:ext uri="{FF2B5EF4-FFF2-40B4-BE49-F238E27FC236}">
                  <a16:creationId xmlns:a16="http://schemas.microsoft.com/office/drawing/2014/main" id="{AEE5291B-14C1-8AD6-6AAB-E240FB192989}"/>
                </a:ext>
              </a:extLst>
            </p:cNvPr>
            <p:cNvSpPr/>
            <p:nvPr>
              <p:custDataLst>
                <p:tags r:id="rId34"/>
              </p:custDataLst>
            </p:nvPr>
          </p:nvSpPr>
          <p:spPr>
            <a:xfrm flipH="1" flipV="1">
              <a:off x="96861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9" name="椭圆 48">
              <a:extLst>
                <a:ext uri="{FF2B5EF4-FFF2-40B4-BE49-F238E27FC236}">
                  <a16:creationId xmlns:a16="http://schemas.microsoft.com/office/drawing/2014/main" id="{AFFDB5A3-A45D-3028-D1C1-6A18939EB015}"/>
                </a:ext>
              </a:extLst>
            </p:cNvPr>
            <p:cNvSpPr/>
            <p:nvPr>
              <p:custDataLst>
                <p:tags r:id="rId35"/>
              </p:custDataLst>
            </p:nvPr>
          </p:nvSpPr>
          <p:spPr>
            <a:xfrm flipH="1" flipV="1">
              <a:off x="106863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0" name="椭圆 49">
              <a:extLst>
                <a:ext uri="{FF2B5EF4-FFF2-40B4-BE49-F238E27FC236}">
                  <a16:creationId xmlns:a16="http://schemas.microsoft.com/office/drawing/2014/main" id="{78F852CD-F4C1-48FF-169D-C185094F3597}"/>
                </a:ext>
              </a:extLst>
            </p:cNvPr>
            <p:cNvSpPr/>
            <p:nvPr>
              <p:custDataLst>
                <p:tags r:id="rId36"/>
              </p:custDataLst>
            </p:nvPr>
          </p:nvSpPr>
          <p:spPr>
            <a:xfrm flipH="1" flipV="1">
              <a:off x="1168643"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1" name="椭圆 50">
              <a:extLst>
                <a:ext uri="{FF2B5EF4-FFF2-40B4-BE49-F238E27FC236}">
                  <a16:creationId xmlns:a16="http://schemas.microsoft.com/office/drawing/2014/main" id="{701D55C2-7C5A-3C6B-CCD7-ABB16CFFF726}"/>
                </a:ext>
              </a:extLst>
            </p:cNvPr>
            <p:cNvSpPr/>
            <p:nvPr>
              <p:custDataLst>
                <p:tags r:id="rId37"/>
              </p:custDataLst>
            </p:nvPr>
          </p:nvSpPr>
          <p:spPr>
            <a:xfrm flipH="1" flipV="1">
              <a:off x="1268655"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2" name="椭圆 51">
              <a:extLst>
                <a:ext uri="{FF2B5EF4-FFF2-40B4-BE49-F238E27FC236}">
                  <a16:creationId xmlns:a16="http://schemas.microsoft.com/office/drawing/2014/main" id="{E2C34DF4-59C9-0A9C-9A61-4A2A6FCEDEE6}"/>
                </a:ext>
              </a:extLst>
            </p:cNvPr>
            <p:cNvSpPr/>
            <p:nvPr>
              <p:custDataLst>
                <p:tags r:id="rId38"/>
              </p:custDataLst>
            </p:nvPr>
          </p:nvSpPr>
          <p:spPr>
            <a:xfrm flipH="1" flipV="1">
              <a:off x="1368667"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3" name="椭圆 52">
              <a:extLst>
                <a:ext uri="{FF2B5EF4-FFF2-40B4-BE49-F238E27FC236}">
                  <a16:creationId xmlns:a16="http://schemas.microsoft.com/office/drawing/2014/main" id="{E29568DF-F2CE-E20F-A792-3855E7F49D0A}"/>
                </a:ext>
              </a:extLst>
            </p:cNvPr>
            <p:cNvSpPr/>
            <p:nvPr>
              <p:custDataLst>
                <p:tags r:id="rId39"/>
              </p:custDataLst>
            </p:nvPr>
          </p:nvSpPr>
          <p:spPr>
            <a:xfrm flipH="1" flipV="1">
              <a:off x="146867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4" name="椭圆 53">
              <a:extLst>
                <a:ext uri="{FF2B5EF4-FFF2-40B4-BE49-F238E27FC236}">
                  <a16:creationId xmlns:a16="http://schemas.microsoft.com/office/drawing/2014/main" id="{929919E9-D6AE-4946-F491-D2A49C4D7702}"/>
                </a:ext>
              </a:extLst>
            </p:cNvPr>
            <p:cNvSpPr/>
            <p:nvPr>
              <p:custDataLst>
                <p:tags r:id="rId40"/>
              </p:custDataLst>
            </p:nvPr>
          </p:nvSpPr>
          <p:spPr>
            <a:xfrm flipH="1" flipV="1">
              <a:off x="156869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grpSp>
      <p:sp>
        <p:nvSpPr>
          <p:cNvPr id="22" name="矩形 21">
            <a:extLst>
              <a:ext uri="{FF2B5EF4-FFF2-40B4-BE49-F238E27FC236}">
                <a16:creationId xmlns:a16="http://schemas.microsoft.com/office/drawing/2014/main" id="{E77BDD50-962C-0B29-3A87-CD7CCB976B58}"/>
              </a:ext>
            </a:extLst>
          </p:cNvPr>
          <p:cNvSpPr/>
          <p:nvPr/>
        </p:nvSpPr>
        <p:spPr>
          <a:xfrm flipH="1">
            <a:off x="1840038" y="1412585"/>
            <a:ext cx="7555632" cy="3637587"/>
          </a:xfrm>
          <a:prstGeom prst="rect">
            <a:avLst/>
          </a:prstGeom>
          <a:noFill/>
          <a:ln w="31750" cap="flat" cmpd="sng" algn="ctr">
            <a:gradFill flip="none" rotWithShape="1">
              <a:gsLst>
                <a:gs pos="0">
                  <a:schemeClr val="accent2">
                    <a:alpha val="0"/>
                  </a:schemeClr>
                </a:gs>
                <a:gs pos="80000">
                  <a:schemeClr val="accent1"/>
                </a:gs>
              </a:gsLst>
              <a:lin ang="0" scaled="1"/>
              <a:tileRect/>
            </a:gra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标题">
            <a:extLst>
              <a:ext uri="{FF2B5EF4-FFF2-40B4-BE49-F238E27FC236}">
                <a16:creationId xmlns:a16="http://schemas.microsoft.com/office/drawing/2014/main" id="{7BAE0F8D-343D-0CDF-ABF1-441C2F3AB55A}"/>
              </a:ext>
            </a:extLst>
          </p:cNvPr>
          <p:cNvSpPr/>
          <p:nvPr>
            <p:custDataLst>
              <p:tags r:id="rId3"/>
            </p:custDataLst>
          </p:nvPr>
        </p:nvSpPr>
        <p:spPr>
          <a:xfrm>
            <a:off x="975960" y="426196"/>
            <a:ext cx="6942744" cy="577850"/>
          </a:xfrm>
          <a:prstGeom prst="rect">
            <a:avLst/>
          </a:prstGeom>
        </p:spPr>
        <p:txBody>
          <a:bodyPr wrap="square">
            <a:normAutofit/>
          </a:bodyPr>
          <a:lstStyle/>
          <a:p>
            <a:pPr algn="l"/>
            <a:endParaRPr lang="zh-CN" altLang="en-US" sz="2800" b="1" dirty="0">
              <a:solidFill>
                <a:schemeClr val="accent1"/>
              </a:solidFill>
              <a:latin typeface="微软雅黑" panose="020B0503020204020204" charset="-122"/>
              <a:ea typeface="微软雅黑" panose="020B0503020204020204" charset="-122"/>
              <a:cs typeface="Poppins" pitchFamily="2" charset="0"/>
              <a:sym typeface="+mn-ea"/>
            </a:endParaRPr>
          </a:p>
        </p:txBody>
      </p:sp>
      <p:sp>
        <p:nvSpPr>
          <p:cNvPr id="31" name="子标题2">
            <a:extLst>
              <a:ext uri="{FF2B5EF4-FFF2-40B4-BE49-F238E27FC236}">
                <a16:creationId xmlns:a16="http://schemas.microsoft.com/office/drawing/2014/main" id="{EED57E23-6290-426C-11B7-5C99BF49BB8B}"/>
              </a:ext>
            </a:extLst>
          </p:cNvPr>
          <p:cNvSpPr txBox="1"/>
          <p:nvPr>
            <p:custDataLst>
              <p:tags r:id="rId4"/>
            </p:custDataLst>
          </p:nvPr>
        </p:nvSpPr>
        <p:spPr>
          <a:xfrm>
            <a:off x="2095162" y="1749692"/>
            <a:ext cx="4527486" cy="460375"/>
          </a:xfrm>
          <a:prstGeom prst="rect">
            <a:avLst/>
          </a:prstGeom>
          <a:noFill/>
        </p:spPr>
        <p:txBody>
          <a:bodyPr wrap="square" rtlCol="0" anchor="ctr" anchorCtr="0">
            <a:normAutofit/>
          </a:bodyPr>
          <a:lstStyle/>
          <a:p>
            <a:endParaRPr lang="zh-CN" altLang="en-US" sz="2000" b="1" dirty="0">
              <a:solidFill>
                <a:schemeClr val="accent1"/>
              </a:solidFill>
              <a:latin typeface="微软雅黑" panose="020B0503020204020204" charset="-122"/>
              <a:ea typeface="微软雅黑" panose="020B0503020204020204" charset="-122"/>
            </a:endParaRPr>
          </a:p>
        </p:txBody>
      </p:sp>
      <p:sp>
        <p:nvSpPr>
          <p:cNvPr id="32" name="子内容2">
            <a:extLst>
              <a:ext uri="{FF2B5EF4-FFF2-40B4-BE49-F238E27FC236}">
                <a16:creationId xmlns:a16="http://schemas.microsoft.com/office/drawing/2014/main" id="{F5813E39-3971-3D10-6BBC-D6FCA7A315D3}"/>
              </a:ext>
            </a:extLst>
          </p:cNvPr>
          <p:cNvSpPr txBox="1"/>
          <p:nvPr>
            <p:custDataLst>
              <p:tags r:id="rId5"/>
            </p:custDataLst>
          </p:nvPr>
        </p:nvSpPr>
        <p:spPr>
          <a:xfrm>
            <a:off x="1969379" y="1706972"/>
            <a:ext cx="8253241" cy="3494975"/>
          </a:xfrm>
          <a:prstGeom prst="rect">
            <a:avLst/>
          </a:prstGeom>
          <a:noFill/>
        </p:spPr>
        <p:txBody>
          <a:bodyPr wrap="square" rtlCol="0">
            <a:noAutofit/>
          </a:bodyPr>
          <a:lstStyle/>
          <a:p>
            <a:pPr indent="313055" algn="just" fontAlgn="base">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rPr>
              <a:t>但即使如此，我仍不认为我努力的结果是毫无用处的，我的项目拥有非常高的自由度，任何开发人员都可以在此基础上二次开发，并且在此过程中我学习到了知识，懂得利用不同的框架搭建一个功能丰富的项目，懂得在互联网中寻找技术来实现我的需求，也提升了自己的技术能力和项目开发经验。</a:t>
            </a:r>
            <a:endParaRPr lang="en-US" altLang="zh-CN" dirty="0">
              <a:latin typeface="汉仪空山楷 W" panose="00020600040101010101" pitchFamily="18" charset="-122"/>
              <a:ea typeface="汉仪空山楷 W" panose="00020600040101010101" pitchFamily="18" charset="-122"/>
            </a:endParaRPr>
          </a:p>
          <a:p>
            <a:pPr indent="313055" algn="just" fontAlgn="base">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rPr>
              <a:t>同时，我也意识到个人博客在现代社会中的重要性，并通过设计这个系统，为博客创作者提供了一个选择。在未来，我希望能够进一步完善和扩展这个系统，增加更多的功能和优化用户体验，让更多的人受益于这个博客管理系统。</a:t>
            </a:r>
          </a:p>
        </p:txBody>
      </p:sp>
    </p:spTree>
    <p:custDataLst>
      <p:tags r:id="rId1"/>
    </p:custDataLst>
    <p:extLst>
      <p:ext uri="{BB962C8B-B14F-4D97-AF65-F5344CB8AC3E}">
        <p14:creationId xmlns:p14="http://schemas.microsoft.com/office/powerpoint/2010/main" val="790120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 to="" calcmode="lin" valueType="num">
                                          <p:cBhvr>
                                            <p:cTn id="7" dur="500" fill="hold">
                                              <p:stCondLst>
                                                <p:cond delay="0"/>
                                              </p:stCondLst>
                                            </p:cTn>
                                            <p:tgtEl>
                                              <p:spTgt spid="5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5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9" dur="500" fill="hold">
                                              <p:stCondLst>
                                                <p:cond delay="0"/>
                                              </p:stCondLst>
                                            </p:cTn>
                                            <p:tgtEl>
                                              <p:spTgt spid="55"/>
                                            </p:tgtEl>
                                            <p:attrNameLst>
                                              <p:attrName>style.opacity</p:attrName>
                                            </p:attrNameLst>
                                          </p:cBhvr>
                                          <p:tavLst>
                                            <p:tav tm="0">
                                              <p:val>
                                                <p:strVal val="0"/>
                                              </p:val>
                                            </p:tav>
                                            <p:tav tm="100000">
                                              <p:val>
                                                <p:strVal val="1"/>
                                              </p:val>
                                            </p:tav>
                                          </p:tavLst>
                                        </p:anim>
                                        <p:anim to="" calcmode="lin" valueType="num">
                                          <p:cBhvr>
                                            <p:cTn id="10" dur="500" fill="hold">
                                              <p:stCondLst>
                                                <p:cond delay="0"/>
                                              </p:stCondLst>
                                            </p:cTn>
                                            <p:tgtEl>
                                              <p:spTgt spid="5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55"/>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6"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to="" calcmode="lin" valueType="num">
                                          <p:cBhvr>
                                            <p:cTn id="21" dur="500" fill="hold">
                                              <p:stCondLst>
                                                <p:cond delay="0"/>
                                              </p:stCondLst>
                                            </p:cTn>
                                            <p:tgtEl>
                                              <p:spTgt spid="2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2" dur="500" fill="hold">
                                              <p:stCondLst>
                                                <p:cond delay="0"/>
                                              </p:stCondLst>
                                            </p:cTn>
                                            <p:tgtEl>
                                              <p:spTgt spid="2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3" dur="500" fill="hold">
                                              <p:stCondLst>
                                                <p:cond delay="0"/>
                                              </p:stCondLst>
                                            </p:cTn>
                                            <p:tgtEl>
                                              <p:spTgt spid="22"/>
                                            </p:tgtEl>
                                            <p:attrNameLst>
                                              <p:attrName>style.opacity</p:attrName>
                                            </p:attrNameLst>
                                          </p:cBhvr>
                                          <p:tavLst>
                                            <p:tav tm="0">
                                              <p:val>
                                                <p:strVal val="0"/>
                                              </p:val>
                                            </p:tav>
                                            <p:tav tm="100000">
                                              <p:val>
                                                <p:strVal val="1"/>
                                              </p:val>
                                            </p:tav>
                                          </p:tavLst>
                                        </p:anim>
                                        <p:anim to="" calcmode="lin" valueType="num">
                                          <p:cBhvr>
                                            <p:cTn id="24" dur="500" fill="hold">
                                              <p:stCondLst>
                                                <p:cond delay="0"/>
                                              </p:stCondLst>
                                            </p:cTn>
                                            <p:tgtEl>
                                              <p:spTgt spid="2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2"/>
                                            </p:tgtEl>
                                            <p:attrNameLst>
                                              <p:attrName>ppt_h</p:attrName>
                                            </p:attrNameLst>
                                          </p:cBhvr>
                                          <p:tavLst>
                                            <p:tav tm="0">
                                              <p:val>
                                                <p:strVal val="#ppt_h*2"/>
                                              </p:val>
                                            </p:tav>
                                            <p:tav tm="100000">
                                              <p:val>
                                                <p:strVal val="#ppt_h"/>
                                              </p:val>
                                            </p:tav>
                                          </p:tavLst>
                                        </p:anim>
                                      </p:childTnLst>
                                    </p:cTn>
                                  </p:par>
                                  <p:par>
                                    <p:cTn id="26" presetID="53" presetClass="entr" presetSubtype="16" fill="hold" grpId="0" nodeType="withEffect" nodePh="1" p14:presetBounceEnd="100000">
                                      <p:stCondLst>
                                        <p:cond delay="0"/>
                                      </p:stCondLst>
                                      <p:endCondLst>
                                        <p:cond evt="begin" delay="0">
                                          <p:tn val="26"/>
                                        </p:cond>
                                      </p:endCondLst>
                                      <p:childTnLst>
                                        <p:set>
                                          <p:cBhvr>
                                            <p:cTn id="27" dur="1" fill="hold">
                                              <p:stCondLst>
                                                <p:cond delay="0"/>
                                              </p:stCondLst>
                                            </p:cTn>
                                            <p:tgtEl>
                                              <p:spTgt spid="26"/>
                                            </p:tgtEl>
                                            <p:attrNameLst>
                                              <p:attrName>style.visibility</p:attrName>
                                            </p:attrNameLst>
                                          </p:cBhvr>
                                          <p:to>
                                            <p:strVal val="visible"/>
                                          </p:to>
                                        </p:set>
                                        <p:anim calcmode="lin" valueType="num">
                                          <p:cBhvr>
                                            <p:cTn id="28" dur="500" fill="hold"/>
                                            <p:tgtEl>
                                              <p:spTgt spid="26"/>
                                            </p:tgtEl>
                                            <p:attrNameLst>
                                              <p:attrName>ppt_w</p:attrName>
                                            </p:attrNameLst>
                                          </p:cBhvr>
                                          <p:tavLst>
                                            <p:tav tm="0">
                                              <p:val>
                                                <p:fltVal val="0"/>
                                              </p:val>
                                            </p:tav>
                                            <p:tav tm="100000">
                                              <p:val>
                                                <p:strVal val="#ppt_w"/>
                                              </p:val>
                                            </p:tav>
                                          </p:tavLst>
                                        </p:anim>
                                        <p:anim calcmode="lin" valueType="num">
                                          <p:cBhvr>
                                            <p:cTn id="29" dur="500" fill="hold"/>
                                            <p:tgtEl>
                                              <p:spTgt spid="26"/>
                                            </p:tgtEl>
                                            <p:attrNameLst>
                                              <p:attrName>ppt_h</p:attrName>
                                            </p:attrNameLst>
                                          </p:cBhvr>
                                          <p:tavLst>
                                            <p:tav tm="0">
                                              <p:val>
                                                <p:fltVal val="0"/>
                                              </p:val>
                                            </p:tav>
                                            <p:tav tm="100000">
                                              <p:val>
                                                <p:strVal val="#ppt_h"/>
                                              </p:val>
                                            </p:tav>
                                          </p:tavLst>
                                        </p:anim>
                                        <p:animEffect transition="in" filter="fade">
                                          <p:cBhvr>
                                            <p:cTn id="30" dur="500"/>
                                            <p:tgtEl>
                                              <p:spTgt spid="26"/>
                                            </p:tgtEl>
                                          </p:cBhvr>
                                        </p:animEffect>
                                      </p:childTnLst>
                                    </p:cTn>
                                  </p:par>
                                  <p:par>
                                    <p:cTn id="31" presetID="0" presetClass="entr" presetSubtype="0" fill="hold" grpId="0" nodeType="withEffect" nodePh="1">
                                      <p:stCondLst>
                                        <p:cond delay="0"/>
                                      </p:stCondLst>
                                      <p:endCondLst>
                                        <p:cond evt="begin" delay="0">
                                          <p:tn val="31"/>
                                        </p:cond>
                                      </p:endCondLst>
                                      <p:childTnLst>
                                        <p:set>
                                          <p:cBhvr>
                                            <p:cTn id="32" dur="1" fill="hold">
                                              <p:stCondLst>
                                                <p:cond delay="0"/>
                                              </p:stCondLst>
                                            </p:cTn>
                                            <p:tgtEl>
                                              <p:spTgt spid="31"/>
                                            </p:tgtEl>
                                            <p:attrNameLst>
                                              <p:attrName>style.visibility</p:attrName>
                                            </p:attrNameLst>
                                          </p:cBhvr>
                                          <p:to>
                                            <p:strVal val="visible"/>
                                          </p:to>
                                        </p:set>
                                        <p:anim to="" calcmode="lin" valueType="num">
                                          <p:cBhvr>
                                            <p:cTn id="33" dur="500" fill="hold">
                                              <p:stCondLst>
                                                <p:cond delay="0"/>
                                              </p:stCondLst>
                                            </p:cTn>
                                            <p:tgtEl>
                                              <p:spTgt spid="3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4" dur="500" fill="hold">
                                              <p:stCondLst>
                                                <p:cond delay="0"/>
                                              </p:stCondLst>
                                            </p:cTn>
                                            <p:tgtEl>
                                              <p:spTgt spid="3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5" dur="500" fill="hold">
                                              <p:stCondLst>
                                                <p:cond delay="0"/>
                                              </p:stCondLst>
                                            </p:cTn>
                                            <p:tgtEl>
                                              <p:spTgt spid="31"/>
                                            </p:tgtEl>
                                            <p:attrNameLst>
                                              <p:attrName>style.opacity</p:attrName>
                                            </p:attrNameLst>
                                          </p:cBhvr>
                                          <p:tavLst>
                                            <p:tav tm="0">
                                              <p:val>
                                                <p:strVal val="0"/>
                                              </p:val>
                                            </p:tav>
                                            <p:tav tm="100000">
                                              <p:val>
                                                <p:strVal val="1"/>
                                              </p:val>
                                            </p:tav>
                                          </p:tavLst>
                                        </p:anim>
                                        <p:anim to="" calcmode="lin" valueType="num">
                                          <p:cBhvr>
                                            <p:cTn id="36" dur="500" fill="hold">
                                              <p:stCondLst>
                                                <p:cond delay="0"/>
                                              </p:stCondLst>
                                            </p:cTn>
                                            <p:tgtEl>
                                              <p:spTgt spid="31"/>
                                            </p:tgtEl>
                                            <p:attrNameLst>
                                              <p:attrName>ppt_w</p:attrName>
                                            </p:attrNameLst>
                                          </p:cBhvr>
                                          <p:tavLst>
                                            <p:tav tm="0">
                                              <p:val>
                                                <p:strVal val="#ppt_w*2"/>
                                              </p:val>
                                            </p:tav>
                                            <p:tav tm="100000">
                                              <p:val>
                                                <p:strVal val="#ppt_w"/>
                                              </p:val>
                                            </p:tav>
                                          </p:tavLst>
                                        </p:anim>
                                        <p:anim to="" calcmode="lin" valueType="num">
                                          <p:cBhvr>
                                            <p:cTn id="37" dur="500" fill="hold">
                                              <p:stCondLst>
                                                <p:cond delay="0"/>
                                              </p:stCondLst>
                                            </p:cTn>
                                            <p:tgtEl>
                                              <p:spTgt spid="31"/>
                                            </p:tgtEl>
                                            <p:attrNameLst>
                                              <p:attrName>ppt_h</p:attrName>
                                            </p:attrNameLst>
                                          </p:cBhvr>
                                          <p:tavLst>
                                            <p:tav tm="0">
                                              <p:val>
                                                <p:strVal val="#ppt_h*2"/>
                                              </p:val>
                                            </p:tav>
                                            <p:tav tm="100000">
                                              <p:val>
                                                <p:strVal val="#ppt_h"/>
                                              </p:val>
                                            </p:tav>
                                          </p:tavLst>
                                        </p:anim>
                                      </p:childTnLst>
                                    </p:cTn>
                                  </p:par>
                                  <p:par>
                                    <p:cTn id="38" presetID="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 to="" calcmode="lin" valueType="num">
                                          <p:cBhvr>
                                            <p:cTn id="40" dur="500" fill="hold">
                                              <p:stCondLst>
                                                <p:cond delay="0"/>
                                              </p:stCondLst>
                                            </p:cTn>
                                            <p:tgtEl>
                                              <p:spTgt spid="3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1" dur="500" fill="hold">
                                              <p:stCondLst>
                                                <p:cond delay="0"/>
                                              </p:stCondLst>
                                            </p:cTn>
                                            <p:tgtEl>
                                              <p:spTgt spid="3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2" dur="500" fill="hold">
                                              <p:stCondLst>
                                                <p:cond delay="0"/>
                                              </p:stCondLst>
                                            </p:cTn>
                                            <p:tgtEl>
                                              <p:spTgt spid="32"/>
                                            </p:tgtEl>
                                            <p:attrNameLst>
                                              <p:attrName>style.opacity</p:attrName>
                                            </p:attrNameLst>
                                          </p:cBhvr>
                                          <p:tavLst>
                                            <p:tav tm="0">
                                              <p:val>
                                                <p:strVal val="0"/>
                                              </p:val>
                                            </p:tav>
                                            <p:tav tm="100000">
                                              <p:val>
                                                <p:strVal val="1"/>
                                              </p:val>
                                            </p:tav>
                                          </p:tavLst>
                                        </p:anim>
                                        <p:anim to="" calcmode="lin" valueType="num">
                                          <p:cBhvr>
                                            <p:cTn id="43" dur="500" fill="hold">
                                              <p:stCondLst>
                                                <p:cond delay="0"/>
                                              </p:stCondLst>
                                            </p:cTn>
                                            <p:tgtEl>
                                              <p:spTgt spid="32"/>
                                            </p:tgtEl>
                                            <p:attrNameLst>
                                              <p:attrName>ppt_w</p:attrName>
                                            </p:attrNameLst>
                                          </p:cBhvr>
                                          <p:tavLst>
                                            <p:tav tm="0">
                                              <p:val>
                                                <p:strVal val="#ppt_w*2"/>
                                              </p:val>
                                            </p:tav>
                                            <p:tav tm="100000">
                                              <p:val>
                                                <p:strVal val="#ppt_w"/>
                                              </p:val>
                                            </p:tav>
                                          </p:tavLst>
                                        </p:anim>
                                        <p:anim to="" calcmode="lin" valueType="num">
                                          <p:cBhvr>
                                            <p:cTn id="44" dur="500" fill="hold">
                                              <p:stCondLst>
                                                <p:cond delay="0"/>
                                              </p:stCondLst>
                                            </p:cTn>
                                            <p:tgtEl>
                                              <p:spTgt spid="3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22" grpId="0" animBg="1"/>
          <p:bldP spid="26" grpId="0"/>
          <p:bldP spid="31"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 to="" calcmode="lin" valueType="num">
                                          <p:cBhvr>
                                            <p:cTn id="7" dur="500" fill="hold">
                                              <p:stCondLst>
                                                <p:cond delay="0"/>
                                              </p:stCondLst>
                                            </p:cTn>
                                            <p:tgtEl>
                                              <p:spTgt spid="5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5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9" dur="500" fill="hold">
                                              <p:stCondLst>
                                                <p:cond delay="0"/>
                                              </p:stCondLst>
                                            </p:cTn>
                                            <p:tgtEl>
                                              <p:spTgt spid="55"/>
                                            </p:tgtEl>
                                            <p:attrNameLst>
                                              <p:attrName>style.opacity</p:attrName>
                                            </p:attrNameLst>
                                          </p:cBhvr>
                                          <p:tavLst>
                                            <p:tav tm="0">
                                              <p:val>
                                                <p:strVal val="0"/>
                                              </p:val>
                                            </p:tav>
                                            <p:tav tm="100000">
                                              <p:val>
                                                <p:strVal val="1"/>
                                              </p:val>
                                            </p:tav>
                                          </p:tavLst>
                                        </p:anim>
                                        <p:anim to="" calcmode="lin" valueType="num">
                                          <p:cBhvr>
                                            <p:cTn id="10" dur="500" fill="hold">
                                              <p:stCondLst>
                                                <p:cond delay="0"/>
                                              </p:stCondLst>
                                            </p:cTn>
                                            <p:tgtEl>
                                              <p:spTgt spid="55"/>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55"/>
                                            </p:tgtEl>
                                            <p:attrNameLst>
                                              <p:attrName>ppt_h</p:attrName>
                                            </p:attrNameLst>
                                          </p:cBhvr>
                                          <p:tavLst>
                                            <p:tav tm="0">
                                              <p:val>
                                                <p:strVal val="#ppt_h*2"/>
                                              </p:val>
                                            </p:tav>
                                            <p:tav tm="100000">
                                              <p:val>
                                                <p:strVal val="#ppt_h"/>
                                              </p:val>
                                            </p:tav>
                                          </p:tavLst>
                                        </p:anim>
                                      </p:childTnLst>
                                    </p:cTn>
                                  </p:par>
                                  <p:par>
                                    <p:cTn id="12" presetID="0"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to="" calcmode="lin" valueType="num">
                                          <p:cBhvr>
                                            <p:cTn id="14"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5"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6"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17"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9" presetID="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 to="" calcmode="lin" valueType="num">
                                          <p:cBhvr>
                                            <p:cTn id="21" dur="500" fill="hold">
                                              <p:stCondLst>
                                                <p:cond delay="0"/>
                                              </p:stCondLst>
                                            </p:cTn>
                                            <p:tgtEl>
                                              <p:spTgt spid="2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2" dur="500" fill="hold">
                                              <p:stCondLst>
                                                <p:cond delay="0"/>
                                              </p:stCondLst>
                                            </p:cTn>
                                            <p:tgtEl>
                                              <p:spTgt spid="2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3" dur="500" fill="hold">
                                              <p:stCondLst>
                                                <p:cond delay="0"/>
                                              </p:stCondLst>
                                            </p:cTn>
                                            <p:tgtEl>
                                              <p:spTgt spid="22"/>
                                            </p:tgtEl>
                                            <p:attrNameLst>
                                              <p:attrName>style.opacity</p:attrName>
                                            </p:attrNameLst>
                                          </p:cBhvr>
                                          <p:tavLst>
                                            <p:tav tm="0">
                                              <p:val>
                                                <p:strVal val="0"/>
                                              </p:val>
                                            </p:tav>
                                            <p:tav tm="100000">
                                              <p:val>
                                                <p:strVal val="1"/>
                                              </p:val>
                                            </p:tav>
                                          </p:tavLst>
                                        </p:anim>
                                        <p:anim to="" calcmode="lin" valueType="num">
                                          <p:cBhvr>
                                            <p:cTn id="24" dur="500" fill="hold">
                                              <p:stCondLst>
                                                <p:cond delay="0"/>
                                              </p:stCondLst>
                                            </p:cTn>
                                            <p:tgtEl>
                                              <p:spTgt spid="22"/>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22"/>
                                            </p:tgtEl>
                                            <p:attrNameLst>
                                              <p:attrName>ppt_h</p:attrName>
                                            </p:attrNameLst>
                                          </p:cBhvr>
                                          <p:tavLst>
                                            <p:tav tm="0">
                                              <p:val>
                                                <p:strVal val="#ppt_h*2"/>
                                              </p:val>
                                            </p:tav>
                                            <p:tav tm="100000">
                                              <p:val>
                                                <p:strVal val="#ppt_h"/>
                                              </p:val>
                                            </p:tav>
                                          </p:tavLst>
                                        </p:anim>
                                      </p:childTnLst>
                                    </p:cTn>
                                  </p:par>
                                  <p:par>
                                    <p:cTn id="26" presetID="53" presetClass="entr" presetSubtype="16" fill="hold" grpId="0" nodeType="withEffect" nodePh="1">
                                      <p:stCondLst>
                                        <p:cond delay="0"/>
                                      </p:stCondLst>
                                      <p:endCondLst>
                                        <p:cond evt="begin" delay="0">
                                          <p:tn val="26"/>
                                        </p:cond>
                                      </p:endCondLst>
                                      <p:childTnLst>
                                        <p:set>
                                          <p:cBhvr>
                                            <p:cTn id="27" dur="1" fill="hold">
                                              <p:stCondLst>
                                                <p:cond delay="0"/>
                                              </p:stCondLst>
                                            </p:cTn>
                                            <p:tgtEl>
                                              <p:spTgt spid="26"/>
                                            </p:tgtEl>
                                            <p:attrNameLst>
                                              <p:attrName>style.visibility</p:attrName>
                                            </p:attrNameLst>
                                          </p:cBhvr>
                                          <p:to>
                                            <p:strVal val="visible"/>
                                          </p:to>
                                        </p:set>
                                        <p:anim calcmode="lin" valueType="num">
                                          <p:cBhvr>
                                            <p:cTn id="28" dur="500" fill="hold"/>
                                            <p:tgtEl>
                                              <p:spTgt spid="26"/>
                                            </p:tgtEl>
                                            <p:attrNameLst>
                                              <p:attrName>ppt_w</p:attrName>
                                            </p:attrNameLst>
                                          </p:cBhvr>
                                          <p:tavLst>
                                            <p:tav tm="0">
                                              <p:val>
                                                <p:fltVal val="0"/>
                                              </p:val>
                                            </p:tav>
                                            <p:tav tm="100000">
                                              <p:val>
                                                <p:strVal val="#ppt_w"/>
                                              </p:val>
                                            </p:tav>
                                          </p:tavLst>
                                        </p:anim>
                                        <p:anim calcmode="lin" valueType="num">
                                          <p:cBhvr>
                                            <p:cTn id="29" dur="500" fill="hold"/>
                                            <p:tgtEl>
                                              <p:spTgt spid="26"/>
                                            </p:tgtEl>
                                            <p:attrNameLst>
                                              <p:attrName>ppt_h</p:attrName>
                                            </p:attrNameLst>
                                          </p:cBhvr>
                                          <p:tavLst>
                                            <p:tav tm="0">
                                              <p:val>
                                                <p:fltVal val="0"/>
                                              </p:val>
                                            </p:tav>
                                            <p:tav tm="100000">
                                              <p:val>
                                                <p:strVal val="#ppt_h"/>
                                              </p:val>
                                            </p:tav>
                                          </p:tavLst>
                                        </p:anim>
                                        <p:animEffect transition="in" filter="fade">
                                          <p:cBhvr>
                                            <p:cTn id="30" dur="500"/>
                                            <p:tgtEl>
                                              <p:spTgt spid="26"/>
                                            </p:tgtEl>
                                          </p:cBhvr>
                                        </p:animEffect>
                                      </p:childTnLst>
                                    </p:cTn>
                                  </p:par>
                                  <p:par>
                                    <p:cTn id="31" presetID="0" presetClass="entr" presetSubtype="0" fill="hold" grpId="0" nodeType="withEffect" nodePh="1">
                                      <p:stCondLst>
                                        <p:cond delay="0"/>
                                      </p:stCondLst>
                                      <p:endCondLst>
                                        <p:cond evt="begin" delay="0">
                                          <p:tn val="31"/>
                                        </p:cond>
                                      </p:endCondLst>
                                      <p:childTnLst>
                                        <p:set>
                                          <p:cBhvr>
                                            <p:cTn id="32" dur="1" fill="hold">
                                              <p:stCondLst>
                                                <p:cond delay="0"/>
                                              </p:stCondLst>
                                            </p:cTn>
                                            <p:tgtEl>
                                              <p:spTgt spid="31"/>
                                            </p:tgtEl>
                                            <p:attrNameLst>
                                              <p:attrName>style.visibility</p:attrName>
                                            </p:attrNameLst>
                                          </p:cBhvr>
                                          <p:to>
                                            <p:strVal val="visible"/>
                                          </p:to>
                                        </p:set>
                                        <p:anim to="" calcmode="lin" valueType="num">
                                          <p:cBhvr>
                                            <p:cTn id="33" dur="500" fill="hold">
                                              <p:stCondLst>
                                                <p:cond delay="0"/>
                                              </p:stCondLst>
                                            </p:cTn>
                                            <p:tgtEl>
                                              <p:spTgt spid="3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4" dur="500" fill="hold">
                                              <p:stCondLst>
                                                <p:cond delay="0"/>
                                              </p:stCondLst>
                                            </p:cTn>
                                            <p:tgtEl>
                                              <p:spTgt spid="3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5" dur="500" fill="hold">
                                              <p:stCondLst>
                                                <p:cond delay="0"/>
                                              </p:stCondLst>
                                            </p:cTn>
                                            <p:tgtEl>
                                              <p:spTgt spid="31"/>
                                            </p:tgtEl>
                                            <p:attrNameLst>
                                              <p:attrName>style.opacity</p:attrName>
                                            </p:attrNameLst>
                                          </p:cBhvr>
                                          <p:tavLst>
                                            <p:tav tm="0">
                                              <p:val>
                                                <p:strVal val="0"/>
                                              </p:val>
                                            </p:tav>
                                            <p:tav tm="100000">
                                              <p:val>
                                                <p:strVal val="1"/>
                                              </p:val>
                                            </p:tav>
                                          </p:tavLst>
                                        </p:anim>
                                        <p:anim to="" calcmode="lin" valueType="num">
                                          <p:cBhvr>
                                            <p:cTn id="36" dur="500" fill="hold">
                                              <p:stCondLst>
                                                <p:cond delay="0"/>
                                              </p:stCondLst>
                                            </p:cTn>
                                            <p:tgtEl>
                                              <p:spTgt spid="31"/>
                                            </p:tgtEl>
                                            <p:attrNameLst>
                                              <p:attrName>ppt_w</p:attrName>
                                            </p:attrNameLst>
                                          </p:cBhvr>
                                          <p:tavLst>
                                            <p:tav tm="0">
                                              <p:val>
                                                <p:strVal val="#ppt_w*2"/>
                                              </p:val>
                                            </p:tav>
                                            <p:tav tm="100000">
                                              <p:val>
                                                <p:strVal val="#ppt_w"/>
                                              </p:val>
                                            </p:tav>
                                          </p:tavLst>
                                        </p:anim>
                                        <p:anim to="" calcmode="lin" valueType="num">
                                          <p:cBhvr>
                                            <p:cTn id="37" dur="500" fill="hold">
                                              <p:stCondLst>
                                                <p:cond delay="0"/>
                                              </p:stCondLst>
                                            </p:cTn>
                                            <p:tgtEl>
                                              <p:spTgt spid="31"/>
                                            </p:tgtEl>
                                            <p:attrNameLst>
                                              <p:attrName>ppt_h</p:attrName>
                                            </p:attrNameLst>
                                          </p:cBhvr>
                                          <p:tavLst>
                                            <p:tav tm="0">
                                              <p:val>
                                                <p:strVal val="#ppt_h*2"/>
                                              </p:val>
                                            </p:tav>
                                            <p:tav tm="100000">
                                              <p:val>
                                                <p:strVal val="#ppt_h"/>
                                              </p:val>
                                            </p:tav>
                                          </p:tavLst>
                                        </p:anim>
                                      </p:childTnLst>
                                    </p:cTn>
                                  </p:par>
                                  <p:par>
                                    <p:cTn id="38" presetID="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 to="" calcmode="lin" valueType="num">
                                          <p:cBhvr>
                                            <p:cTn id="40" dur="500" fill="hold">
                                              <p:stCondLst>
                                                <p:cond delay="0"/>
                                              </p:stCondLst>
                                            </p:cTn>
                                            <p:tgtEl>
                                              <p:spTgt spid="3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1" dur="500" fill="hold">
                                              <p:stCondLst>
                                                <p:cond delay="0"/>
                                              </p:stCondLst>
                                            </p:cTn>
                                            <p:tgtEl>
                                              <p:spTgt spid="3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2" dur="500" fill="hold">
                                              <p:stCondLst>
                                                <p:cond delay="0"/>
                                              </p:stCondLst>
                                            </p:cTn>
                                            <p:tgtEl>
                                              <p:spTgt spid="32"/>
                                            </p:tgtEl>
                                            <p:attrNameLst>
                                              <p:attrName>style.opacity</p:attrName>
                                            </p:attrNameLst>
                                          </p:cBhvr>
                                          <p:tavLst>
                                            <p:tav tm="0">
                                              <p:val>
                                                <p:strVal val="0"/>
                                              </p:val>
                                            </p:tav>
                                            <p:tav tm="100000">
                                              <p:val>
                                                <p:strVal val="1"/>
                                              </p:val>
                                            </p:tav>
                                          </p:tavLst>
                                        </p:anim>
                                        <p:anim to="" calcmode="lin" valueType="num">
                                          <p:cBhvr>
                                            <p:cTn id="43" dur="500" fill="hold">
                                              <p:stCondLst>
                                                <p:cond delay="0"/>
                                              </p:stCondLst>
                                            </p:cTn>
                                            <p:tgtEl>
                                              <p:spTgt spid="32"/>
                                            </p:tgtEl>
                                            <p:attrNameLst>
                                              <p:attrName>ppt_w</p:attrName>
                                            </p:attrNameLst>
                                          </p:cBhvr>
                                          <p:tavLst>
                                            <p:tav tm="0">
                                              <p:val>
                                                <p:strVal val="#ppt_w*2"/>
                                              </p:val>
                                            </p:tav>
                                            <p:tav tm="100000">
                                              <p:val>
                                                <p:strVal val="#ppt_w"/>
                                              </p:val>
                                            </p:tav>
                                          </p:tavLst>
                                        </p:anim>
                                        <p:anim to="" calcmode="lin" valueType="num">
                                          <p:cBhvr>
                                            <p:cTn id="44" dur="500" fill="hold">
                                              <p:stCondLst>
                                                <p:cond delay="0"/>
                                              </p:stCondLst>
                                            </p:cTn>
                                            <p:tgtEl>
                                              <p:spTgt spid="32"/>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22" grpId="0" animBg="1"/>
          <p:bldP spid="26" grpId="0"/>
          <p:bldP spid="31" grpId="0"/>
          <p:bldP spid="32"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hidden="1"/>
          <p:cNvGrpSpPr/>
          <p:nvPr/>
        </p:nvGrpSpPr>
        <p:grpSpPr>
          <a:xfrm>
            <a:off x="0" y="0"/>
            <a:ext cx="12192000" cy="6857365"/>
            <a:chOff x="0" y="0"/>
            <a:chExt cx="19200" cy="10799"/>
          </a:xfrm>
        </p:grpSpPr>
        <p:sp>
          <p:nvSpPr>
            <p:cNvPr id="6" name="椭圆 5"/>
            <p:cNvSpPr/>
            <p:nvPr/>
          </p:nvSpPr>
          <p:spPr>
            <a:xfrm>
              <a:off x="1621" y="1675"/>
              <a:ext cx="754" cy="754"/>
            </a:xfrm>
            <a:prstGeom prst="ellipse">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023" y="4966"/>
              <a:ext cx="867" cy="86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688" y="9089"/>
              <a:ext cx="1300" cy="1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309" y="1214"/>
              <a:ext cx="329" cy="3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a:off x="0" y="6495"/>
              <a:ext cx="3930" cy="430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sp>
          <p:nvSpPr>
            <p:cNvPr id="11" name="任意多边形: 形状 10"/>
            <p:cNvSpPr/>
            <p:nvPr/>
          </p:nvSpPr>
          <p:spPr>
            <a:xfrm flipH="1">
              <a:off x="16508" y="0"/>
              <a:ext cx="2692" cy="2428"/>
            </a:xfrm>
            <a:custGeom>
              <a:avLst/>
              <a:gdLst>
                <a:gd name="connsiteX0" fmla="*/ 0 w 1709721"/>
                <a:gd name="connsiteY0" fmla="*/ 0 h 1542092"/>
                <a:gd name="connsiteX1" fmla="*/ 1709721 w 1709721"/>
                <a:gd name="connsiteY1" fmla="*/ 0 h 1542092"/>
                <a:gd name="connsiteX2" fmla="*/ 1683816 w 1709721"/>
                <a:gd name="connsiteY2" fmla="*/ 169743 h 1542092"/>
                <a:gd name="connsiteX3" fmla="*/ 0 w 1709721"/>
                <a:gd name="connsiteY3" fmla="*/ 1542092 h 1542092"/>
              </a:gdLst>
              <a:ahLst/>
              <a:cxnLst>
                <a:cxn ang="0">
                  <a:pos x="connsiteX0" y="connsiteY0"/>
                </a:cxn>
                <a:cxn ang="0">
                  <a:pos x="connsiteX1" y="connsiteY1"/>
                </a:cxn>
                <a:cxn ang="0">
                  <a:pos x="connsiteX2" y="connsiteY2"/>
                </a:cxn>
                <a:cxn ang="0">
                  <a:pos x="connsiteX3" y="connsiteY3"/>
                </a:cxn>
              </a:cxnLst>
              <a:rect l="l" t="t" r="r" b="b"/>
              <a:pathLst>
                <a:path w="1709721" h="1542092">
                  <a:moveTo>
                    <a:pt x="0" y="0"/>
                  </a:moveTo>
                  <a:lnTo>
                    <a:pt x="1709721" y="0"/>
                  </a:lnTo>
                  <a:lnTo>
                    <a:pt x="1683816" y="169743"/>
                  </a:lnTo>
                  <a:cubicBezTo>
                    <a:pt x="1523550" y="952941"/>
                    <a:pt x="830577" y="1542092"/>
                    <a:pt x="0" y="15420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grpSp>
      <p:grpSp>
        <p:nvGrpSpPr>
          <p:cNvPr id="3" name="组合 2"/>
          <p:cNvGrpSpPr/>
          <p:nvPr/>
        </p:nvGrpSpPr>
        <p:grpSpPr>
          <a:xfrm>
            <a:off x="8128849" y="1826566"/>
            <a:ext cx="10186827" cy="4816867"/>
            <a:chOff x="7683144" y="1826566"/>
            <a:chExt cx="10186827" cy="4816867"/>
          </a:xfrm>
        </p:grpSpPr>
        <p:sp>
          <p:nvSpPr>
            <p:cNvPr id="1099" name="矩形 1098"/>
            <p:cNvSpPr/>
            <p:nvPr>
              <p:custDataLst>
                <p:tags r:id="rId13"/>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8" name="矩形 1097"/>
            <p:cNvSpPr/>
            <p:nvPr>
              <p:custDataLst>
                <p:tags r:id="rId14"/>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3" name="矩形 1092"/>
            <p:cNvSpPr/>
            <p:nvPr>
              <p:custDataLst>
                <p:tags r:id="rId15"/>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4" name="矩形 1093"/>
            <p:cNvSpPr/>
            <p:nvPr>
              <p:custDataLst>
                <p:tags r:id="rId16"/>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5" name="矩形 1094"/>
            <p:cNvSpPr/>
            <p:nvPr>
              <p:custDataLst>
                <p:tags r:id="rId17"/>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2" name="矩形 1091"/>
            <p:cNvSpPr/>
            <p:nvPr>
              <p:custDataLst>
                <p:tags r:id="rId18"/>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1" name="矩形 1090"/>
            <p:cNvSpPr/>
            <p:nvPr>
              <p:custDataLst>
                <p:tags r:id="rId19"/>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0" name="矩形 1089"/>
            <p:cNvSpPr/>
            <p:nvPr>
              <p:custDataLst>
                <p:tags r:id="rId20"/>
              </p:custDataLst>
            </p:nvPr>
          </p:nvSpPr>
          <p:spPr>
            <a:xfrm>
              <a:off x="8556447" y="1982913"/>
              <a:ext cx="6791218" cy="559014"/>
            </a:xfrm>
            <a:prstGeom prst="rect">
              <a:avLst/>
            </a:prstGeom>
            <a:gradFill flip="none" rotWithShape="1">
              <a:gsLst>
                <a:gs pos="100000">
                  <a:schemeClr val="accent1">
                    <a:alpha val="0"/>
                  </a:schemeClr>
                </a:gs>
                <a:gs pos="0">
                  <a:schemeClr val="accent2">
                    <a:alpha val="2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grpSp>
      <p:grpSp>
        <p:nvGrpSpPr>
          <p:cNvPr id="4" name="组合 3"/>
          <p:cNvGrpSpPr/>
          <p:nvPr/>
        </p:nvGrpSpPr>
        <p:grpSpPr>
          <a:xfrm flipH="1">
            <a:off x="-6123675" y="1826566"/>
            <a:ext cx="10186827" cy="4816867"/>
            <a:chOff x="7683144" y="1826566"/>
            <a:chExt cx="10186827" cy="4816867"/>
          </a:xfrm>
        </p:grpSpPr>
        <p:sp>
          <p:nvSpPr>
            <p:cNvPr id="5" name="矩形 4"/>
            <p:cNvSpPr/>
            <p:nvPr>
              <p:custDataLst>
                <p:tags r:id="rId5"/>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 name="矩形 1"/>
            <p:cNvSpPr/>
            <p:nvPr>
              <p:custDataLst>
                <p:tags r:id="rId6"/>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6" name="矩形 15"/>
            <p:cNvSpPr/>
            <p:nvPr>
              <p:custDataLst>
                <p:tags r:id="rId7"/>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7" name="矩形 16"/>
            <p:cNvSpPr/>
            <p:nvPr>
              <p:custDataLst>
                <p:tags r:id="rId8"/>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8" name="矩形 17"/>
            <p:cNvSpPr/>
            <p:nvPr>
              <p:custDataLst>
                <p:tags r:id="rId9"/>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9" name="矩形 18"/>
            <p:cNvSpPr/>
            <p:nvPr>
              <p:custDataLst>
                <p:tags r:id="rId10"/>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0" name="矩形 19"/>
            <p:cNvSpPr/>
            <p:nvPr>
              <p:custDataLst>
                <p:tags r:id="rId11"/>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1" name="矩形 20"/>
            <p:cNvSpPr/>
            <p:nvPr>
              <p:custDataLst>
                <p:tags r:id="rId12"/>
              </p:custDataLst>
            </p:nvPr>
          </p:nvSpPr>
          <p:spPr>
            <a:xfrm>
              <a:off x="8556447" y="1982913"/>
              <a:ext cx="6791218" cy="559014"/>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chemeClr val="accent1"/>
                </a:solidFill>
                <a:latin typeface="微软雅黑" panose="020B0503020204020204" charset="-122"/>
                <a:ea typeface="微软雅黑" panose="020B0503020204020204" charset="-122"/>
              </a:endParaRPr>
            </a:p>
          </p:txBody>
        </p:sp>
      </p:grpSp>
      <p:sp>
        <p:nvSpPr>
          <p:cNvPr id="12" name="序号"/>
          <p:cNvSpPr txBox="1"/>
          <p:nvPr>
            <p:custDataLst>
              <p:tags r:id="rId2"/>
            </p:custDataLst>
          </p:nvPr>
        </p:nvSpPr>
        <p:spPr>
          <a:xfrm>
            <a:off x="2344420" y="2054860"/>
            <a:ext cx="2483485" cy="2089150"/>
          </a:xfrm>
          <a:prstGeom prst="rect">
            <a:avLst/>
          </a:prstGeom>
        </p:spPr>
        <p:txBody>
          <a:bodyPr wrap="square">
            <a:normAutofit/>
          </a:bodyPr>
          <a:lstStyle>
            <a:lvl1pPr marL="0" indent="0" algn="l" defTabSz="914400" rtl="0" eaLnBrk="1" latinLnBrk="0" hangingPunct="1">
              <a:lnSpc>
                <a:spcPct val="90000"/>
              </a:lnSpc>
              <a:spcBef>
                <a:spcPts val="1000"/>
              </a:spcBef>
              <a:buFont typeface="Arial" panose="020B0604020202020204" pitchFamily="34" charset="0"/>
              <a:buNone/>
              <a:defRPr sz="16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en-US" altLang="zh-CN" sz="12000" b="1" dirty="0">
                <a:solidFill>
                  <a:schemeClr val="accent1"/>
                </a:solidFill>
                <a:latin typeface="微软雅黑" panose="020B0503020204020204" charset="-122"/>
                <a:ea typeface="微软雅黑" panose="020B0503020204020204" charset="-122"/>
              </a:rPr>
              <a:t>08</a:t>
            </a:r>
          </a:p>
        </p:txBody>
      </p:sp>
      <p:sp>
        <p:nvSpPr>
          <p:cNvPr id="34" name="标题"/>
          <p:cNvSpPr txBox="1"/>
          <p:nvPr>
            <p:custDataLst>
              <p:tags r:id="rId3"/>
            </p:custDataLst>
          </p:nvPr>
        </p:nvSpPr>
        <p:spPr>
          <a:xfrm>
            <a:off x="4404995" y="2298700"/>
            <a:ext cx="6791218" cy="932180"/>
          </a:xfrm>
          <a:prstGeom prst="rect">
            <a:avLst/>
          </a:prstGeom>
          <a:noFill/>
        </p:spPr>
        <p:txBody>
          <a:bodyPr wrap="square" rtlCol="0" anchor="ctr"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4800" spc="0">
                <a:solidFill>
                  <a:schemeClr val="accent1"/>
                </a:solidFill>
                <a:latin typeface="微软雅黑" panose="020B0503020204020204" charset="-122"/>
                <a:ea typeface="微软雅黑" panose="020B0503020204020204" charset="-122"/>
                <a:cs typeface="+mn-ea"/>
                <a:sym typeface="+mn-lt"/>
              </a:rPr>
              <a:t>致谢</a:t>
            </a:r>
            <a:endParaRPr lang="zh-CN" altLang="en-US" sz="4800" spc="0" dirty="0">
              <a:solidFill>
                <a:schemeClr val="accent1"/>
              </a:solidFill>
              <a:latin typeface="微软雅黑" panose="020B0503020204020204" charset="-122"/>
              <a:ea typeface="微软雅黑" panose="020B0503020204020204" charset="-122"/>
              <a:cs typeface="+mn-ea"/>
              <a:sym typeface="+mn-lt"/>
            </a:endParaRPr>
          </a:p>
        </p:txBody>
      </p:sp>
      <p:sp>
        <p:nvSpPr>
          <p:cNvPr id="35" name="副标题"/>
          <p:cNvSpPr txBox="1"/>
          <p:nvPr>
            <p:custDataLst>
              <p:tags r:id="rId4"/>
            </p:custDataLst>
          </p:nvPr>
        </p:nvSpPr>
        <p:spPr>
          <a:xfrm>
            <a:off x="4404995" y="3326130"/>
            <a:ext cx="4715313" cy="398780"/>
          </a:xfrm>
          <a:prstGeom prst="rect">
            <a:avLst/>
          </a:prstGeom>
          <a:noFill/>
        </p:spPr>
        <p:txBody>
          <a:bodyPr wrap="square" rtlCol="0" anchor="ctr" anchorCtr="0">
            <a:normAutofit/>
          </a:bodyPr>
          <a:lstStyle/>
          <a:p>
            <a:r>
              <a:rPr lang="en-US" altLang="zh-CN" sz="1400">
                <a:solidFill>
                  <a:schemeClr val="accent1"/>
                </a:solidFill>
                <a:latin typeface="微软雅黑" panose="020B0503020204020204" charset="-122"/>
                <a:ea typeface="微软雅黑" panose="020B0503020204020204" charset="-122"/>
              </a:rPr>
              <a:t>thank</a:t>
            </a:r>
            <a:endParaRPr lang="zh-CN" altLang="en-US" sz="1400">
              <a:solidFill>
                <a:schemeClr val="accent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4/3*#ppt_w"/>
                                          </p:val>
                                        </p:tav>
                                        <p:tav tm="100000">
                                          <p:val>
                                            <p:strVal val="#ppt_w"/>
                                          </p:val>
                                        </p:tav>
                                      </p:tavLst>
                                    </p:anim>
                                    <p:anim calcmode="lin" valueType="num">
                                      <p:cBhvr>
                                        <p:cTn id="8" dur="500" fill="hold"/>
                                        <p:tgtEl>
                                          <p:spTgt spid="22"/>
                                        </p:tgtEl>
                                        <p:attrNameLst>
                                          <p:attrName>ppt_h</p:attrName>
                                        </p:attrNameLst>
                                      </p:cBhvr>
                                      <p:tavLst>
                                        <p:tav tm="0">
                                          <p:val>
                                            <p:strVal val="4/3*#ppt_h"/>
                                          </p:val>
                                        </p:tav>
                                        <p:tav tm="100000">
                                          <p:val>
                                            <p:strVal val="#ppt_h"/>
                                          </p:val>
                                        </p:tav>
                                      </p:tavLst>
                                    </p:anim>
                                  </p:childTnLst>
                                </p:cTn>
                              </p:par>
                              <p:par>
                                <p:cTn id="9" presetID="0"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500" fill="hold">
                                          <p:stCondLst>
                                            <p:cond delay="0"/>
                                          </p:stCondLst>
                                        </p:cTn>
                                        <p:tgtEl>
                                          <p:spTgt spid="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2" dur="500" fill="hold">
                                          <p:stCondLst>
                                            <p:cond delay="0"/>
                                          </p:stCondLst>
                                        </p:cTn>
                                        <p:tgtEl>
                                          <p:spTgt spid="3"/>
                                        </p:tgtEl>
                                        <p:attrNameLst>
                                          <p:attrName>ppt_y</p:attrName>
                                        </p:attrNameLst>
                                      </p:cBhvr>
                                      <p:tavLst>
                                        <p:tav tm="0" fmla="((floor(#ppt_y-0.5)+ceil(#ppt_y-0.5))*0.5+0.5)+(#ppt_y- ((floor(#ppt_y-0.5)+ceil(#ppt_y-0.5))*0.5+0.5))*$">
                                          <p:val>
                                            <p:strVal val="0"/>
                                          </p:val>
                                        </p:tav>
                                        <p:tav tm="100000">
                                          <p:val>
                                            <p:str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to="" calcmode="lin" valueType="num">
                                      <p:cBhvr>
                                        <p:cTn id="15" dur="500" fill="hold">
                                          <p:stCondLst>
                                            <p:cond delay="0"/>
                                          </p:stCondLst>
                                        </p:cTn>
                                        <p:tgtEl>
                                          <p:spTgt spid="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6" dur="500" fill="hold">
                                          <p:stCondLst>
                                            <p:cond delay="0"/>
                                          </p:stCondLst>
                                        </p:cTn>
                                        <p:tgtEl>
                                          <p:spTgt spid="4"/>
                                        </p:tgtEl>
                                        <p:attrNameLst>
                                          <p:attrName>ppt_y</p:attrName>
                                        </p:attrNameLst>
                                      </p:cBhvr>
                                      <p:tavLst>
                                        <p:tav tm="0" fmla="((floor(#ppt_y-0.5)+ceil(#ppt_y-0.5))*0.5+0.5)+(#ppt_y- ((floor(#ppt_y-0.5)+ceil(#ppt_y-0.5))*0.5+0.5))*$">
                                          <p:val>
                                            <p:strVal val="0"/>
                                          </p:val>
                                        </p:tav>
                                        <p:tav tm="100000">
                                          <p:val>
                                            <p:str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to="" calcmode="lin" valueType="num">
                                      <p:cBhvr>
                                        <p:cTn id="19" dur="500" fill="hold">
                                          <p:stCondLst>
                                            <p:cond delay="0"/>
                                          </p:stCondLst>
                                        </p:cTn>
                                        <p:tgtEl>
                                          <p:spTgt spid="1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0" dur="500" fill="hold">
                                          <p:stCondLst>
                                            <p:cond delay="0"/>
                                          </p:stCondLst>
                                        </p:cTn>
                                        <p:tgtEl>
                                          <p:spTgt spid="12"/>
                                        </p:tgtEl>
                                        <p:attrNameLst>
                                          <p:attrName>ppt_y</p:attrName>
                                        </p:attrNameLst>
                                      </p:cBhvr>
                                      <p:tavLst>
                                        <p:tav tm="0" fmla="((floor(#ppt_y-0.5)+ceil(#ppt_y-0.5))*0.5+0.5)+(#ppt_y- ((floor(#ppt_y-0.5)+ceil(#ppt_y-0.5))*0.5+0.5))*$">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34"/>
                                        </p:tgtEl>
                                        <p:attrNameLst>
                                          <p:attrName>style.visibility</p:attrName>
                                        </p:attrNameLst>
                                      </p:cBhvr>
                                      <p:to>
                                        <p:strVal val="visible"/>
                                      </p:to>
                                    </p:set>
                                    <p:anim to="" calcmode="lin" valueType="num">
                                      <p:cBhvr>
                                        <p:cTn id="23" dur="1" fill="hold">
                                          <p:stCondLst>
                                            <p:cond delay="0"/>
                                          </p:stCondLst>
                                        </p:cTn>
                                        <p:tgtEl>
                                          <p:spTgt spid="34"/>
                                        </p:tgtEl>
                                        <p:attrNameLst>
                                          <p:attrName>ppt_x</p:attrName>
                                        </p:attrNameLst>
                                      </p:cBhvr>
                                      <p:tavLst>
                                        <p:tav tm="0">
                                          <p:val>
                                            <p:strVal val="#ppt_x"/>
                                          </p:val>
                                        </p:tav>
                                        <p:tav tm="100000">
                                          <p:val>
                                            <p:strVal val="#ppt_x+0.15*sin(rand(0-360)+0)+2"/>
                                          </p:val>
                                        </p:tav>
                                      </p:tavLst>
                                    </p:anim>
                                    <p:anim to="" calcmode="lin" valueType="num">
                                      <p:cBhvr>
                                        <p:cTn id="24" dur="1" fill="hold">
                                          <p:stCondLst>
                                            <p:cond delay="0"/>
                                          </p:stCondLst>
                                        </p:cTn>
                                        <p:tgtEl>
                                          <p:spTgt spid="34"/>
                                        </p:tgtEl>
                                        <p:attrNameLst>
                                          <p:attrName>ppt_y</p:attrName>
                                        </p:attrNameLst>
                                      </p:cBhvr>
                                      <p:tavLst>
                                        <p:tav tm="0">
                                          <p:val>
                                            <p:strVal val="#ppt_y"/>
                                          </p:val>
                                        </p:tav>
                                        <p:tav tm="100000">
                                          <p:val>
                                            <p:strVal val="#ppt_y+0.15*sin(rand(0-360)+0)+2"/>
                                          </p:val>
                                        </p:tav>
                                      </p:tavLst>
                                    </p:anim>
                                    <p:anim to="" calcmode="lin" valueType="num">
                                      <p:cBhvr>
                                        <p:cTn id="25" dur="998" fill="hold">
                                          <p:stCondLst>
                                            <p:cond delay="2"/>
                                          </p:stCondLst>
                                        </p:cTn>
                                        <p:tgtEl>
                                          <p:spTgt spid="34"/>
                                        </p:tgtEl>
                                        <p:attrNameLst>
                                          <p:attrName>style.opacity</p:attrName>
                                        </p:attrNameLst>
                                      </p:cBhvr>
                                      <p:tavLst>
                                        <p:tav tm="0">
                                          <p:val>
                                            <p:strVal val="0"/>
                                          </p:val>
                                        </p:tav>
                                        <p:tav tm="100000">
                                          <p:val>
                                            <p:strVal val="1"/>
                                          </p:val>
                                        </p:tav>
                                      </p:tavLst>
                                    </p:anim>
                                    <p:animScale>
                                      <p:cBhvr>
                                        <p:cTn id="26" dur="998" fill="hold">
                                          <p:stCondLst>
                                            <p:cond delay="2"/>
                                          </p:stCondLst>
                                        </p:cTn>
                                        <p:tgtEl>
                                          <p:spTgt spid="34"/>
                                        </p:tgtEl>
                                      </p:cBhvr>
                                      <p:from x="500000" y="500000"/>
                                      <p:to x="100000" y="100000"/>
                                    </p:animScale>
                                    <p:anim to="" calcmode="lin" valueType="num">
                                      <p:cBhvr>
                                        <p:cTn id="27" dur="714" fill="hold">
                                          <p:stCondLst>
                                            <p:cond delay="286"/>
                                          </p:stCondLst>
                                        </p:cTn>
                                        <p:tgtEl>
                                          <p:spTgt spid="34"/>
                                        </p:tgtEl>
                                        <p:attrNameLst>
                                          <p:attrName>ppt_y</p:attrName>
                                        </p:attrNameLst>
                                      </p:cBhvr>
                                      <p:tavLst>
                                        <p:tav tm="0">
                                          <p:val>
                                            <p:strVal val="ppt_y-2"/>
                                          </p:val>
                                        </p:tav>
                                        <p:tav tm="100000">
                                          <p:val>
                                            <p:strVal val="#ppt_y"/>
                                          </p:val>
                                        </p:tav>
                                      </p:tavLst>
                                    </p:anim>
                                    <p:anim to="" calcmode="lin" valueType="num">
                                      <p:cBhvr>
                                        <p:cTn id="28" dur="714" fill="hold">
                                          <p:stCondLst>
                                            <p:cond delay="286"/>
                                          </p:stCondLst>
                                        </p:cTn>
                                        <p:tgtEl>
                                          <p:spTgt spid="34"/>
                                        </p:tgtEl>
                                        <p:attrNameLst>
                                          <p:attrName>ppt_x</p:attrName>
                                        </p:attrNameLst>
                                      </p:cBhvr>
                                      <p:tavLst>
                                        <p:tav tm="0">
                                          <p:val>
                                            <p:strVal val="ppt_x-2"/>
                                          </p:val>
                                        </p:tav>
                                        <p:tav tm="100000">
                                          <p:val>
                                            <p:strVal val="#ppt_x"/>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35"/>
                                        </p:tgtEl>
                                        <p:attrNameLst>
                                          <p:attrName>style.visibility</p:attrName>
                                        </p:attrNameLst>
                                      </p:cBhvr>
                                      <p:to>
                                        <p:strVal val="visible"/>
                                      </p:to>
                                    </p:set>
                                    <p:anim to="" calcmode="lin" valueType="num">
                                      <p:cBhvr>
                                        <p:cTn id="31" dur="1" fill="hold">
                                          <p:stCondLst>
                                            <p:cond delay="0"/>
                                          </p:stCondLst>
                                        </p:cTn>
                                        <p:tgtEl>
                                          <p:spTgt spid="35"/>
                                        </p:tgtEl>
                                        <p:attrNameLst>
                                          <p:attrName>ppt_x</p:attrName>
                                        </p:attrNameLst>
                                      </p:cBhvr>
                                      <p:tavLst>
                                        <p:tav tm="0">
                                          <p:val>
                                            <p:strVal val="#ppt_x"/>
                                          </p:val>
                                        </p:tav>
                                        <p:tav tm="100000">
                                          <p:val>
                                            <p:strVal val="#ppt_x+0.15*sin(rand(0-360)+0)+2"/>
                                          </p:val>
                                        </p:tav>
                                      </p:tavLst>
                                    </p:anim>
                                    <p:anim to="" calcmode="lin" valueType="num">
                                      <p:cBhvr>
                                        <p:cTn id="32" dur="1" fill="hold">
                                          <p:stCondLst>
                                            <p:cond delay="0"/>
                                          </p:stCondLst>
                                        </p:cTn>
                                        <p:tgtEl>
                                          <p:spTgt spid="35"/>
                                        </p:tgtEl>
                                        <p:attrNameLst>
                                          <p:attrName>ppt_y</p:attrName>
                                        </p:attrNameLst>
                                      </p:cBhvr>
                                      <p:tavLst>
                                        <p:tav tm="0">
                                          <p:val>
                                            <p:strVal val="#ppt_y"/>
                                          </p:val>
                                        </p:tav>
                                        <p:tav tm="100000">
                                          <p:val>
                                            <p:strVal val="#ppt_y+0.15*sin(rand(0-360)+0)+2"/>
                                          </p:val>
                                        </p:tav>
                                      </p:tavLst>
                                    </p:anim>
                                    <p:anim to="" calcmode="lin" valueType="num">
                                      <p:cBhvr>
                                        <p:cTn id="33" dur="998" fill="hold">
                                          <p:stCondLst>
                                            <p:cond delay="2"/>
                                          </p:stCondLst>
                                        </p:cTn>
                                        <p:tgtEl>
                                          <p:spTgt spid="35"/>
                                        </p:tgtEl>
                                        <p:attrNameLst>
                                          <p:attrName>style.opacity</p:attrName>
                                        </p:attrNameLst>
                                      </p:cBhvr>
                                      <p:tavLst>
                                        <p:tav tm="0">
                                          <p:val>
                                            <p:strVal val="0"/>
                                          </p:val>
                                        </p:tav>
                                        <p:tav tm="100000">
                                          <p:val>
                                            <p:strVal val="1"/>
                                          </p:val>
                                        </p:tav>
                                      </p:tavLst>
                                    </p:anim>
                                    <p:animScale>
                                      <p:cBhvr>
                                        <p:cTn id="34" dur="998" fill="hold">
                                          <p:stCondLst>
                                            <p:cond delay="2"/>
                                          </p:stCondLst>
                                        </p:cTn>
                                        <p:tgtEl>
                                          <p:spTgt spid="35"/>
                                        </p:tgtEl>
                                      </p:cBhvr>
                                      <p:from x="500000" y="500000"/>
                                      <p:to x="100000" y="100000"/>
                                    </p:animScale>
                                    <p:anim to="" calcmode="lin" valueType="num">
                                      <p:cBhvr>
                                        <p:cTn id="35" dur="714" fill="hold">
                                          <p:stCondLst>
                                            <p:cond delay="286"/>
                                          </p:stCondLst>
                                        </p:cTn>
                                        <p:tgtEl>
                                          <p:spTgt spid="35"/>
                                        </p:tgtEl>
                                        <p:attrNameLst>
                                          <p:attrName>ppt_y</p:attrName>
                                        </p:attrNameLst>
                                      </p:cBhvr>
                                      <p:tavLst>
                                        <p:tav tm="0">
                                          <p:val>
                                            <p:strVal val="ppt_y-2"/>
                                          </p:val>
                                        </p:tav>
                                        <p:tav tm="100000">
                                          <p:val>
                                            <p:strVal val="#ppt_y"/>
                                          </p:val>
                                        </p:tav>
                                      </p:tavLst>
                                    </p:anim>
                                    <p:anim to="" calcmode="lin" valueType="num">
                                      <p:cBhvr>
                                        <p:cTn id="36" dur="714" fill="hold">
                                          <p:stCondLst>
                                            <p:cond delay="286"/>
                                          </p:stCondLst>
                                        </p:cTn>
                                        <p:tgtEl>
                                          <p:spTgt spid="35"/>
                                        </p:tgtEl>
                                        <p:attrNameLst>
                                          <p:attrName>ppt_x</p:attrName>
                                        </p:attrNameLst>
                                      </p:cBhvr>
                                      <p:tavLst>
                                        <p:tav tm="0">
                                          <p:val>
                                            <p:strVal val="ppt_x-2"/>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2" name="!!平滑1"/>
          <p:cNvSpPr/>
          <p:nvPr>
            <p:custDataLst>
              <p:tags r:id="rId2"/>
            </p:custDataLst>
          </p:nvPr>
        </p:nvSpPr>
        <p:spPr>
          <a:xfrm rot="10800000" flipV="1">
            <a:off x="10339175" y="0"/>
            <a:ext cx="1852825" cy="1030123"/>
          </a:xfrm>
          <a:custGeom>
            <a:avLst/>
            <a:gdLst>
              <a:gd name="connsiteX0" fmla="*/ 470242 w 1852825"/>
              <a:gd name="connsiteY0" fmla="*/ 1030123 h 1030123"/>
              <a:gd name="connsiteX1" fmla="*/ 58570 w 1852825"/>
              <a:gd name="connsiteY1" fmla="*/ 911749 h 1030123"/>
              <a:gd name="connsiteX2" fmla="*/ 0 w 1852825"/>
              <a:gd name="connsiteY2" fmla="*/ 865804 h 1030123"/>
              <a:gd name="connsiteX3" fmla="*/ 0 w 1852825"/>
              <a:gd name="connsiteY3" fmla="*/ 0 h 1030123"/>
              <a:gd name="connsiteX4" fmla="*/ 1852825 w 1852825"/>
              <a:gd name="connsiteY4" fmla="*/ 1 h 1030123"/>
              <a:gd name="connsiteX5" fmla="*/ 999283 w 1852825"/>
              <a:gd name="connsiteY5" fmla="*/ 819680 h 1030123"/>
              <a:gd name="connsiteX6" fmla="*/ 470242 w 1852825"/>
              <a:gd name="connsiteY6" fmla="*/ 1030123 h 1030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2825" h="1030123">
                <a:moveTo>
                  <a:pt x="470242" y="1030123"/>
                </a:moveTo>
                <a:cubicBezTo>
                  <a:pt x="326636" y="1030123"/>
                  <a:pt x="183029" y="990665"/>
                  <a:pt x="58570" y="911749"/>
                </a:cubicBezTo>
                <a:lnTo>
                  <a:pt x="0" y="865804"/>
                </a:lnTo>
                <a:lnTo>
                  <a:pt x="0" y="0"/>
                </a:lnTo>
                <a:lnTo>
                  <a:pt x="1852825" y="1"/>
                </a:lnTo>
                <a:lnTo>
                  <a:pt x="999283" y="819680"/>
                </a:lnTo>
                <a:cubicBezTo>
                  <a:pt x="853192" y="959975"/>
                  <a:pt x="661717" y="1030123"/>
                  <a:pt x="470242" y="103012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latin typeface="微软雅黑" panose="020B0503020204020204" pitchFamily="34" charset="-122"/>
              <a:ea typeface="微软雅黑" panose="020B0503020204020204" pitchFamily="34" charset="-122"/>
            </a:endParaRPr>
          </a:p>
        </p:txBody>
      </p:sp>
      <p:sp>
        <p:nvSpPr>
          <p:cNvPr id="3" name="!!平滑2"/>
          <p:cNvSpPr/>
          <p:nvPr>
            <p:custDataLst>
              <p:tags r:id="rId3"/>
            </p:custDataLst>
          </p:nvPr>
        </p:nvSpPr>
        <p:spPr>
          <a:xfrm rot="16200000">
            <a:off x="-1232213" y="4162618"/>
            <a:ext cx="3927597" cy="1463168"/>
          </a:xfrm>
          <a:custGeom>
            <a:avLst/>
            <a:gdLst>
              <a:gd name="connsiteX0" fmla="*/ 3927597 w 3927597"/>
              <a:gd name="connsiteY0" fmla="*/ 1 h 1463168"/>
              <a:gd name="connsiteX1" fmla="*/ 2715240 w 3927597"/>
              <a:gd name="connsiteY1" fmla="*/ 1164260 h 1463168"/>
              <a:gd name="connsiteX2" fmla="*/ 1212358 w 3927597"/>
              <a:gd name="connsiteY2" fmla="*/ 1164260 h 1463168"/>
              <a:gd name="connsiteX3" fmla="*/ 0 w 3927597"/>
              <a:gd name="connsiteY3" fmla="*/ 0 h 1463168"/>
            </a:gdLst>
            <a:ahLst/>
            <a:cxnLst>
              <a:cxn ang="0">
                <a:pos x="connsiteX0" y="connsiteY0"/>
              </a:cxn>
              <a:cxn ang="0">
                <a:pos x="connsiteX1" y="connsiteY1"/>
              </a:cxn>
              <a:cxn ang="0">
                <a:pos x="connsiteX2" y="connsiteY2"/>
              </a:cxn>
              <a:cxn ang="0">
                <a:pos x="connsiteX3" y="connsiteY3"/>
              </a:cxn>
            </a:cxnLst>
            <a:rect l="l" t="t" r="r" b="b"/>
            <a:pathLst>
              <a:path w="3927597" h="1463168">
                <a:moveTo>
                  <a:pt x="3927597" y="1"/>
                </a:moveTo>
                <a:lnTo>
                  <a:pt x="2715240" y="1164260"/>
                </a:lnTo>
                <a:cubicBezTo>
                  <a:pt x="2300230" y="1562805"/>
                  <a:pt x="1627367" y="1562805"/>
                  <a:pt x="1212358" y="1164260"/>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latin typeface="微软雅黑" panose="020B0503020204020204" pitchFamily="34" charset="-122"/>
              <a:ea typeface="微软雅黑" panose="020B0503020204020204" pitchFamily="34" charset="-122"/>
            </a:endParaRPr>
          </a:p>
        </p:txBody>
      </p:sp>
      <p:grpSp>
        <p:nvGrpSpPr>
          <p:cNvPr id="48" name="目录2"/>
          <p:cNvGrpSpPr/>
          <p:nvPr/>
        </p:nvGrpSpPr>
        <p:grpSpPr>
          <a:xfrm>
            <a:off x="1903506" y="996059"/>
            <a:ext cx="6703695" cy="583565"/>
            <a:chOff x="2741" y="2999"/>
            <a:chExt cx="10557" cy="919"/>
          </a:xfrm>
        </p:grpSpPr>
        <p:sp>
          <p:nvSpPr>
            <p:cNvPr id="13" name="Rounded Rectangle 12"/>
            <p:cNvSpPr/>
            <p:nvPr>
              <p:custDataLst>
                <p:tags r:id="rId18"/>
              </p:custDataLst>
            </p:nvPr>
          </p:nvSpPr>
          <p:spPr>
            <a:xfrm rot="2700000">
              <a:off x="2741" y="3226"/>
              <a:ext cx="514" cy="5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2800">
                <a:solidFill>
                  <a:schemeClr val="lt1"/>
                </a:solidFill>
                <a:latin typeface="微软雅黑" panose="020B0503020204020204" pitchFamily="34" charset="-122"/>
                <a:ea typeface="微软雅黑" panose="020B0503020204020204" pitchFamily="34" charset="-122"/>
              </a:endParaRPr>
            </a:p>
          </p:txBody>
        </p:sp>
        <p:sp>
          <p:nvSpPr>
            <p:cNvPr id="23" name="TextBox 4"/>
            <p:cNvSpPr txBox="1"/>
            <p:nvPr>
              <p:custDataLst>
                <p:tags r:id="rId19"/>
              </p:custDataLst>
            </p:nvPr>
          </p:nvSpPr>
          <p:spPr>
            <a:xfrm>
              <a:off x="3598" y="2999"/>
              <a:ext cx="9700" cy="919"/>
            </a:xfrm>
            <a:prstGeom prst="rect">
              <a:avLst/>
            </a:prstGeom>
            <a:noFill/>
          </p:spPr>
          <p:txBody>
            <a:bodyPr wrap="square" rtlCol="0" anchor="ctr" anchorCtr="0"/>
            <a:lstStyle/>
            <a:p>
              <a:r>
                <a:rPr lang="zh-CN" altLang="en-US" sz="28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目标与意义</a:t>
              </a:r>
            </a:p>
          </p:txBody>
        </p:sp>
      </p:grpSp>
      <p:grpSp>
        <p:nvGrpSpPr>
          <p:cNvPr id="49" name="目录3"/>
          <p:cNvGrpSpPr/>
          <p:nvPr/>
        </p:nvGrpSpPr>
        <p:grpSpPr>
          <a:xfrm>
            <a:off x="1902871" y="1794695"/>
            <a:ext cx="6704330" cy="583565"/>
            <a:chOff x="2741" y="4416"/>
            <a:chExt cx="10558" cy="919"/>
          </a:xfrm>
        </p:grpSpPr>
        <p:sp>
          <p:nvSpPr>
            <p:cNvPr id="25" name="TextBox 4"/>
            <p:cNvSpPr txBox="1"/>
            <p:nvPr>
              <p:custDataLst>
                <p:tags r:id="rId16"/>
              </p:custDataLst>
            </p:nvPr>
          </p:nvSpPr>
          <p:spPr>
            <a:xfrm>
              <a:off x="3598" y="4416"/>
              <a:ext cx="9701" cy="919"/>
            </a:xfrm>
            <a:prstGeom prst="rect">
              <a:avLst/>
            </a:prstGeom>
            <a:noFill/>
          </p:spPr>
          <p:txBody>
            <a:bodyPr wrap="square" rtlCol="0" anchor="ctr" anchorCtr="0"/>
            <a:lstStyle/>
            <a:p>
              <a:r>
                <a:rPr lang="zh-CN" altLang="en-US" sz="28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系统架构与技术选型</a:t>
              </a:r>
            </a:p>
          </p:txBody>
        </p:sp>
        <p:sp>
          <p:nvSpPr>
            <p:cNvPr id="38" name="Rounded Rectangle 12"/>
            <p:cNvSpPr/>
            <p:nvPr>
              <p:custDataLst>
                <p:tags r:id="rId17"/>
              </p:custDataLst>
            </p:nvPr>
          </p:nvSpPr>
          <p:spPr>
            <a:xfrm rot="2700000">
              <a:off x="2741" y="4607"/>
              <a:ext cx="514" cy="5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2800">
                <a:solidFill>
                  <a:schemeClr val="lt1"/>
                </a:solidFill>
                <a:latin typeface="微软雅黑" panose="020B0503020204020204" pitchFamily="34" charset="-122"/>
                <a:ea typeface="微软雅黑" panose="020B0503020204020204" pitchFamily="34" charset="-122"/>
              </a:endParaRPr>
            </a:p>
          </p:txBody>
        </p:sp>
      </p:grpSp>
      <p:grpSp>
        <p:nvGrpSpPr>
          <p:cNvPr id="47" name="目录1"/>
          <p:cNvGrpSpPr/>
          <p:nvPr/>
        </p:nvGrpSpPr>
        <p:grpSpPr>
          <a:xfrm>
            <a:off x="1903506" y="306450"/>
            <a:ext cx="6704330" cy="583565"/>
            <a:chOff x="2741" y="1622"/>
            <a:chExt cx="10558" cy="919"/>
          </a:xfrm>
        </p:grpSpPr>
        <p:sp>
          <p:nvSpPr>
            <p:cNvPr id="14" name="TextBox 4"/>
            <p:cNvSpPr txBox="1"/>
            <p:nvPr>
              <p:custDataLst>
                <p:tags r:id="rId14"/>
              </p:custDataLst>
            </p:nvPr>
          </p:nvSpPr>
          <p:spPr>
            <a:xfrm>
              <a:off x="3597" y="1622"/>
              <a:ext cx="9702" cy="919"/>
            </a:xfrm>
            <a:prstGeom prst="rect">
              <a:avLst/>
            </a:prstGeom>
            <a:noFill/>
          </p:spPr>
          <p:txBody>
            <a:bodyPr wrap="square" rtlCol="0" anchor="ctr" anchorCtr="0"/>
            <a:lstStyle/>
            <a:p>
              <a:r>
                <a:rPr lang="zh-CN" altLang="en-US" sz="28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引言</a:t>
              </a:r>
            </a:p>
          </p:txBody>
        </p:sp>
        <p:sp>
          <p:nvSpPr>
            <p:cNvPr id="39" name="Rounded Rectangle 12"/>
            <p:cNvSpPr/>
            <p:nvPr>
              <p:custDataLst>
                <p:tags r:id="rId15"/>
              </p:custDataLst>
            </p:nvPr>
          </p:nvSpPr>
          <p:spPr>
            <a:xfrm rot="2700000">
              <a:off x="2741" y="1844"/>
              <a:ext cx="514" cy="5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2800">
                <a:solidFill>
                  <a:schemeClr val="lt1"/>
                </a:solidFill>
                <a:latin typeface="微软雅黑" panose="020B0503020204020204" pitchFamily="34" charset="-122"/>
                <a:ea typeface="微软雅黑" panose="020B0503020204020204" pitchFamily="34" charset="-122"/>
              </a:endParaRPr>
            </a:p>
          </p:txBody>
        </p:sp>
      </p:grpSp>
      <p:grpSp>
        <p:nvGrpSpPr>
          <p:cNvPr id="50" name="目录4"/>
          <p:cNvGrpSpPr/>
          <p:nvPr/>
        </p:nvGrpSpPr>
        <p:grpSpPr>
          <a:xfrm>
            <a:off x="1903506" y="2593812"/>
            <a:ext cx="6704330" cy="583565"/>
            <a:chOff x="2741" y="5781"/>
            <a:chExt cx="10558" cy="919"/>
          </a:xfrm>
        </p:grpSpPr>
        <p:sp>
          <p:nvSpPr>
            <p:cNvPr id="27" name="TextBox 4"/>
            <p:cNvSpPr txBox="1"/>
            <p:nvPr>
              <p:custDataLst>
                <p:tags r:id="rId12"/>
              </p:custDataLst>
            </p:nvPr>
          </p:nvSpPr>
          <p:spPr>
            <a:xfrm>
              <a:off x="3598" y="5781"/>
              <a:ext cx="9701" cy="919"/>
            </a:xfrm>
            <a:prstGeom prst="rect">
              <a:avLst/>
            </a:prstGeom>
            <a:noFill/>
          </p:spPr>
          <p:txBody>
            <a:bodyPr wrap="square" rtlCol="0" anchor="ctr" anchorCtr="0"/>
            <a:lstStyle/>
            <a:p>
              <a:r>
                <a:rPr lang="zh-CN" altLang="en-US" sz="28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项目特点</a:t>
              </a:r>
            </a:p>
          </p:txBody>
        </p:sp>
        <p:sp>
          <p:nvSpPr>
            <p:cNvPr id="40" name="Rounded Rectangle 12"/>
            <p:cNvSpPr/>
            <p:nvPr>
              <p:custDataLst>
                <p:tags r:id="rId13"/>
              </p:custDataLst>
            </p:nvPr>
          </p:nvSpPr>
          <p:spPr>
            <a:xfrm rot="2700000">
              <a:off x="2741" y="5966"/>
              <a:ext cx="514" cy="5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ctr"/>
              <a:endParaRPr lang="en-US" sz="2800">
                <a:solidFill>
                  <a:schemeClr val="lt1"/>
                </a:solidFill>
                <a:latin typeface="微软雅黑" panose="020B0503020204020204" pitchFamily="34" charset="-122"/>
                <a:ea typeface="微软雅黑" panose="020B0503020204020204" pitchFamily="34" charset="-122"/>
              </a:endParaRPr>
            </a:p>
          </p:txBody>
        </p:sp>
      </p:grpSp>
      <p:grpSp>
        <p:nvGrpSpPr>
          <p:cNvPr id="51" name="目录5"/>
          <p:cNvGrpSpPr/>
          <p:nvPr/>
        </p:nvGrpSpPr>
        <p:grpSpPr>
          <a:xfrm>
            <a:off x="1902871" y="3438996"/>
            <a:ext cx="6704330" cy="583565"/>
            <a:chOff x="2741" y="7370"/>
            <a:chExt cx="10558" cy="919"/>
          </a:xfrm>
        </p:grpSpPr>
        <p:sp>
          <p:nvSpPr>
            <p:cNvPr id="33" name="TextBox 4"/>
            <p:cNvSpPr txBox="1"/>
            <p:nvPr>
              <p:custDataLst>
                <p:tags r:id="rId10"/>
              </p:custDataLst>
            </p:nvPr>
          </p:nvSpPr>
          <p:spPr>
            <a:xfrm>
              <a:off x="3598" y="7370"/>
              <a:ext cx="9701" cy="919"/>
            </a:xfrm>
            <a:prstGeom prst="rect">
              <a:avLst/>
            </a:prstGeom>
            <a:noFill/>
          </p:spPr>
          <p:txBody>
            <a:bodyPr wrap="square" rtlCol="0" anchor="ctr" anchorCtr="0"/>
            <a:lstStyle/>
            <a:p>
              <a:r>
                <a:rPr lang="zh-CN" altLang="en-US" sz="2800" b="1" dirty="0">
                  <a:solidFill>
                    <a:schemeClr val="accent1"/>
                  </a:solidFill>
                  <a:latin typeface="微软雅黑" panose="020B0503020204020204" pitchFamily="34" charset="-122"/>
                  <a:ea typeface="微软雅黑" panose="020B0503020204020204" pitchFamily="34" charset="-122"/>
                  <a:cs typeface="思源黑体 CN Bold" panose="020B0800000000000000" charset="-122"/>
                  <a:sym typeface="+mn-lt"/>
                </a:rPr>
                <a:t>功能模块与技术实现</a:t>
              </a:r>
            </a:p>
          </p:txBody>
        </p:sp>
        <p:sp>
          <p:nvSpPr>
            <p:cNvPr id="45" name="Rounded Rectangle 12"/>
            <p:cNvSpPr/>
            <p:nvPr>
              <p:custDataLst>
                <p:tags r:id="rId11"/>
              </p:custDataLst>
            </p:nvPr>
          </p:nvSpPr>
          <p:spPr>
            <a:xfrm rot="2700000">
              <a:off x="2741" y="7562"/>
              <a:ext cx="514" cy="5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ctr"/>
              <a:endParaRPr lang="en-US" sz="2800">
                <a:solidFill>
                  <a:schemeClr val="lt1"/>
                </a:solidFill>
                <a:latin typeface="微软雅黑" panose="020B0503020204020204" pitchFamily="34" charset="-122"/>
                <a:ea typeface="微软雅黑" panose="020B0503020204020204" pitchFamily="34" charset="-122"/>
              </a:endParaRPr>
            </a:p>
          </p:txBody>
        </p:sp>
      </p:grpSp>
      <p:grpSp>
        <p:nvGrpSpPr>
          <p:cNvPr id="52" name="目录6"/>
          <p:cNvGrpSpPr/>
          <p:nvPr/>
        </p:nvGrpSpPr>
        <p:grpSpPr>
          <a:xfrm>
            <a:off x="1902871" y="4284180"/>
            <a:ext cx="6704330" cy="583565"/>
            <a:chOff x="2741" y="8703"/>
            <a:chExt cx="10558" cy="919"/>
          </a:xfrm>
        </p:grpSpPr>
        <p:sp>
          <p:nvSpPr>
            <p:cNvPr id="35" name="TextBox 4"/>
            <p:cNvSpPr txBox="1"/>
            <p:nvPr>
              <p:custDataLst>
                <p:tags r:id="rId8"/>
              </p:custDataLst>
            </p:nvPr>
          </p:nvSpPr>
          <p:spPr>
            <a:xfrm>
              <a:off x="3597" y="8703"/>
              <a:ext cx="9702" cy="919"/>
            </a:xfrm>
            <a:prstGeom prst="rect">
              <a:avLst/>
            </a:prstGeom>
            <a:noFill/>
          </p:spPr>
          <p:txBody>
            <a:bodyPr wrap="square" rtlCol="0" anchor="ctr" anchorCtr="0"/>
            <a:lstStyle/>
            <a:p>
              <a:r>
                <a:rPr lang="zh-CN" altLang="en-US" sz="2800" b="1" dirty="0">
                  <a:solidFill>
                    <a:schemeClr val="accent1"/>
                  </a:solidFill>
                  <a:latin typeface="微软雅黑" panose="020B0503020204020204" pitchFamily="34" charset="-122"/>
                  <a:ea typeface="微软雅黑" panose="020B0503020204020204" pitchFamily="34" charset="-122"/>
                  <a:cs typeface="+mn-ea"/>
                  <a:sym typeface="+mn-lt"/>
                </a:rPr>
                <a:t>用户界面与功能演示</a:t>
              </a:r>
            </a:p>
          </p:txBody>
        </p:sp>
        <p:sp>
          <p:nvSpPr>
            <p:cNvPr id="46" name="Rounded Rectangle 12"/>
            <p:cNvSpPr/>
            <p:nvPr>
              <p:custDataLst>
                <p:tags r:id="rId9"/>
              </p:custDataLst>
            </p:nvPr>
          </p:nvSpPr>
          <p:spPr>
            <a:xfrm rot="2700000">
              <a:off x="2741" y="8933"/>
              <a:ext cx="514" cy="5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ctr"/>
              <a:endParaRPr lang="en-US" sz="2800">
                <a:solidFill>
                  <a:schemeClr val="lt1"/>
                </a:solidFill>
                <a:latin typeface="微软雅黑" panose="020B0503020204020204" pitchFamily="34" charset="-122"/>
                <a:ea typeface="微软雅黑" panose="020B0503020204020204" pitchFamily="34" charset="-122"/>
              </a:endParaRPr>
            </a:p>
          </p:txBody>
        </p:sp>
      </p:grpSp>
      <p:grpSp>
        <p:nvGrpSpPr>
          <p:cNvPr id="4" name="目录6">
            <a:extLst>
              <a:ext uri="{FF2B5EF4-FFF2-40B4-BE49-F238E27FC236}">
                <a16:creationId xmlns:a16="http://schemas.microsoft.com/office/drawing/2014/main" id="{8D78F999-3B43-C64E-2DFC-8CA4E5E049FB}"/>
              </a:ext>
            </a:extLst>
          </p:cNvPr>
          <p:cNvGrpSpPr/>
          <p:nvPr/>
        </p:nvGrpSpPr>
        <p:grpSpPr>
          <a:xfrm>
            <a:off x="1909497" y="5188860"/>
            <a:ext cx="6704330" cy="583565"/>
            <a:chOff x="2741" y="8742"/>
            <a:chExt cx="10558" cy="919"/>
          </a:xfrm>
        </p:grpSpPr>
        <p:sp>
          <p:nvSpPr>
            <p:cNvPr id="5" name="TextBox 4">
              <a:extLst>
                <a:ext uri="{FF2B5EF4-FFF2-40B4-BE49-F238E27FC236}">
                  <a16:creationId xmlns:a16="http://schemas.microsoft.com/office/drawing/2014/main" id="{04F24E66-CEFD-F1C0-9D10-528512C7A79E}"/>
                </a:ext>
              </a:extLst>
            </p:cNvPr>
            <p:cNvSpPr txBox="1"/>
            <p:nvPr>
              <p:custDataLst>
                <p:tags r:id="rId6"/>
              </p:custDataLst>
            </p:nvPr>
          </p:nvSpPr>
          <p:spPr>
            <a:xfrm>
              <a:off x="3597" y="8742"/>
              <a:ext cx="9702" cy="919"/>
            </a:xfrm>
            <a:prstGeom prst="rect">
              <a:avLst/>
            </a:prstGeom>
            <a:noFill/>
          </p:spPr>
          <p:txBody>
            <a:bodyPr wrap="square" rtlCol="0" anchor="ctr" anchorCtr="0"/>
            <a:lstStyle/>
            <a:p>
              <a:r>
                <a:rPr lang="zh-CN" altLang="en-US" sz="2800" b="1" dirty="0">
                  <a:solidFill>
                    <a:schemeClr val="accent1"/>
                  </a:solidFill>
                  <a:latin typeface="微软雅黑" panose="020B0503020204020204" pitchFamily="34" charset="-122"/>
                  <a:ea typeface="微软雅黑" panose="020B0503020204020204" pitchFamily="34" charset="-122"/>
                  <a:cs typeface="+mn-ea"/>
                  <a:sym typeface="+mn-lt"/>
                </a:rPr>
                <a:t>总结与展望</a:t>
              </a:r>
            </a:p>
          </p:txBody>
        </p:sp>
        <p:sp>
          <p:nvSpPr>
            <p:cNvPr id="6" name="Rounded Rectangle 12">
              <a:extLst>
                <a:ext uri="{FF2B5EF4-FFF2-40B4-BE49-F238E27FC236}">
                  <a16:creationId xmlns:a16="http://schemas.microsoft.com/office/drawing/2014/main" id="{AA0E6BD6-D871-60AF-5CF7-39729EB47DE3}"/>
                </a:ext>
              </a:extLst>
            </p:cNvPr>
            <p:cNvSpPr/>
            <p:nvPr>
              <p:custDataLst>
                <p:tags r:id="rId7"/>
              </p:custDataLst>
            </p:nvPr>
          </p:nvSpPr>
          <p:spPr>
            <a:xfrm rot="2700000">
              <a:off x="2741" y="8933"/>
              <a:ext cx="514" cy="5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ctr"/>
              <a:endParaRPr lang="en-US" sz="2800">
                <a:solidFill>
                  <a:schemeClr val="lt1"/>
                </a:solidFill>
                <a:latin typeface="微软雅黑" panose="020B0503020204020204" pitchFamily="34" charset="-122"/>
                <a:ea typeface="微软雅黑" panose="020B0503020204020204" pitchFamily="34" charset="-122"/>
              </a:endParaRPr>
            </a:p>
          </p:txBody>
        </p:sp>
      </p:grpSp>
      <p:grpSp>
        <p:nvGrpSpPr>
          <p:cNvPr id="7" name="目录6">
            <a:extLst>
              <a:ext uri="{FF2B5EF4-FFF2-40B4-BE49-F238E27FC236}">
                <a16:creationId xmlns:a16="http://schemas.microsoft.com/office/drawing/2014/main" id="{12FBB061-255E-EF2D-7CA9-79AF9DDB6C90}"/>
              </a:ext>
            </a:extLst>
          </p:cNvPr>
          <p:cNvGrpSpPr/>
          <p:nvPr/>
        </p:nvGrpSpPr>
        <p:grpSpPr>
          <a:xfrm>
            <a:off x="1909497" y="6049620"/>
            <a:ext cx="6704330" cy="583565"/>
            <a:chOff x="2741" y="8742"/>
            <a:chExt cx="10558" cy="919"/>
          </a:xfrm>
        </p:grpSpPr>
        <p:sp>
          <p:nvSpPr>
            <p:cNvPr id="8" name="TextBox 4">
              <a:extLst>
                <a:ext uri="{FF2B5EF4-FFF2-40B4-BE49-F238E27FC236}">
                  <a16:creationId xmlns:a16="http://schemas.microsoft.com/office/drawing/2014/main" id="{B5F0BEA8-9717-C239-A7E4-D8253B7DE5FB}"/>
                </a:ext>
              </a:extLst>
            </p:cNvPr>
            <p:cNvSpPr txBox="1"/>
            <p:nvPr>
              <p:custDataLst>
                <p:tags r:id="rId4"/>
              </p:custDataLst>
            </p:nvPr>
          </p:nvSpPr>
          <p:spPr>
            <a:xfrm>
              <a:off x="3597" y="8742"/>
              <a:ext cx="9702" cy="919"/>
            </a:xfrm>
            <a:prstGeom prst="rect">
              <a:avLst/>
            </a:prstGeom>
            <a:noFill/>
          </p:spPr>
          <p:txBody>
            <a:bodyPr wrap="square" rtlCol="0" anchor="ctr" anchorCtr="0"/>
            <a:lstStyle/>
            <a:p>
              <a:r>
                <a:rPr lang="zh-CN" altLang="en-US" sz="2800" b="1" dirty="0">
                  <a:solidFill>
                    <a:schemeClr val="accent1"/>
                  </a:solidFill>
                  <a:latin typeface="微软雅黑" panose="020B0503020204020204" pitchFamily="34" charset="-122"/>
                  <a:ea typeface="微软雅黑" panose="020B0503020204020204" pitchFamily="34" charset="-122"/>
                  <a:cs typeface="+mn-ea"/>
                  <a:sym typeface="+mn-lt"/>
                </a:rPr>
                <a:t>致谢</a:t>
              </a:r>
            </a:p>
          </p:txBody>
        </p:sp>
        <p:sp>
          <p:nvSpPr>
            <p:cNvPr id="9" name="Rounded Rectangle 12">
              <a:extLst>
                <a:ext uri="{FF2B5EF4-FFF2-40B4-BE49-F238E27FC236}">
                  <a16:creationId xmlns:a16="http://schemas.microsoft.com/office/drawing/2014/main" id="{67E598A5-7A88-9DAE-1FD4-1B1369288A5D}"/>
                </a:ext>
              </a:extLst>
            </p:cNvPr>
            <p:cNvSpPr/>
            <p:nvPr>
              <p:custDataLst>
                <p:tags r:id="rId5"/>
              </p:custDataLst>
            </p:nvPr>
          </p:nvSpPr>
          <p:spPr>
            <a:xfrm rot="2700000">
              <a:off x="2741" y="8933"/>
              <a:ext cx="514" cy="51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lgn="ctr"/>
              <a:endParaRPr lang="en-US" sz="2800">
                <a:solidFill>
                  <a:schemeClr val="lt1"/>
                </a:solidFill>
                <a:latin typeface="微软雅黑" panose="020B0503020204020204" pitchFamily="34" charset="-122"/>
                <a:ea typeface="微软雅黑" panose="020B0503020204020204" pitchFamily="34" charset="-122"/>
              </a:endParaRPr>
            </a:p>
          </p:txBody>
        </p:sp>
      </p:gr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9"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10"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11"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12" presetID="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 to="" calcmode="lin" valueType="num">
                                      <p:cBhvr>
                                        <p:cTn id="14" dur="500" fill="hold">
                                          <p:stCondLst>
                                            <p:cond delay="0"/>
                                          </p:stCondLst>
                                        </p:cTn>
                                        <p:tgtEl>
                                          <p:spTgt spid="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5" dur="500" fill="hold">
                                          <p:stCondLst>
                                            <p:cond delay="0"/>
                                          </p:stCondLst>
                                        </p:cTn>
                                        <p:tgtEl>
                                          <p:spTgt spid="3"/>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6" dur="500" fill="hold">
                                          <p:stCondLst>
                                            <p:cond delay="0"/>
                                          </p:stCondLst>
                                        </p:cTn>
                                        <p:tgtEl>
                                          <p:spTgt spid="3"/>
                                        </p:tgtEl>
                                        <p:attrNameLst>
                                          <p:attrName>style.opacity</p:attrName>
                                        </p:attrNameLst>
                                      </p:cBhvr>
                                      <p:tavLst>
                                        <p:tav tm="0">
                                          <p:val>
                                            <p:strVal val="0"/>
                                          </p:val>
                                        </p:tav>
                                        <p:tav tm="100000">
                                          <p:val>
                                            <p:strVal val="1"/>
                                          </p:val>
                                        </p:tav>
                                      </p:tavLst>
                                    </p:anim>
                                    <p:anim to="" calcmode="lin" valueType="num">
                                      <p:cBhvr>
                                        <p:cTn id="17" dur="500" fill="hold">
                                          <p:stCondLst>
                                            <p:cond delay="0"/>
                                          </p:stCondLst>
                                        </p:cTn>
                                        <p:tgtEl>
                                          <p:spTgt spid="3"/>
                                        </p:tgtEl>
                                        <p:attrNameLst>
                                          <p:attrName>ppt_w</p:attrName>
                                        </p:attrNameLst>
                                      </p:cBhvr>
                                      <p:tavLst>
                                        <p:tav tm="0">
                                          <p:val>
                                            <p:strVal val="#ppt_w*2"/>
                                          </p:val>
                                        </p:tav>
                                        <p:tav tm="100000">
                                          <p:val>
                                            <p:strVal val="#ppt_w"/>
                                          </p:val>
                                        </p:tav>
                                      </p:tavLst>
                                    </p:anim>
                                    <p:anim to="" calcmode="lin" valueType="num">
                                      <p:cBhvr>
                                        <p:cTn id="18" dur="500" fill="hold">
                                          <p:stCondLst>
                                            <p:cond delay="0"/>
                                          </p:stCondLst>
                                        </p:cTn>
                                        <p:tgtEl>
                                          <p:spTgt spid="3"/>
                                        </p:tgtEl>
                                        <p:attrNameLst>
                                          <p:attrName>ppt_h</p:attrName>
                                        </p:attrNameLst>
                                      </p:cBhvr>
                                      <p:tavLst>
                                        <p:tav tm="0">
                                          <p:val>
                                            <p:strVal val="#ppt_h*2"/>
                                          </p:val>
                                        </p:tav>
                                        <p:tav tm="100000">
                                          <p:val>
                                            <p:strVal val="#ppt_h"/>
                                          </p:val>
                                        </p:tav>
                                      </p:tavLst>
                                    </p:anim>
                                  </p:childTnLst>
                                </p:cTn>
                              </p:par>
                              <p:par>
                                <p:cTn id="19" presetID="0"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anim to="" calcmode="lin" valueType="num">
                                      <p:cBhvr>
                                        <p:cTn id="21" dur="500" fill="hold">
                                          <p:stCondLst>
                                            <p:cond delay="0"/>
                                          </p:stCondLst>
                                        </p:cTn>
                                        <p:tgtEl>
                                          <p:spTgt spid="48"/>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2" dur="500" fill="hold">
                                          <p:stCondLst>
                                            <p:cond delay="0"/>
                                          </p:stCondLst>
                                        </p:cTn>
                                        <p:tgtEl>
                                          <p:spTgt spid="48"/>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3" dur="500" fill="hold">
                                          <p:stCondLst>
                                            <p:cond delay="0"/>
                                          </p:stCondLst>
                                        </p:cTn>
                                        <p:tgtEl>
                                          <p:spTgt spid="48"/>
                                        </p:tgtEl>
                                        <p:attrNameLst>
                                          <p:attrName>style.opacity</p:attrName>
                                        </p:attrNameLst>
                                      </p:cBhvr>
                                      <p:tavLst>
                                        <p:tav tm="0">
                                          <p:val>
                                            <p:strVal val="0"/>
                                          </p:val>
                                        </p:tav>
                                        <p:tav tm="100000">
                                          <p:val>
                                            <p:strVal val="1"/>
                                          </p:val>
                                        </p:tav>
                                      </p:tavLst>
                                    </p:anim>
                                    <p:anim to="" calcmode="lin" valueType="num">
                                      <p:cBhvr>
                                        <p:cTn id="24" dur="500" fill="hold">
                                          <p:stCondLst>
                                            <p:cond delay="0"/>
                                          </p:stCondLst>
                                        </p:cTn>
                                        <p:tgtEl>
                                          <p:spTgt spid="48"/>
                                        </p:tgtEl>
                                        <p:attrNameLst>
                                          <p:attrName>ppt_w</p:attrName>
                                        </p:attrNameLst>
                                      </p:cBhvr>
                                      <p:tavLst>
                                        <p:tav tm="0">
                                          <p:val>
                                            <p:strVal val="#ppt_w*2"/>
                                          </p:val>
                                        </p:tav>
                                        <p:tav tm="100000">
                                          <p:val>
                                            <p:strVal val="#ppt_w"/>
                                          </p:val>
                                        </p:tav>
                                      </p:tavLst>
                                    </p:anim>
                                    <p:anim to="" calcmode="lin" valueType="num">
                                      <p:cBhvr>
                                        <p:cTn id="25" dur="500" fill="hold">
                                          <p:stCondLst>
                                            <p:cond delay="0"/>
                                          </p:stCondLst>
                                        </p:cTn>
                                        <p:tgtEl>
                                          <p:spTgt spid="48"/>
                                        </p:tgtEl>
                                        <p:attrNameLst>
                                          <p:attrName>ppt_h</p:attrName>
                                        </p:attrNameLst>
                                      </p:cBhvr>
                                      <p:tavLst>
                                        <p:tav tm="0">
                                          <p:val>
                                            <p:strVal val="#ppt_h*2"/>
                                          </p:val>
                                        </p:tav>
                                        <p:tav tm="100000">
                                          <p:val>
                                            <p:strVal val="#ppt_h"/>
                                          </p:val>
                                        </p:tav>
                                      </p:tavLst>
                                    </p:anim>
                                  </p:childTnLst>
                                </p:cTn>
                              </p:par>
                              <p:par>
                                <p:cTn id="26" presetID="0"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anim to="" calcmode="lin" valueType="num">
                                      <p:cBhvr>
                                        <p:cTn id="28" dur="500" fill="hold">
                                          <p:stCondLst>
                                            <p:cond delay="0"/>
                                          </p:stCondLst>
                                        </p:cTn>
                                        <p:tgtEl>
                                          <p:spTgt spid="49"/>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9" dur="500" fill="hold">
                                          <p:stCondLst>
                                            <p:cond delay="0"/>
                                          </p:stCondLst>
                                        </p:cTn>
                                        <p:tgtEl>
                                          <p:spTgt spid="49"/>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0" dur="500" fill="hold">
                                          <p:stCondLst>
                                            <p:cond delay="0"/>
                                          </p:stCondLst>
                                        </p:cTn>
                                        <p:tgtEl>
                                          <p:spTgt spid="49"/>
                                        </p:tgtEl>
                                        <p:attrNameLst>
                                          <p:attrName>style.opacity</p:attrName>
                                        </p:attrNameLst>
                                      </p:cBhvr>
                                      <p:tavLst>
                                        <p:tav tm="0">
                                          <p:val>
                                            <p:strVal val="0"/>
                                          </p:val>
                                        </p:tav>
                                        <p:tav tm="100000">
                                          <p:val>
                                            <p:strVal val="1"/>
                                          </p:val>
                                        </p:tav>
                                      </p:tavLst>
                                    </p:anim>
                                    <p:anim to="" calcmode="lin" valueType="num">
                                      <p:cBhvr>
                                        <p:cTn id="31" dur="500" fill="hold">
                                          <p:stCondLst>
                                            <p:cond delay="0"/>
                                          </p:stCondLst>
                                        </p:cTn>
                                        <p:tgtEl>
                                          <p:spTgt spid="49"/>
                                        </p:tgtEl>
                                        <p:attrNameLst>
                                          <p:attrName>ppt_w</p:attrName>
                                        </p:attrNameLst>
                                      </p:cBhvr>
                                      <p:tavLst>
                                        <p:tav tm="0">
                                          <p:val>
                                            <p:strVal val="#ppt_w*2"/>
                                          </p:val>
                                        </p:tav>
                                        <p:tav tm="100000">
                                          <p:val>
                                            <p:strVal val="#ppt_w"/>
                                          </p:val>
                                        </p:tav>
                                      </p:tavLst>
                                    </p:anim>
                                    <p:anim to="" calcmode="lin" valueType="num">
                                      <p:cBhvr>
                                        <p:cTn id="32" dur="500" fill="hold">
                                          <p:stCondLst>
                                            <p:cond delay="0"/>
                                          </p:stCondLst>
                                        </p:cTn>
                                        <p:tgtEl>
                                          <p:spTgt spid="49"/>
                                        </p:tgtEl>
                                        <p:attrNameLst>
                                          <p:attrName>ppt_h</p:attrName>
                                        </p:attrNameLst>
                                      </p:cBhvr>
                                      <p:tavLst>
                                        <p:tav tm="0">
                                          <p:val>
                                            <p:strVal val="#ppt_h*2"/>
                                          </p:val>
                                        </p:tav>
                                        <p:tav tm="100000">
                                          <p:val>
                                            <p:strVal val="#ppt_h"/>
                                          </p:val>
                                        </p:tav>
                                      </p:tavLst>
                                    </p:anim>
                                  </p:childTnLst>
                                </p:cTn>
                              </p:par>
                              <p:par>
                                <p:cTn id="33" presetID="0"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 to="" calcmode="lin" valueType="num">
                                      <p:cBhvr>
                                        <p:cTn id="35" dur="500" fill="hold">
                                          <p:stCondLst>
                                            <p:cond delay="0"/>
                                          </p:stCondLst>
                                        </p:cTn>
                                        <p:tgtEl>
                                          <p:spTgt spid="4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6" dur="500" fill="hold">
                                          <p:stCondLst>
                                            <p:cond delay="0"/>
                                          </p:stCondLst>
                                        </p:cTn>
                                        <p:tgtEl>
                                          <p:spTgt spid="4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7" dur="500" fill="hold">
                                          <p:stCondLst>
                                            <p:cond delay="0"/>
                                          </p:stCondLst>
                                        </p:cTn>
                                        <p:tgtEl>
                                          <p:spTgt spid="47"/>
                                        </p:tgtEl>
                                        <p:attrNameLst>
                                          <p:attrName>style.opacity</p:attrName>
                                        </p:attrNameLst>
                                      </p:cBhvr>
                                      <p:tavLst>
                                        <p:tav tm="0">
                                          <p:val>
                                            <p:strVal val="0"/>
                                          </p:val>
                                        </p:tav>
                                        <p:tav tm="100000">
                                          <p:val>
                                            <p:strVal val="1"/>
                                          </p:val>
                                        </p:tav>
                                      </p:tavLst>
                                    </p:anim>
                                    <p:anim to="" calcmode="lin" valueType="num">
                                      <p:cBhvr>
                                        <p:cTn id="38" dur="500" fill="hold">
                                          <p:stCondLst>
                                            <p:cond delay="0"/>
                                          </p:stCondLst>
                                        </p:cTn>
                                        <p:tgtEl>
                                          <p:spTgt spid="47"/>
                                        </p:tgtEl>
                                        <p:attrNameLst>
                                          <p:attrName>ppt_w</p:attrName>
                                        </p:attrNameLst>
                                      </p:cBhvr>
                                      <p:tavLst>
                                        <p:tav tm="0">
                                          <p:val>
                                            <p:strVal val="#ppt_w*2"/>
                                          </p:val>
                                        </p:tav>
                                        <p:tav tm="100000">
                                          <p:val>
                                            <p:strVal val="#ppt_w"/>
                                          </p:val>
                                        </p:tav>
                                      </p:tavLst>
                                    </p:anim>
                                    <p:anim to="" calcmode="lin" valueType="num">
                                      <p:cBhvr>
                                        <p:cTn id="39" dur="500" fill="hold">
                                          <p:stCondLst>
                                            <p:cond delay="0"/>
                                          </p:stCondLst>
                                        </p:cTn>
                                        <p:tgtEl>
                                          <p:spTgt spid="47"/>
                                        </p:tgtEl>
                                        <p:attrNameLst>
                                          <p:attrName>ppt_h</p:attrName>
                                        </p:attrNameLst>
                                      </p:cBhvr>
                                      <p:tavLst>
                                        <p:tav tm="0">
                                          <p:val>
                                            <p:strVal val="#ppt_h*2"/>
                                          </p:val>
                                        </p:tav>
                                        <p:tav tm="100000">
                                          <p:val>
                                            <p:strVal val="#ppt_h"/>
                                          </p:val>
                                        </p:tav>
                                      </p:tavLst>
                                    </p:anim>
                                  </p:childTnLst>
                                </p:cTn>
                              </p:par>
                              <p:par>
                                <p:cTn id="40" presetID="0" presetClass="entr" presetSubtype="0" fill="hold" nodeType="withEffect">
                                  <p:stCondLst>
                                    <p:cond delay="0"/>
                                  </p:stCondLst>
                                  <p:childTnLst>
                                    <p:set>
                                      <p:cBhvr>
                                        <p:cTn id="41" dur="1" fill="hold">
                                          <p:stCondLst>
                                            <p:cond delay="0"/>
                                          </p:stCondLst>
                                        </p:cTn>
                                        <p:tgtEl>
                                          <p:spTgt spid="50"/>
                                        </p:tgtEl>
                                        <p:attrNameLst>
                                          <p:attrName>style.visibility</p:attrName>
                                        </p:attrNameLst>
                                      </p:cBhvr>
                                      <p:to>
                                        <p:strVal val="visible"/>
                                      </p:to>
                                    </p:set>
                                    <p:anim to="" calcmode="lin" valueType="num">
                                      <p:cBhvr>
                                        <p:cTn id="42" dur="500" fill="hold">
                                          <p:stCondLst>
                                            <p:cond delay="0"/>
                                          </p:stCondLst>
                                        </p:cTn>
                                        <p:tgtEl>
                                          <p:spTgt spid="50"/>
                                        </p:tgtEl>
                                        <p:attrNameLst>
                                          <p:attrName>ppt_x</p:attrName>
                                        </p:attrNameLst>
                                      </p:cBhvr>
                                      <p:tavLst>
                                        <p:tav tm="0" fmla="((floor(#ppt_x-0.5)+ceil(#ppt_x-0.5))*0.5+0.5)+(#ppt_x- ((floor(#ppt_x-0.5)+ceil(#ppt_x-0.5))*0.5+0.5))*$">
                                          <p:val>
                                            <p:strVal val="0"/>
                                          </p:val>
                                        </p:tav>
                                        <p:tav tm="100000">
                                          <p:val>
                                            <p:strVal val="1"/>
                                          </p:val>
                                        </p:tav>
                                      </p:tavLst>
                                    </p:anim>
                                    <p:anim to="" calcmode="lin" valueType="num">
                                      <p:cBhvr>
                                        <p:cTn id="43" dur="500" fill="hold">
                                          <p:stCondLst>
                                            <p:cond delay="0"/>
                                          </p:stCondLst>
                                        </p:cTn>
                                        <p:tgtEl>
                                          <p:spTgt spid="50"/>
                                        </p:tgtEl>
                                        <p:attrNameLst>
                                          <p:attrName>ppt_y</p:attrName>
                                        </p:attrNameLst>
                                      </p:cBhvr>
                                      <p:tavLst>
                                        <p:tav tm="0" fmla="((floor(#ppt_y-0.5)+ceil(#ppt_y-0.5))*0.5+0.5)+(#ppt_y- ((floor(#ppt_y-0.5)+ceil(#ppt_y-0.5))*0.5+0.5))*$">
                                          <p:val>
                                            <p:strVal val="0"/>
                                          </p:val>
                                        </p:tav>
                                        <p:tav tm="100000">
                                          <p:val>
                                            <p:strVal val="1"/>
                                          </p:val>
                                        </p:tav>
                                      </p:tavLst>
                                    </p:anim>
                                    <p:anim to="" calcmode="lin" valueType="num">
                                      <p:cBhvr>
                                        <p:cTn id="44" dur="500" fill="hold">
                                          <p:stCondLst>
                                            <p:cond delay="0"/>
                                          </p:stCondLst>
                                        </p:cTn>
                                        <p:tgtEl>
                                          <p:spTgt spid="50"/>
                                        </p:tgtEl>
                                        <p:attrNameLst>
                                          <p:attrName>style.opacity</p:attrName>
                                        </p:attrNameLst>
                                      </p:cBhvr>
                                      <p:tavLst>
                                        <p:tav tm="0">
                                          <p:val>
                                            <p:strVal val="0"/>
                                          </p:val>
                                        </p:tav>
                                        <p:tav tm="100000">
                                          <p:val>
                                            <p:strVal val="1"/>
                                          </p:val>
                                        </p:tav>
                                      </p:tavLst>
                                    </p:anim>
                                    <p:anim to="" calcmode="lin" valueType="num">
                                      <p:cBhvr>
                                        <p:cTn id="45" dur="500" fill="hold">
                                          <p:stCondLst>
                                            <p:cond delay="0"/>
                                          </p:stCondLst>
                                        </p:cTn>
                                        <p:tgtEl>
                                          <p:spTgt spid="50"/>
                                        </p:tgtEl>
                                        <p:attrNameLst>
                                          <p:attrName>ppt_w</p:attrName>
                                        </p:attrNameLst>
                                      </p:cBhvr>
                                      <p:tavLst>
                                        <p:tav tm="0">
                                          <p:val>
                                            <p:strVal val="#ppt_w*2"/>
                                          </p:val>
                                        </p:tav>
                                        <p:tav tm="100000">
                                          <p:val>
                                            <p:strVal val="#ppt_w"/>
                                          </p:val>
                                        </p:tav>
                                      </p:tavLst>
                                    </p:anim>
                                    <p:anim to="" calcmode="lin" valueType="num">
                                      <p:cBhvr>
                                        <p:cTn id="46" dur="500" fill="hold">
                                          <p:stCondLst>
                                            <p:cond delay="0"/>
                                          </p:stCondLst>
                                        </p:cTn>
                                        <p:tgtEl>
                                          <p:spTgt spid="50"/>
                                        </p:tgtEl>
                                        <p:attrNameLst>
                                          <p:attrName>ppt_h</p:attrName>
                                        </p:attrNameLst>
                                      </p:cBhvr>
                                      <p:tavLst>
                                        <p:tav tm="0">
                                          <p:val>
                                            <p:strVal val="#ppt_h*2"/>
                                          </p:val>
                                        </p:tav>
                                        <p:tav tm="100000">
                                          <p:val>
                                            <p:strVal val="#ppt_h"/>
                                          </p:val>
                                        </p:tav>
                                      </p:tavLst>
                                    </p:anim>
                                  </p:childTnLst>
                                </p:cTn>
                              </p:par>
                              <p:par>
                                <p:cTn id="47" presetID="0" presetClass="entr" presetSubtype="0"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anim to="" calcmode="lin" valueType="num">
                                      <p:cBhvr>
                                        <p:cTn id="49" dur="500" fill="hold">
                                          <p:stCondLst>
                                            <p:cond delay="0"/>
                                          </p:stCondLst>
                                        </p:cTn>
                                        <p:tgtEl>
                                          <p:spTgt spid="51"/>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0" dur="500" fill="hold">
                                          <p:stCondLst>
                                            <p:cond delay="0"/>
                                          </p:stCondLst>
                                        </p:cTn>
                                        <p:tgtEl>
                                          <p:spTgt spid="51"/>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1" dur="500" fill="hold">
                                          <p:stCondLst>
                                            <p:cond delay="0"/>
                                          </p:stCondLst>
                                        </p:cTn>
                                        <p:tgtEl>
                                          <p:spTgt spid="51"/>
                                        </p:tgtEl>
                                        <p:attrNameLst>
                                          <p:attrName>style.opacity</p:attrName>
                                        </p:attrNameLst>
                                      </p:cBhvr>
                                      <p:tavLst>
                                        <p:tav tm="0">
                                          <p:val>
                                            <p:strVal val="0"/>
                                          </p:val>
                                        </p:tav>
                                        <p:tav tm="100000">
                                          <p:val>
                                            <p:strVal val="1"/>
                                          </p:val>
                                        </p:tav>
                                      </p:tavLst>
                                    </p:anim>
                                    <p:anim to="" calcmode="lin" valueType="num">
                                      <p:cBhvr>
                                        <p:cTn id="52" dur="500" fill="hold">
                                          <p:stCondLst>
                                            <p:cond delay="0"/>
                                          </p:stCondLst>
                                        </p:cTn>
                                        <p:tgtEl>
                                          <p:spTgt spid="51"/>
                                        </p:tgtEl>
                                        <p:attrNameLst>
                                          <p:attrName>ppt_w</p:attrName>
                                        </p:attrNameLst>
                                      </p:cBhvr>
                                      <p:tavLst>
                                        <p:tav tm="0">
                                          <p:val>
                                            <p:strVal val="#ppt_w*2"/>
                                          </p:val>
                                        </p:tav>
                                        <p:tav tm="100000">
                                          <p:val>
                                            <p:strVal val="#ppt_w"/>
                                          </p:val>
                                        </p:tav>
                                      </p:tavLst>
                                    </p:anim>
                                    <p:anim to="" calcmode="lin" valueType="num">
                                      <p:cBhvr>
                                        <p:cTn id="53" dur="500" fill="hold">
                                          <p:stCondLst>
                                            <p:cond delay="0"/>
                                          </p:stCondLst>
                                        </p:cTn>
                                        <p:tgtEl>
                                          <p:spTgt spid="51"/>
                                        </p:tgtEl>
                                        <p:attrNameLst>
                                          <p:attrName>ppt_h</p:attrName>
                                        </p:attrNameLst>
                                      </p:cBhvr>
                                      <p:tavLst>
                                        <p:tav tm="0">
                                          <p:val>
                                            <p:strVal val="#ppt_h*2"/>
                                          </p:val>
                                        </p:tav>
                                        <p:tav tm="100000">
                                          <p:val>
                                            <p:strVal val="#ppt_h"/>
                                          </p:val>
                                        </p:tav>
                                      </p:tavLst>
                                    </p:anim>
                                  </p:childTnLst>
                                </p:cTn>
                              </p:par>
                              <p:par>
                                <p:cTn id="54" presetID="0" presetClass="entr" presetSubtype="0"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 to="" calcmode="lin" valueType="num">
                                      <p:cBhvr>
                                        <p:cTn id="56" dur="500" fill="hold">
                                          <p:stCondLst>
                                            <p:cond delay="0"/>
                                          </p:stCondLst>
                                        </p:cTn>
                                        <p:tgtEl>
                                          <p:spTgt spid="5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7" dur="500" fill="hold">
                                          <p:stCondLst>
                                            <p:cond delay="0"/>
                                          </p:stCondLst>
                                        </p:cTn>
                                        <p:tgtEl>
                                          <p:spTgt spid="5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8" dur="500" fill="hold">
                                          <p:stCondLst>
                                            <p:cond delay="0"/>
                                          </p:stCondLst>
                                        </p:cTn>
                                        <p:tgtEl>
                                          <p:spTgt spid="52"/>
                                        </p:tgtEl>
                                        <p:attrNameLst>
                                          <p:attrName>style.opacity</p:attrName>
                                        </p:attrNameLst>
                                      </p:cBhvr>
                                      <p:tavLst>
                                        <p:tav tm="0">
                                          <p:val>
                                            <p:strVal val="0"/>
                                          </p:val>
                                        </p:tav>
                                        <p:tav tm="100000">
                                          <p:val>
                                            <p:strVal val="1"/>
                                          </p:val>
                                        </p:tav>
                                      </p:tavLst>
                                    </p:anim>
                                    <p:anim to="" calcmode="lin" valueType="num">
                                      <p:cBhvr>
                                        <p:cTn id="59" dur="500" fill="hold">
                                          <p:stCondLst>
                                            <p:cond delay="0"/>
                                          </p:stCondLst>
                                        </p:cTn>
                                        <p:tgtEl>
                                          <p:spTgt spid="52"/>
                                        </p:tgtEl>
                                        <p:attrNameLst>
                                          <p:attrName>ppt_w</p:attrName>
                                        </p:attrNameLst>
                                      </p:cBhvr>
                                      <p:tavLst>
                                        <p:tav tm="0">
                                          <p:val>
                                            <p:strVal val="#ppt_w*2"/>
                                          </p:val>
                                        </p:tav>
                                        <p:tav tm="100000">
                                          <p:val>
                                            <p:strVal val="#ppt_w"/>
                                          </p:val>
                                        </p:tav>
                                      </p:tavLst>
                                    </p:anim>
                                    <p:anim to="" calcmode="lin" valueType="num">
                                      <p:cBhvr>
                                        <p:cTn id="60" dur="500" fill="hold">
                                          <p:stCondLst>
                                            <p:cond delay="0"/>
                                          </p:stCondLst>
                                        </p:cTn>
                                        <p:tgtEl>
                                          <p:spTgt spid="52"/>
                                        </p:tgtEl>
                                        <p:attrNameLst>
                                          <p:attrName>ppt_h</p:attrName>
                                        </p:attrNameLst>
                                      </p:cBhvr>
                                      <p:tavLst>
                                        <p:tav tm="0">
                                          <p:val>
                                            <p:strVal val="#ppt_h*2"/>
                                          </p:val>
                                        </p:tav>
                                        <p:tav tm="100000">
                                          <p:val>
                                            <p:strVal val="#ppt_h"/>
                                          </p:val>
                                        </p:tav>
                                      </p:tavLst>
                                    </p:anim>
                                  </p:childTnLst>
                                </p:cTn>
                              </p:par>
                              <p:par>
                                <p:cTn id="61" presetID="0" presetClass="entr" presetSubtype="0"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 to="" calcmode="lin" valueType="num">
                                      <p:cBhvr>
                                        <p:cTn id="63" dur="500" fill="hold">
                                          <p:stCondLst>
                                            <p:cond delay="0"/>
                                          </p:stCondLst>
                                        </p:cTn>
                                        <p:tgtEl>
                                          <p:spTgt spid="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64" dur="500" fill="hold">
                                          <p:stCondLst>
                                            <p:cond delay="0"/>
                                          </p:stCondLst>
                                        </p:cTn>
                                        <p:tgtEl>
                                          <p:spTgt spid="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65" dur="500" fill="hold">
                                          <p:stCondLst>
                                            <p:cond delay="0"/>
                                          </p:stCondLst>
                                        </p:cTn>
                                        <p:tgtEl>
                                          <p:spTgt spid="4"/>
                                        </p:tgtEl>
                                        <p:attrNameLst>
                                          <p:attrName>style.opacity</p:attrName>
                                        </p:attrNameLst>
                                      </p:cBhvr>
                                      <p:tavLst>
                                        <p:tav tm="0">
                                          <p:val>
                                            <p:strVal val="0"/>
                                          </p:val>
                                        </p:tav>
                                        <p:tav tm="100000">
                                          <p:val>
                                            <p:strVal val="1"/>
                                          </p:val>
                                        </p:tav>
                                      </p:tavLst>
                                    </p:anim>
                                    <p:anim to="" calcmode="lin" valueType="num">
                                      <p:cBhvr>
                                        <p:cTn id="66" dur="500" fill="hold">
                                          <p:stCondLst>
                                            <p:cond delay="0"/>
                                          </p:stCondLst>
                                        </p:cTn>
                                        <p:tgtEl>
                                          <p:spTgt spid="4"/>
                                        </p:tgtEl>
                                        <p:attrNameLst>
                                          <p:attrName>ppt_w</p:attrName>
                                        </p:attrNameLst>
                                      </p:cBhvr>
                                      <p:tavLst>
                                        <p:tav tm="0">
                                          <p:val>
                                            <p:strVal val="#ppt_w*2"/>
                                          </p:val>
                                        </p:tav>
                                        <p:tav tm="100000">
                                          <p:val>
                                            <p:strVal val="#ppt_w"/>
                                          </p:val>
                                        </p:tav>
                                      </p:tavLst>
                                    </p:anim>
                                    <p:anim to="" calcmode="lin" valueType="num">
                                      <p:cBhvr>
                                        <p:cTn id="67" dur="500" fill="hold">
                                          <p:stCondLst>
                                            <p:cond delay="0"/>
                                          </p:stCondLst>
                                        </p:cTn>
                                        <p:tgtEl>
                                          <p:spTgt spid="4"/>
                                        </p:tgtEl>
                                        <p:attrNameLst>
                                          <p:attrName>ppt_h</p:attrName>
                                        </p:attrNameLst>
                                      </p:cBhvr>
                                      <p:tavLst>
                                        <p:tav tm="0">
                                          <p:val>
                                            <p:strVal val="#ppt_h*2"/>
                                          </p:val>
                                        </p:tav>
                                        <p:tav tm="100000">
                                          <p:val>
                                            <p:strVal val="#ppt_h"/>
                                          </p:val>
                                        </p:tav>
                                      </p:tavLst>
                                    </p:anim>
                                  </p:childTnLst>
                                </p:cTn>
                              </p:par>
                              <p:par>
                                <p:cTn id="68" presetID="0" presetClass="entr" presetSubtype="0" fill="hold" nodeType="withEffect">
                                  <p:stCondLst>
                                    <p:cond delay="0"/>
                                  </p:stCondLst>
                                  <p:childTnLst>
                                    <p:set>
                                      <p:cBhvr>
                                        <p:cTn id="69" dur="1" fill="hold">
                                          <p:stCondLst>
                                            <p:cond delay="0"/>
                                          </p:stCondLst>
                                        </p:cTn>
                                        <p:tgtEl>
                                          <p:spTgt spid="7"/>
                                        </p:tgtEl>
                                        <p:attrNameLst>
                                          <p:attrName>style.visibility</p:attrName>
                                        </p:attrNameLst>
                                      </p:cBhvr>
                                      <p:to>
                                        <p:strVal val="visible"/>
                                      </p:to>
                                    </p:set>
                                    <p:anim to="" calcmode="lin" valueType="num">
                                      <p:cBhvr>
                                        <p:cTn id="70" dur="500" fill="hold">
                                          <p:stCondLst>
                                            <p:cond delay="0"/>
                                          </p:stCondLst>
                                        </p:cTn>
                                        <p:tgtEl>
                                          <p:spTgt spid="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71" dur="500" fill="hold">
                                          <p:stCondLst>
                                            <p:cond delay="0"/>
                                          </p:stCondLst>
                                        </p:cTn>
                                        <p:tgtEl>
                                          <p:spTgt spid="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72" dur="500" fill="hold">
                                          <p:stCondLst>
                                            <p:cond delay="0"/>
                                          </p:stCondLst>
                                        </p:cTn>
                                        <p:tgtEl>
                                          <p:spTgt spid="7"/>
                                        </p:tgtEl>
                                        <p:attrNameLst>
                                          <p:attrName>style.opacity</p:attrName>
                                        </p:attrNameLst>
                                      </p:cBhvr>
                                      <p:tavLst>
                                        <p:tav tm="0">
                                          <p:val>
                                            <p:strVal val="0"/>
                                          </p:val>
                                        </p:tav>
                                        <p:tav tm="100000">
                                          <p:val>
                                            <p:strVal val="1"/>
                                          </p:val>
                                        </p:tav>
                                      </p:tavLst>
                                    </p:anim>
                                    <p:anim to="" calcmode="lin" valueType="num">
                                      <p:cBhvr>
                                        <p:cTn id="73" dur="500" fill="hold">
                                          <p:stCondLst>
                                            <p:cond delay="0"/>
                                          </p:stCondLst>
                                        </p:cTn>
                                        <p:tgtEl>
                                          <p:spTgt spid="7"/>
                                        </p:tgtEl>
                                        <p:attrNameLst>
                                          <p:attrName>ppt_w</p:attrName>
                                        </p:attrNameLst>
                                      </p:cBhvr>
                                      <p:tavLst>
                                        <p:tav tm="0">
                                          <p:val>
                                            <p:strVal val="#ppt_w*2"/>
                                          </p:val>
                                        </p:tav>
                                        <p:tav tm="100000">
                                          <p:val>
                                            <p:strVal val="#ppt_w"/>
                                          </p:val>
                                        </p:tav>
                                      </p:tavLst>
                                    </p:anim>
                                    <p:anim to="" calcmode="lin" valueType="num">
                                      <p:cBhvr>
                                        <p:cTn id="74" dur="500" fill="hold">
                                          <p:stCondLst>
                                            <p:cond delay="0"/>
                                          </p:stCondLst>
                                        </p:cTn>
                                        <p:tgtEl>
                                          <p:spTgt spid="7"/>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滑4"/>
          <p:cNvSpPr/>
          <p:nvPr>
            <p:custDataLst>
              <p:tags r:id="rId2"/>
            </p:custDataLst>
          </p:nvPr>
        </p:nvSpPr>
        <p:spPr>
          <a:xfrm>
            <a:off x="-1" y="3904735"/>
            <a:ext cx="6826679" cy="29532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微软雅黑" panose="020B0503020204020204" pitchFamily="34" charset="-122"/>
              <a:ea typeface="微软雅黑" panose="020B0503020204020204" pitchFamily="34" charset="-122"/>
            </a:endParaRPr>
          </a:p>
        </p:txBody>
      </p:sp>
      <p:cxnSp>
        <p:nvCxnSpPr>
          <p:cNvPr id="8" name="平滑2"/>
          <p:cNvCxnSpPr/>
          <p:nvPr>
            <p:custDataLst>
              <p:tags r:id="rId3"/>
            </p:custDataLst>
          </p:nvPr>
        </p:nvCxnSpPr>
        <p:spPr>
          <a:xfrm>
            <a:off x="1503123" y="2187146"/>
            <a:ext cx="0" cy="3435178"/>
          </a:xfrm>
          <a:prstGeom prst="line">
            <a:avLst/>
          </a:prstGeom>
          <a:ln w="6350" cap="flat" cmpd="sng" algn="ctr">
            <a:solidFill>
              <a:schemeClr val="accent1">
                <a:lumMod val="60000"/>
                <a:lumOff val="4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平滑1"/>
          <p:cNvCxnSpPr/>
          <p:nvPr>
            <p:custDataLst>
              <p:tags r:id="rId4"/>
            </p:custDataLst>
          </p:nvPr>
        </p:nvCxnSpPr>
        <p:spPr>
          <a:xfrm>
            <a:off x="6985416" y="1643445"/>
            <a:ext cx="3672501" cy="0"/>
          </a:xfrm>
          <a:prstGeom prst="line">
            <a:avLst/>
          </a:prstGeom>
          <a:ln w="6350" cap="flat" cmpd="sng" algn="ctr">
            <a:solidFill>
              <a:schemeClr val="accent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Freeform: Shape 25"/>
          <p:cNvSpPr/>
          <p:nvPr>
            <p:custDataLst>
              <p:tags r:id="rId5"/>
            </p:custDataLst>
          </p:nvPr>
        </p:nvSpPr>
        <p:spPr>
          <a:xfrm flipH="1">
            <a:off x="11597005" y="25019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2" name="日期">
            <a:extLst>
              <a:ext uri="{FF2B5EF4-FFF2-40B4-BE49-F238E27FC236}">
                <a16:creationId xmlns:a16="http://schemas.microsoft.com/office/drawing/2014/main" id="{6598160C-171D-A2CE-2AC4-D684AF1CD073}"/>
              </a:ext>
            </a:extLst>
          </p:cNvPr>
          <p:cNvSpPr txBox="1"/>
          <p:nvPr>
            <p:custDataLst>
              <p:tags r:id="rId6"/>
            </p:custDataLst>
          </p:nvPr>
        </p:nvSpPr>
        <p:spPr>
          <a:xfrm>
            <a:off x="1713026" y="5254024"/>
            <a:ext cx="5105400" cy="368300"/>
          </a:xfrm>
          <a:prstGeom prst="rect">
            <a:avLst/>
          </a:prstGeom>
          <a:noFill/>
        </p:spPr>
        <p:txBody>
          <a:bodyPr wrap="square" rtlCol="0">
            <a:normAutofit fontScale="95000"/>
          </a:bodyPr>
          <a:lstStyle/>
          <a:p>
            <a:r>
              <a:rPr lang="en-US" altLang="zh-CN">
                <a:solidFill>
                  <a:schemeClr val="tx2"/>
                </a:solidFill>
                <a:latin typeface="微软雅黑" panose="020B0503020204020204" pitchFamily="34" charset="-122"/>
                <a:ea typeface="微软雅黑" panose="020B0503020204020204" pitchFamily="34" charset="-122"/>
              </a:rPr>
              <a:t>2023/5/23</a:t>
            </a:r>
            <a:endParaRPr lang="en-US" altLang="zh-CN" dirty="0">
              <a:solidFill>
                <a:schemeClr val="tx2"/>
              </a:solidFill>
              <a:latin typeface="微软雅黑" panose="020B0503020204020204" pitchFamily="34" charset="-122"/>
              <a:ea typeface="微软雅黑" panose="020B0503020204020204" pitchFamily="34" charset="-122"/>
            </a:endParaRPr>
          </a:p>
        </p:txBody>
      </p:sp>
      <p:sp>
        <p:nvSpPr>
          <p:cNvPr id="3" name="汇报人">
            <a:extLst>
              <a:ext uri="{FF2B5EF4-FFF2-40B4-BE49-F238E27FC236}">
                <a16:creationId xmlns:a16="http://schemas.microsoft.com/office/drawing/2014/main" id="{A36E62E7-B329-4A19-435C-67D481A446AF}"/>
              </a:ext>
            </a:extLst>
          </p:cNvPr>
          <p:cNvSpPr txBox="1"/>
          <p:nvPr>
            <p:custDataLst>
              <p:tags r:id="rId7"/>
            </p:custDataLst>
          </p:nvPr>
        </p:nvSpPr>
        <p:spPr>
          <a:xfrm>
            <a:off x="1713026" y="4842722"/>
            <a:ext cx="5105400" cy="388619"/>
          </a:xfrm>
          <a:prstGeom prst="rect">
            <a:avLst/>
          </a:prstGeom>
          <a:noFill/>
        </p:spPr>
        <p:txBody>
          <a:bodyPr wrap="square" lIns="72000" tIns="72000" rIns="72000" bIns="72000" rtlCol="0" anchor="ctr">
            <a:normAutofit/>
          </a:bodyPr>
          <a:lstStyle/>
          <a:p>
            <a:r>
              <a:rPr lang="en-US" altLang="zh-CN" sz="1600">
                <a:solidFill>
                  <a:schemeClr val="tx2"/>
                </a:solidFill>
                <a:latin typeface="微软雅黑" panose="020B0503020204020204" pitchFamily="34" charset="-122"/>
                <a:ea typeface="微软雅黑" panose="020B0503020204020204" pitchFamily="34" charset="-122"/>
              </a:rPr>
              <a:t>ChatPPT-ChatPPT - </a:t>
            </a:r>
            <a:r>
              <a:rPr lang="zh-CN" altLang="en-US" sz="1600">
                <a:solidFill>
                  <a:schemeClr val="tx2"/>
                </a:solidFill>
                <a:latin typeface="微软雅黑" panose="020B0503020204020204" pitchFamily="34" charset="-122"/>
                <a:ea typeface="微软雅黑" panose="020B0503020204020204" pitchFamily="34" charset="-122"/>
              </a:rPr>
              <a:t>尤小优</a:t>
            </a:r>
            <a:r>
              <a:rPr lang="en-US" altLang="zh-CN" sz="1600">
                <a:solidFill>
                  <a:schemeClr val="tx2"/>
                </a:solidFill>
                <a:latin typeface="微软雅黑" panose="020B0503020204020204" pitchFamily="34" charset="-122"/>
                <a:ea typeface="微软雅黑" panose="020B0503020204020204" pitchFamily="34" charset="-122"/>
              </a:rPr>
              <a:t>7334</a:t>
            </a:r>
            <a:endParaRPr lang="en-US" altLang="zh-CN" sz="1600" dirty="0">
              <a:solidFill>
                <a:schemeClr val="tx2"/>
              </a:solidFill>
              <a:latin typeface="微软雅黑" panose="020B0503020204020204" pitchFamily="34" charset="-122"/>
              <a:ea typeface="微软雅黑" panose="020B0503020204020204" pitchFamily="34" charset="-122"/>
            </a:endParaRPr>
          </a:p>
        </p:txBody>
      </p:sp>
      <p:sp>
        <p:nvSpPr>
          <p:cNvPr id="12" name="标题"/>
          <p:cNvSpPr txBox="1"/>
          <p:nvPr>
            <p:custDataLst>
              <p:tags r:id="rId8"/>
            </p:custDataLst>
          </p:nvPr>
        </p:nvSpPr>
        <p:spPr>
          <a:xfrm>
            <a:off x="1713026" y="1960639"/>
            <a:ext cx="7783194" cy="925193"/>
          </a:xfrm>
          <a:prstGeom prst="rect">
            <a:avLst/>
          </a:prstGeom>
          <a:noFill/>
        </p:spPr>
        <p:txBody>
          <a:bodyPr wrap="square" rtlCol="0" anchor="ctr">
            <a:noAutofit/>
          </a:bodyPr>
          <a:lstStyle/>
          <a:p>
            <a:pPr indent="313055" algn="just" fontAlgn="base">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rPr>
              <a:t>最后，我要向我的指导老师表示衷心的感谢，感谢老师在项目开发过程中给予的指导和支持。同时，我也要感谢评委老师和各位观众的聆听和关注。没有你们的支持和鼓励，我无法完成这个毕业设计。谢谢大家！</a:t>
            </a:r>
            <a:endParaRPr lang="en-US" dirty="0">
              <a:latin typeface="汉仪空山楷 W" panose="00020600040101010101" pitchFamily="18" charset="-122"/>
              <a:ea typeface="汉仪空山楷 W" panose="00020600040101010101" pitchFamily="18" charset="-122"/>
            </a:endParaRPr>
          </a:p>
        </p:txBody>
      </p:sp>
      <p:sp>
        <p:nvSpPr>
          <p:cNvPr id="4" name="logo/company">
            <a:extLst>
              <a:ext uri="{FF2B5EF4-FFF2-40B4-BE49-F238E27FC236}">
                <a16:creationId xmlns:a16="http://schemas.microsoft.com/office/drawing/2014/main" id="{0C81116C-F9D3-0020-0BB5-CECACC1788E9}"/>
              </a:ext>
            </a:extLst>
          </p:cNvPr>
          <p:cNvSpPr txBox="1"/>
          <p:nvPr>
            <p:custDataLst>
              <p:tags r:id="rId9"/>
            </p:custDataLst>
          </p:nvPr>
        </p:nvSpPr>
        <p:spPr>
          <a:xfrm>
            <a:off x="821142" y="235002"/>
            <a:ext cx="4139021" cy="523695"/>
          </a:xfrm>
          <a:prstGeom prst="rect">
            <a:avLst/>
          </a:prstGeom>
          <a:noFill/>
        </p:spPr>
        <p:txBody>
          <a:bodyPr wrap="square" rtlCol="0" anchor="ctr">
            <a:normAutofit fontScale="97500"/>
          </a:bodyPr>
          <a:lstStyle/>
          <a:p>
            <a:endParaRPr lang="zh-CN" altLang="en-US" sz="1400" dirty="0">
              <a:solidFill>
                <a:schemeClr val="accent1"/>
              </a:solidFill>
              <a:uFillTx/>
              <a:latin typeface="微软雅黑" panose="020B0503020204020204" charset="-122"/>
              <a:ea typeface="微软雅黑" panose="020B0503020204020204" charset="-122"/>
              <a:sym typeface="+mn-ea"/>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entr" presetSubtype="0" fill="hold" grpId="0" nodeType="clickEffect">
                                  <p:stCondLst>
                                    <p:cond delay="0"/>
                                  </p:stCondLst>
                                  <p:iterate type="lt">
                                    <p:tmPct val="10000"/>
                                  </p:iterate>
                                  <p:childTnLst>
                                    <p:set>
                                      <p:cBhvr>
                                        <p:cTn id="6" dur="1" fill="hold">
                                          <p:stCondLst>
                                            <p:cond delay="0"/>
                                          </p:stCondLst>
                                        </p:cTn>
                                        <p:tgtEl>
                                          <p:spTgt spid="12"/>
                                        </p:tgtEl>
                                        <p:attrNameLst>
                                          <p:attrName>style.visibility</p:attrName>
                                        </p:attrNameLst>
                                      </p:cBhvr>
                                      <p:to>
                                        <p:strVal val="visible"/>
                                      </p:to>
                                    </p:set>
                                    <p:anim to="" calcmode="lin" valueType="num">
                                      <p:cBhvr>
                                        <p:cTn id="7" dur="1" fill="hold">
                                          <p:stCondLst>
                                            <p:cond delay="0"/>
                                          </p:stCondLst>
                                        </p:cTn>
                                        <p:tgtEl>
                                          <p:spTgt spid="12"/>
                                        </p:tgtEl>
                                        <p:attrNameLst>
                                          <p:attrName>ppt_x</p:attrName>
                                        </p:attrNameLst>
                                      </p:cBhvr>
                                      <p:tavLst>
                                        <p:tav tm="0">
                                          <p:val>
                                            <p:strVal val="#ppt_x"/>
                                          </p:val>
                                        </p:tav>
                                        <p:tav tm="100000">
                                          <p:val>
                                            <p:strVal val="#ppt_x+0.15*sin(rand(0-360)+0)+2"/>
                                          </p:val>
                                        </p:tav>
                                      </p:tavLst>
                                    </p:anim>
                                    <p:anim to="" calcmode="lin" valueType="num">
                                      <p:cBhvr>
                                        <p:cTn id="8" dur="1" fill="hold">
                                          <p:stCondLst>
                                            <p:cond delay="0"/>
                                          </p:stCondLst>
                                        </p:cTn>
                                        <p:tgtEl>
                                          <p:spTgt spid="12"/>
                                        </p:tgtEl>
                                        <p:attrNameLst>
                                          <p:attrName>ppt_y</p:attrName>
                                        </p:attrNameLst>
                                      </p:cBhvr>
                                      <p:tavLst>
                                        <p:tav tm="0">
                                          <p:val>
                                            <p:strVal val="#ppt_y"/>
                                          </p:val>
                                        </p:tav>
                                        <p:tav tm="100000">
                                          <p:val>
                                            <p:strVal val="#ppt_y+0.15*sin(rand(0-360)+0)+2"/>
                                          </p:val>
                                        </p:tav>
                                      </p:tavLst>
                                    </p:anim>
                                    <p:anim to="" calcmode="lin" valueType="num">
                                      <p:cBhvr>
                                        <p:cTn id="9" dur="998" fill="hold">
                                          <p:stCondLst>
                                            <p:cond delay="2"/>
                                          </p:stCondLst>
                                        </p:cTn>
                                        <p:tgtEl>
                                          <p:spTgt spid="12"/>
                                        </p:tgtEl>
                                        <p:attrNameLst>
                                          <p:attrName>style.opacity</p:attrName>
                                        </p:attrNameLst>
                                      </p:cBhvr>
                                      <p:tavLst>
                                        <p:tav tm="0">
                                          <p:val>
                                            <p:strVal val="0"/>
                                          </p:val>
                                        </p:tav>
                                        <p:tav tm="100000">
                                          <p:val>
                                            <p:strVal val="1"/>
                                          </p:val>
                                        </p:tav>
                                      </p:tavLst>
                                    </p:anim>
                                    <p:animScale>
                                      <p:cBhvr>
                                        <p:cTn id="10" dur="998" fill="hold">
                                          <p:stCondLst>
                                            <p:cond delay="2"/>
                                          </p:stCondLst>
                                        </p:cTn>
                                        <p:tgtEl>
                                          <p:spTgt spid="12"/>
                                        </p:tgtEl>
                                      </p:cBhvr>
                                      <p:from x="500000" y="500000"/>
                                      <p:to x="100000" y="100000"/>
                                    </p:animScale>
                                    <p:anim to="" calcmode="lin" valueType="num">
                                      <p:cBhvr>
                                        <p:cTn id="11" dur="714" fill="hold">
                                          <p:stCondLst>
                                            <p:cond delay="286"/>
                                          </p:stCondLst>
                                        </p:cTn>
                                        <p:tgtEl>
                                          <p:spTgt spid="12"/>
                                        </p:tgtEl>
                                        <p:attrNameLst>
                                          <p:attrName>ppt_y</p:attrName>
                                        </p:attrNameLst>
                                      </p:cBhvr>
                                      <p:tavLst>
                                        <p:tav tm="0">
                                          <p:val>
                                            <p:strVal val="ppt_y-2"/>
                                          </p:val>
                                        </p:tav>
                                        <p:tav tm="100000">
                                          <p:val>
                                            <p:strVal val="#ppt_y"/>
                                          </p:val>
                                        </p:tav>
                                      </p:tavLst>
                                    </p:anim>
                                    <p:anim to="" calcmode="lin" valueType="num">
                                      <p:cBhvr>
                                        <p:cTn id="12" dur="714" fill="hold">
                                          <p:stCondLst>
                                            <p:cond delay="286"/>
                                          </p:stCondLst>
                                        </p:cTn>
                                        <p:tgtEl>
                                          <p:spTgt spid="12"/>
                                        </p:tgtEl>
                                        <p:attrNameLst>
                                          <p:attrName>ppt_x</p:attrName>
                                        </p:attrNameLst>
                                      </p:cBhvr>
                                      <p:tavLst>
                                        <p:tav tm="0">
                                          <p:val>
                                            <p:strVal val="ppt_x-2"/>
                                          </p:val>
                                        </p:tav>
                                        <p:tav tm="100000">
                                          <p:val>
                                            <p:strVal val="#ppt_x"/>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strVal val="4/3*#ppt_w"/>
                                          </p:val>
                                        </p:tav>
                                        <p:tav tm="100000">
                                          <p:val>
                                            <p:strVal val="#ppt_w"/>
                                          </p:val>
                                        </p:tav>
                                      </p:tavLst>
                                    </p:anim>
                                    <p:anim calcmode="lin" valueType="num">
                                      <p:cBhvr>
                                        <p:cTn id="16" dur="500" fill="hold"/>
                                        <p:tgtEl>
                                          <p:spTgt spid="2"/>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strVal val="4/3*#ppt_w"/>
                                          </p:val>
                                        </p:tav>
                                        <p:tav tm="100000">
                                          <p:val>
                                            <p:strVal val="#ppt_w"/>
                                          </p:val>
                                        </p:tav>
                                      </p:tavLst>
                                    </p:anim>
                                    <p:anim calcmode="lin" valueType="num">
                                      <p:cBhvr>
                                        <p:cTn id="20" dur="500" fill="hold"/>
                                        <p:tgtEl>
                                          <p:spTgt spid="3"/>
                                        </p:tgtEl>
                                        <p:attrNameLst>
                                          <p:attrName>ppt_h</p:attrName>
                                        </p:attrNameLst>
                                      </p:cBhvr>
                                      <p:tavLst>
                                        <p:tav tm="0">
                                          <p:val>
                                            <p:strVal val="4/3*#ppt_h"/>
                                          </p:val>
                                        </p:tav>
                                        <p:tav tm="100000">
                                          <p:val>
                                            <p:strVal val="#ppt_h"/>
                                          </p:val>
                                        </p:tav>
                                      </p:tavLst>
                                    </p:anim>
                                  </p:childTnLst>
                                </p:cTn>
                              </p:par>
                              <p:par>
                                <p:cTn id="21" presetID="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to="" calcmode="lin" valueType="num">
                                      <p:cBhvr>
                                        <p:cTn id="23" dur="500" fill="hold">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4" dur="500" fill="hold">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5" dur="500" fill="hold">
                                          <p:stCondLst>
                                            <p:cond delay="0"/>
                                          </p:stCondLst>
                                        </p:cTn>
                                        <p:tgtEl>
                                          <p:spTgt spid="9"/>
                                        </p:tgtEl>
                                        <p:attrNameLst>
                                          <p:attrName>style.opacity</p:attrName>
                                        </p:attrNameLst>
                                      </p:cBhvr>
                                      <p:tavLst>
                                        <p:tav tm="0">
                                          <p:val>
                                            <p:strVal val="0"/>
                                          </p:val>
                                        </p:tav>
                                        <p:tav tm="100000">
                                          <p:val>
                                            <p:strVal val="1"/>
                                          </p:val>
                                        </p:tav>
                                      </p:tavLst>
                                    </p:anim>
                                  </p:childTnLst>
                                </p:cTn>
                              </p:par>
                              <p:par>
                                <p:cTn id="26" presetID="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Motion origin="layout" path="M 0 -2.028228 L 0 0 E" pathEditMode="relative">
                                      <p:cBhvr from="" to="">
                                        <p:cTn id="28" dur="200" fill="hold">
                                          <p:stCondLst>
                                            <p:cond delay="0"/>
                                          </p:stCondLst>
                                        </p:cTn>
                                        <p:tgtEl>
                                          <p:spTgt spid="8"/>
                                        </p:tgtEl>
                                        <p:attrNameLst>
                                          <p:attrName>ppt_x</p:attrName>
                                          <p:attrName>ppt_y</p:attrName>
                                        </p:attrNameLst>
                                      </p:cBhvr>
                                    </p:animMotion>
                                  </p:childTnLst>
                                </p:cTn>
                              </p:par>
                              <p:par>
                                <p:cTn id="29" presetID="0"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animMotion origin="layout" path="M -1.150611 0 L 0 0 E" pathEditMode="relative">
                                      <p:cBhvr from="" to="">
                                        <p:cTn id="31" dur="200" fill="hold">
                                          <p:stCondLst>
                                            <p:cond delay="0"/>
                                          </p:stCondLst>
                                        </p:cTn>
                                        <p:tgtEl>
                                          <p:spTgt spid="34"/>
                                        </p:tgtEl>
                                        <p:attrNameLst>
                                          <p:attrName>ppt_x</p:attrName>
                                          <p:attrName>ppt_y</p:attrName>
                                        </p:attrNameLst>
                                      </p:cBhvr>
                                    </p:animMotion>
                                  </p:childTnLst>
                                </p:cTn>
                              </p:par>
                              <p:par>
                                <p:cTn id="32" presetID="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to="" calcmode="lin" valueType="num">
                                      <p:cBhvr>
                                        <p:cTn id="34" dur="500" fill="hold">
                                          <p:stCondLst>
                                            <p:cond delay="0"/>
                                          </p:stCondLst>
                                        </p:cTn>
                                        <p:tgtEl>
                                          <p:spTgt spid="2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5" dur="500" fill="hold">
                                          <p:stCondLst>
                                            <p:cond delay="0"/>
                                          </p:stCondLst>
                                        </p:cTn>
                                        <p:tgtEl>
                                          <p:spTgt spid="2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6" dur="500" fill="hold">
                                          <p:stCondLst>
                                            <p:cond delay="0"/>
                                          </p:stCondLst>
                                        </p:cTn>
                                        <p:tgtEl>
                                          <p:spTgt spid="27"/>
                                        </p:tgtEl>
                                        <p:attrNameLst>
                                          <p:attrName>style.opacity</p:attrName>
                                        </p:attrNameLst>
                                      </p:cBhvr>
                                      <p:tavLst>
                                        <p:tav tm="0">
                                          <p:val>
                                            <p:strVal val="0"/>
                                          </p:val>
                                        </p:tav>
                                        <p:tav tm="100000">
                                          <p:val>
                                            <p:strVal val="1"/>
                                          </p:val>
                                        </p:tav>
                                      </p:tavLst>
                                    </p:anim>
                                  </p:childTnLst>
                                </p:cTn>
                              </p:par>
                              <p:par>
                                <p:cTn id="37" presetID="0" presetClass="entr" presetSubtype="0" fill="hold" grpId="0" nodeType="withEffect" nodePh="1">
                                  <p:stCondLst>
                                    <p:cond delay="0"/>
                                  </p:stCondLst>
                                  <p:endCondLst>
                                    <p:cond evt="begin" delay="0">
                                      <p:tn val="37"/>
                                    </p:cond>
                                  </p:endCondLst>
                                  <p:childTnLst>
                                    <p:set>
                                      <p:cBhvr>
                                        <p:cTn id="38" dur="1" fill="hold">
                                          <p:stCondLst>
                                            <p:cond delay="0"/>
                                          </p:stCondLst>
                                        </p:cTn>
                                        <p:tgtEl>
                                          <p:spTgt spid="4"/>
                                        </p:tgtEl>
                                        <p:attrNameLst>
                                          <p:attrName>style.visibility</p:attrName>
                                        </p:attrNameLst>
                                      </p:cBhvr>
                                      <p:to>
                                        <p:strVal val="visible"/>
                                      </p:to>
                                    </p:set>
                                    <p:anim to="" calcmode="lin" valueType="num">
                                      <p:cBhvr>
                                        <p:cTn id="39" dur="500" fill="hold">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0" dur="500" fill="hold">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1" dur="500" fill="hold">
                                          <p:stCondLst>
                                            <p:cond delay="0"/>
                                          </p:stCondLst>
                                        </p:cTn>
                                        <p:tgtEl>
                                          <p:spTgt spid="4"/>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7" grpId="0" animBg="1"/>
      <p:bldP spid="2" grpId="0"/>
      <p:bldP spid="3" grpId="0"/>
      <p:bldP spid="1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hidden="1"/>
          <p:cNvGrpSpPr/>
          <p:nvPr/>
        </p:nvGrpSpPr>
        <p:grpSpPr>
          <a:xfrm>
            <a:off x="0" y="0"/>
            <a:ext cx="12192000" cy="6857365"/>
            <a:chOff x="0" y="0"/>
            <a:chExt cx="19200" cy="10799"/>
          </a:xfrm>
        </p:grpSpPr>
        <p:sp>
          <p:nvSpPr>
            <p:cNvPr id="6" name="椭圆 5"/>
            <p:cNvSpPr/>
            <p:nvPr/>
          </p:nvSpPr>
          <p:spPr>
            <a:xfrm>
              <a:off x="1621" y="1675"/>
              <a:ext cx="754" cy="754"/>
            </a:xfrm>
            <a:prstGeom prst="ellipse">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023" y="4966"/>
              <a:ext cx="867" cy="86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688" y="9089"/>
              <a:ext cx="1300" cy="1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309" y="1214"/>
              <a:ext cx="329" cy="3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a:off x="0" y="6495"/>
              <a:ext cx="3930" cy="430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sp>
          <p:nvSpPr>
            <p:cNvPr id="11" name="任意多边形: 形状 10"/>
            <p:cNvSpPr/>
            <p:nvPr/>
          </p:nvSpPr>
          <p:spPr>
            <a:xfrm flipH="1">
              <a:off x="16508" y="0"/>
              <a:ext cx="2692" cy="2428"/>
            </a:xfrm>
            <a:custGeom>
              <a:avLst/>
              <a:gdLst>
                <a:gd name="connsiteX0" fmla="*/ 0 w 1709721"/>
                <a:gd name="connsiteY0" fmla="*/ 0 h 1542092"/>
                <a:gd name="connsiteX1" fmla="*/ 1709721 w 1709721"/>
                <a:gd name="connsiteY1" fmla="*/ 0 h 1542092"/>
                <a:gd name="connsiteX2" fmla="*/ 1683816 w 1709721"/>
                <a:gd name="connsiteY2" fmla="*/ 169743 h 1542092"/>
                <a:gd name="connsiteX3" fmla="*/ 0 w 1709721"/>
                <a:gd name="connsiteY3" fmla="*/ 1542092 h 1542092"/>
              </a:gdLst>
              <a:ahLst/>
              <a:cxnLst>
                <a:cxn ang="0">
                  <a:pos x="connsiteX0" y="connsiteY0"/>
                </a:cxn>
                <a:cxn ang="0">
                  <a:pos x="connsiteX1" y="connsiteY1"/>
                </a:cxn>
                <a:cxn ang="0">
                  <a:pos x="connsiteX2" y="connsiteY2"/>
                </a:cxn>
                <a:cxn ang="0">
                  <a:pos x="connsiteX3" y="connsiteY3"/>
                </a:cxn>
              </a:cxnLst>
              <a:rect l="l" t="t" r="r" b="b"/>
              <a:pathLst>
                <a:path w="1709721" h="1542092">
                  <a:moveTo>
                    <a:pt x="0" y="0"/>
                  </a:moveTo>
                  <a:lnTo>
                    <a:pt x="1709721" y="0"/>
                  </a:lnTo>
                  <a:lnTo>
                    <a:pt x="1683816" y="169743"/>
                  </a:lnTo>
                  <a:cubicBezTo>
                    <a:pt x="1523550" y="952941"/>
                    <a:pt x="830577" y="1542092"/>
                    <a:pt x="0" y="15420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grpSp>
      <p:grpSp>
        <p:nvGrpSpPr>
          <p:cNvPr id="3" name="组合 2"/>
          <p:cNvGrpSpPr/>
          <p:nvPr/>
        </p:nvGrpSpPr>
        <p:grpSpPr>
          <a:xfrm>
            <a:off x="8128849" y="1826566"/>
            <a:ext cx="10186827" cy="4816867"/>
            <a:chOff x="7683144" y="1826566"/>
            <a:chExt cx="10186827" cy="4816867"/>
          </a:xfrm>
        </p:grpSpPr>
        <p:sp>
          <p:nvSpPr>
            <p:cNvPr id="1099" name="矩形 1098"/>
            <p:cNvSpPr/>
            <p:nvPr>
              <p:custDataLst>
                <p:tags r:id="rId13"/>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8" name="矩形 1097"/>
            <p:cNvSpPr/>
            <p:nvPr>
              <p:custDataLst>
                <p:tags r:id="rId14"/>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3" name="矩形 1092"/>
            <p:cNvSpPr/>
            <p:nvPr>
              <p:custDataLst>
                <p:tags r:id="rId15"/>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4" name="矩形 1093"/>
            <p:cNvSpPr/>
            <p:nvPr>
              <p:custDataLst>
                <p:tags r:id="rId16"/>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5" name="矩形 1094"/>
            <p:cNvSpPr/>
            <p:nvPr>
              <p:custDataLst>
                <p:tags r:id="rId17"/>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2" name="矩形 1091"/>
            <p:cNvSpPr/>
            <p:nvPr>
              <p:custDataLst>
                <p:tags r:id="rId18"/>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1" name="矩形 1090"/>
            <p:cNvSpPr/>
            <p:nvPr>
              <p:custDataLst>
                <p:tags r:id="rId19"/>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0" name="矩形 1089"/>
            <p:cNvSpPr/>
            <p:nvPr>
              <p:custDataLst>
                <p:tags r:id="rId20"/>
              </p:custDataLst>
            </p:nvPr>
          </p:nvSpPr>
          <p:spPr>
            <a:xfrm>
              <a:off x="8556447" y="1982913"/>
              <a:ext cx="6791218" cy="559014"/>
            </a:xfrm>
            <a:prstGeom prst="rect">
              <a:avLst/>
            </a:prstGeom>
            <a:gradFill flip="none" rotWithShape="1">
              <a:gsLst>
                <a:gs pos="100000">
                  <a:schemeClr val="accent1">
                    <a:alpha val="0"/>
                  </a:schemeClr>
                </a:gs>
                <a:gs pos="0">
                  <a:schemeClr val="accent2">
                    <a:alpha val="2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grpSp>
      <p:grpSp>
        <p:nvGrpSpPr>
          <p:cNvPr id="4" name="组合 3"/>
          <p:cNvGrpSpPr/>
          <p:nvPr/>
        </p:nvGrpSpPr>
        <p:grpSpPr>
          <a:xfrm flipH="1">
            <a:off x="-6123675" y="1826566"/>
            <a:ext cx="10186827" cy="4816867"/>
            <a:chOff x="7683144" y="1826566"/>
            <a:chExt cx="10186827" cy="4816867"/>
          </a:xfrm>
        </p:grpSpPr>
        <p:sp>
          <p:nvSpPr>
            <p:cNvPr id="5" name="矩形 4"/>
            <p:cNvSpPr/>
            <p:nvPr>
              <p:custDataLst>
                <p:tags r:id="rId5"/>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 name="矩形 1"/>
            <p:cNvSpPr/>
            <p:nvPr>
              <p:custDataLst>
                <p:tags r:id="rId6"/>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6" name="矩形 15"/>
            <p:cNvSpPr/>
            <p:nvPr>
              <p:custDataLst>
                <p:tags r:id="rId7"/>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7" name="矩形 16"/>
            <p:cNvSpPr/>
            <p:nvPr>
              <p:custDataLst>
                <p:tags r:id="rId8"/>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8" name="矩形 17"/>
            <p:cNvSpPr/>
            <p:nvPr>
              <p:custDataLst>
                <p:tags r:id="rId9"/>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9" name="矩形 18"/>
            <p:cNvSpPr/>
            <p:nvPr>
              <p:custDataLst>
                <p:tags r:id="rId10"/>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0" name="矩形 19"/>
            <p:cNvSpPr/>
            <p:nvPr>
              <p:custDataLst>
                <p:tags r:id="rId11"/>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1" name="矩形 20"/>
            <p:cNvSpPr/>
            <p:nvPr>
              <p:custDataLst>
                <p:tags r:id="rId12"/>
              </p:custDataLst>
            </p:nvPr>
          </p:nvSpPr>
          <p:spPr>
            <a:xfrm>
              <a:off x="8556447" y="1982913"/>
              <a:ext cx="6791218" cy="559014"/>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chemeClr val="accent1"/>
                </a:solidFill>
                <a:latin typeface="微软雅黑" panose="020B0503020204020204" charset="-122"/>
                <a:ea typeface="微软雅黑" panose="020B0503020204020204" charset="-122"/>
              </a:endParaRPr>
            </a:p>
          </p:txBody>
        </p:sp>
      </p:grpSp>
      <p:sp>
        <p:nvSpPr>
          <p:cNvPr id="12" name="序号"/>
          <p:cNvSpPr txBox="1"/>
          <p:nvPr>
            <p:custDataLst>
              <p:tags r:id="rId2"/>
            </p:custDataLst>
          </p:nvPr>
        </p:nvSpPr>
        <p:spPr>
          <a:xfrm>
            <a:off x="2344420" y="2054860"/>
            <a:ext cx="2483485" cy="2089150"/>
          </a:xfrm>
          <a:prstGeom prst="rect">
            <a:avLst/>
          </a:prstGeom>
        </p:spPr>
        <p:txBody>
          <a:bodyPr wrap="square">
            <a:normAutofit/>
          </a:bodyPr>
          <a:lstStyle>
            <a:lvl1pPr marL="0" indent="0" algn="l" defTabSz="914400" rtl="0" eaLnBrk="1" latinLnBrk="0" hangingPunct="1">
              <a:lnSpc>
                <a:spcPct val="90000"/>
              </a:lnSpc>
              <a:spcBef>
                <a:spcPts val="1000"/>
              </a:spcBef>
              <a:buFont typeface="Arial" panose="020B0604020202020204" pitchFamily="34" charset="0"/>
              <a:buNone/>
              <a:defRPr sz="16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en-US" altLang="zh-CN" sz="12000" b="1">
                <a:solidFill>
                  <a:schemeClr val="accent1"/>
                </a:solidFill>
                <a:latin typeface="微软雅黑" panose="020B0503020204020204" charset="-122"/>
                <a:ea typeface="微软雅黑" panose="020B0503020204020204" charset="-122"/>
              </a:rPr>
              <a:t>01</a:t>
            </a:r>
          </a:p>
        </p:txBody>
      </p:sp>
      <p:sp>
        <p:nvSpPr>
          <p:cNvPr id="34" name="标题"/>
          <p:cNvSpPr txBox="1"/>
          <p:nvPr>
            <p:custDataLst>
              <p:tags r:id="rId3"/>
            </p:custDataLst>
          </p:nvPr>
        </p:nvSpPr>
        <p:spPr>
          <a:xfrm>
            <a:off x="4404995" y="2298700"/>
            <a:ext cx="6791218" cy="932180"/>
          </a:xfrm>
          <a:prstGeom prst="rect">
            <a:avLst/>
          </a:prstGeom>
          <a:noFill/>
        </p:spPr>
        <p:txBody>
          <a:bodyPr wrap="square" rtlCol="0" anchor="ctr"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4800" spc="0">
                <a:solidFill>
                  <a:schemeClr val="accent1"/>
                </a:solidFill>
                <a:latin typeface="微软雅黑" panose="020B0503020204020204" charset="-122"/>
                <a:ea typeface="微软雅黑" panose="020B0503020204020204" charset="-122"/>
                <a:cs typeface="+mn-ea"/>
                <a:sym typeface="+mn-lt"/>
              </a:rPr>
              <a:t>引言</a:t>
            </a:r>
            <a:endParaRPr lang="zh-CN" altLang="en-US" sz="4800" spc="0" dirty="0">
              <a:solidFill>
                <a:schemeClr val="accent1"/>
              </a:solidFill>
              <a:latin typeface="微软雅黑" panose="020B0503020204020204" charset="-122"/>
              <a:ea typeface="微软雅黑" panose="020B0503020204020204" charset="-122"/>
              <a:cs typeface="+mn-ea"/>
              <a:sym typeface="+mn-lt"/>
            </a:endParaRPr>
          </a:p>
        </p:txBody>
      </p:sp>
      <p:sp>
        <p:nvSpPr>
          <p:cNvPr id="35" name="副标题"/>
          <p:cNvSpPr txBox="1"/>
          <p:nvPr>
            <p:custDataLst>
              <p:tags r:id="rId4"/>
            </p:custDataLst>
          </p:nvPr>
        </p:nvSpPr>
        <p:spPr>
          <a:xfrm>
            <a:off x="4404995" y="3326130"/>
            <a:ext cx="4715313" cy="398780"/>
          </a:xfrm>
          <a:prstGeom prst="rect">
            <a:avLst/>
          </a:prstGeom>
          <a:noFill/>
        </p:spPr>
        <p:txBody>
          <a:bodyPr wrap="square" rtlCol="0" anchor="ctr" anchorCtr="0">
            <a:normAutofit/>
          </a:bodyPr>
          <a:lstStyle/>
          <a:p>
            <a:r>
              <a:rPr lang="en-US" altLang="zh-CN" sz="1400">
                <a:solidFill>
                  <a:schemeClr val="accent1"/>
                </a:solidFill>
                <a:latin typeface="微软雅黑" panose="020B0503020204020204" charset="-122"/>
                <a:ea typeface="微软雅黑" panose="020B0503020204020204" charset="-122"/>
              </a:rPr>
              <a:t>introduction</a:t>
            </a:r>
            <a:endParaRPr lang="zh-CN" altLang="en-US" sz="1400">
              <a:solidFill>
                <a:schemeClr val="accent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4/3*#ppt_w"/>
                                          </p:val>
                                        </p:tav>
                                        <p:tav tm="100000">
                                          <p:val>
                                            <p:strVal val="#ppt_w"/>
                                          </p:val>
                                        </p:tav>
                                      </p:tavLst>
                                    </p:anim>
                                    <p:anim calcmode="lin" valueType="num">
                                      <p:cBhvr>
                                        <p:cTn id="8" dur="500" fill="hold"/>
                                        <p:tgtEl>
                                          <p:spTgt spid="22"/>
                                        </p:tgtEl>
                                        <p:attrNameLst>
                                          <p:attrName>ppt_h</p:attrName>
                                        </p:attrNameLst>
                                      </p:cBhvr>
                                      <p:tavLst>
                                        <p:tav tm="0">
                                          <p:val>
                                            <p:strVal val="4/3*#ppt_h"/>
                                          </p:val>
                                        </p:tav>
                                        <p:tav tm="100000">
                                          <p:val>
                                            <p:strVal val="#ppt_h"/>
                                          </p:val>
                                        </p:tav>
                                      </p:tavLst>
                                    </p:anim>
                                  </p:childTnLst>
                                </p:cTn>
                              </p:par>
                              <p:par>
                                <p:cTn id="9" presetID="0"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500" fill="hold">
                                          <p:stCondLst>
                                            <p:cond delay="0"/>
                                          </p:stCondLst>
                                        </p:cTn>
                                        <p:tgtEl>
                                          <p:spTgt spid="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2" dur="500" fill="hold">
                                          <p:stCondLst>
                                            <p:cond delay="0"/>
                                          </p:stCondLst>
                                        </p:cTn>
                                        <p:tgtEl>
                                          <p:spTgt spid="3"/>
                                        </p:tgtEl>
                                        <p:attrNameLst>
                                          <p:attrName>ppt_y</p:attrName>
                                        </p:attrNameLst>
                                      </p:cBhvr>
                                      <p:tavLst>
                                        <p:tav tm="0" fmla="((floor(#ppt_y-0.5)+ceil(#ppt_y-0.5))*0.5+0.5)+(#ppt_y- ((floor(#ppt_y-0.5)+ceil(#ppt_y-0.5))*0.5+0.5))*$">
                                          <p:val>
                                            <p:strVal val="0"/>
                                          </p:val>
                                        </p:tav>
                                        <p:tav tm="100000">
                                          <p:val>
                                            <p:strVal val="1"/>
                                          </p:val>
                                        </p:tav>
                                      </p:tavLst>
                                    </p:anim>
                                  </p:childTnLst>
                                </p:cTn>
                              </p:par>
                              <p:par>
                                <p:cTn id="13" presetID="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to="" calcmode="lin" valueType="num">
                                      <p:cBhvr>
                                        <p:cTn id="15" dur="500" fill="hold">
                                          <p:stCondLst>
                                            <p:cond delay="0"/>
                                          </p:stCondLst>
                                        </p:cTn>
                                        <p:tgtEl>
                                          <p:spTgt spid="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6" dur="500" fill="hold">
                                          <p:stCondLst>
                                            <p:cond delay="0"/>
                                          </p:stCondLst>
                                        </p:cTn>
                                        <p:tgtEl>
                                          <p:spTgt spid="4"/>
                                        </p:tgtEl>
                                        <p:attrNameLst>
                                          <p:attrName>ppt_y</p:attrName>
                                        </p:attrNameLst>
                                      </p:cBhvr>
                                      <p:tavLst>
                                        <p:tav tm="0" fmla="((floor(#ppt_y-0.5)+ceil(#ppt_y-0.5))*0.5+0.5)+(#ppt_y- ((floor(#ppt_y-0.5)+ceil(#ppt_y-0.5))*0.5+0.5))*$">
                                          <p:val>
                                            <p:strVal val="0"/>
                                          </p:val>
                                        </p:tav>
                                        <p:tav tm="100000">
                                          <p:val>
                                            <p:strVal val="1"/>
                                          </p:val>
                                        </p:tav>
                                      </p:tavLst>
                                    </p:anim>
                                  </p:childTnLst>
                                </p:cTn>
                              </p:par>
                              <p:par>
                                <p:cTn id="17" presetID="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to="" calcmode="lin" valueType="num">
                                      <p:cBhvr>
                                        <p:cTn id="19" dur="500" fill="hold">
                                          <p:stCondLst>
                                            <p:cond delay="0"/>
                                          </p:stCondLst>
                                        </p:cTn>
                                        <p:tgtEl>
                                          <p:spTgt spid="1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0" dur="500" fill="hold">
                                          <p:stCondLst>
                                            <p:cond delay="0"/>
                                          </p:stCondLst>
                                        </p:cTn>
                                        <p:tgtEl>
                                          <p:spTgt spid="12"/>
                                        </p:tgtEl>
                                        <p:attrNameLst>
                                          <p:attrName>ppt_y</p:attrName>
                                        </p:attrNameLst>
                                      </p:cBhvr>
                                      <p:tavLst>
                                        <p:tav tm="0" fmla="((floor(#ppt_y-0.5)+ceil(#ppt_y-0.5))*0.5+0.5)+(#ppt_y- ((floor(#ppt_y-0.5)+ceil(#ppt_y-0.5))*0.5+0.5))*$">
                                          <p:val>
                                            <p:strVal val="0"/>
                                          </p:val>
                                        </p:tav>
                                        <p:tav tm="100000">
                                          <p:val>
                                            <p:strVal val="1"/>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34"/>
                                        </p:tgtEl>
                                        <p:attrNameLst>
                                          <p:attrName>style.visibility</p:attrName>
                                        </p:attrNameLst>
                                      </p:cBhvr>
                                      <p:to>
                                        <p:strVal val="visible"/>
                                      </p:to>
                                    </p:set>
                                    <p:anim to="" calcmode="lin" valueType="num">
                                      <p:cBhvr>
                                        <p:cTn id="23" dur="1" fill="hold">
                                          <p:stCondLst>
                                            <p:cond delay="0"/>
                                          </p:stCondLst>
                                        </p:cTn>
                                        <p:tgtEl>
                                          <p:spTgt spid="34"/>
                                        </p:tgtEl>
                                        <p:attrNameLst>
                                          <p:attrName>ppt_x</p:attrName>
                                        </p:attrNameLst>
                                      </p:cBhvr>
                                      <p:tavLst>
                                        <p:tav tm="0">
                                          <p:val>
                                            <p:strVal val="#ppt_x"/>
                                          </p:val>
                                        </p:tav>
                                        <p:tav tm="100000">
                                          <p:val>
                                            <p:strVal val="#ppt_x+0.15*sin(rand(0-360)+0)+2"/>
                                          </p:val>
                                        </p:tav>
                                      </p:tavLst>
                                    </p:anim>
                                    <p:anim to="" calcmode="lin" valueType="num">
                                      <p:cBhvr>
                                        <p:cTn id="24" dur="1" fill="hold">
                                          <p:stCondLst>
                                            <p:cond delay="0"/>
                                          </p:stCondLst>
                                        </p:cTn>
                                        <p:tgtEl>
                                          <p:spTgt spid="34"/>
                                        </p:tgtEl>
                                        <p:attrNameLst>
                                          <p:attrName>ppt_y</p:attrName>
                                        </p:attrNameLst>
                                      </p:cBhvr>
                                      <p:tavLst>
                                        <p:tav tm="0">
                                          <p:val>
                                            <p:strVal val="#ppt_y"/>
                                          </p:val>
                                        </p:tav>
                                        <p:tav tm="100000">
                                          <p:val>
                                            <p:strVal val="#ppt_y+0.15*sin(rand(0-360)+0)+2"/>
                                          </p:val>
                                        </p:tav>
                                      </p:tavLst>
                                    </p:anim>
                                    <p:anim to="" calcmode="lin" valueType="num">
                                      <p:cBhvr>
                                        <p:cTn id="25" dur="998" fill="hold">
                                          <p:stCondLst>
                                            <p:cond delay="2"/>
                                          </p:stCondLst>
                                        </p:cTn>
                                        <p:tgtEl>
                                          <p:spTgt spid="34"/>
                                        </p:tgtEl>
                                        <p:attrNameLst>
                                          <p:attrName>style.opacity</p:attrName>
                                        </p:attrNameLst>
                                      </p:cBhvr>
                                      <p:tavLst>
                                        <p:tav tm="0">
                                          <p:val>
                                            <p:strVal val="0"/>
                                          </p:val>
                                        </p:tav>
                                        <p:tav tm="100000">
                                          <p:val>
                                            <p:strVal val="1"/>
                                          </p:val>
                                        </p:tav>
                                      </p:tavLst>
                                    </p:anim>
                                    <p:animScale>
                                      <p:cBhvr>
                                        <p:cTn id="26" dur="998" fill="hold">
                                          <p:stCondLst>
                                            <p:cond delay="2"/>
                                          </p:stCondLst>
                                        </p:cTn>
                                        <p:tgtEl>
                                          <p:spTgt spid="34"/>
                                        </p:tgtEl>
                                      </p:cBhvr>
                                      <p:from x="500000" y="500000"/>
                                      <p:to x="100000" y="100000"/>
                                    </p:animScale>
                                    <p:anim to="" calcmode="lin" valueType="num">
                                      <p:cBhvr>
                                        <p:cTn id="27" dur="714" fill="hold">
                                          <p:stCondLst>
                                            <p:cond delay="286"/>
                                          </p:stCondLst>
                                        </p:cTn>
                                        <p:tgtEl>
                                          <p:spTgt spid="34"/>
                                        </p:tgtEl>
                                        <p:attrNameLst>
                                          <p:attrName>ppt_y</p:attrName>
                                        </p:attrNameLst>
                                      </p:cBhvr>
                                      <p:tavLst>
                                        <p:tav tm="0">
                                          <p:val>
                                            <p:strVal val="ppt_y-2"/>
                                          </p:val>
                                        </p:tav>
                                        <p:tav tm="100000">
                                          <p:val>
                                            <p:strVal val="#ppt_y"/>
                                          </p:val>
                                        </p:tav>
                                      </p:tavLst>
                                    </p:anim>
                                    <p:anim to="" calcmode="lin" valueType="num">
                                      <p:cBhvr>
                                        <p:cTn id="28" dur="714" fill="hold">
                                          <p:stCondLst>
                                            <p:cond delay="286"/>
                                          </p:stCondLst>
                                        </p:cTn>
                                        <p:tgtEl>
                                          <p:spTgt spid="34"/>
                                        </p:tgtEl>
                                        <p:attrNameLst>
                                          <p:attrName>ppt_x</p:attrName>
                                        </p:attrNameLst>
                                      </p:cBhvr>
                                      <p:tavLst>
                                        <p:tav tm="0">
                                          <p:val>
                                            <p:strVal val="ppt_x-2"/>
                                          </p:val>
                                        </p:tav>
                                        <p:tav tm="100000">
                                          <p:val>
                                            <p:strVal val="#ppt_x"/>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35"/>
                                        </p:tgtEl>
                                        <p:attrNameLst>
                                          <p:attrName>style.visibility</p:attrName>
                                        </p:attrNameLst>
                                      </p:cBhvr>
                                      <p:to>
                                        <p:strVal val="visible"/>
                                      </p:to>
                                    </p:set>
                                    <p:anim to="" calcmode="lin" valueType="num">
                                      <p:cBhvr>
                                        <p:cTn id="31" dur="1" fill="hold">
                                          <p:stCondLst>
                                            <p:cond delay="0"/>
                                          </p:stCondLst>
                                        </p:cTn>
                                        <p:tgtEl>
                                          <p:spTgt spid="35"/>
                                        </p:tgtEl>
                                        <p:attrNameLst>
                                          <p:attrName>ppt_x</p:attrName>
                                        </p:attrNameLst>
                                      </p:cBhvr>
                                      <p:tavLst>
                                        <p:tav tm="0">
                                          <p:val>
                                            <p:strVal val="#ppt_x"/>
                                          </p:val>
                                        </p:tav>
                                        <p:tav tm="100000">
                                          <p:val>
                                            <p:strVal val="#ppt_x+0.15*sin(rand(0-360)+0)+2"/>
                                          </p:val>
                                        </p:tav>
                                      </p:tavLst>
                                    </p:anim>
                                    <p:anim to="" calcmode="lin" valueType="num">
                                      <p:cBhvr>
                                        <p:cTn id="32" dur="1" fill="hold">
                                          <p:stCondLst>
                                            <p:cond delay="0"/>
                                          </p:stCondLst>
                                        </p:cTn>
                                        <p:tgtEl>
                                          <p:spTgt spid="35"/>
                                        </p:tgtEl>
                                        <p:attrNameLst>
                                          <p:attrName>ppt_y</p:attrName>
                                        </p:attrNameLst>
                                      </p:cBhvr>
                                      <p:tavLst>
                                        <p:tav tm="0">
                                          <p:val>
                                            <p:strVal val="#ppt_y"/>
                                          </p:val>
                                        </p:tav>
                                        <p:tav tm="100000">
                                          <p:val>
                                            <p:strVal val="#ppt_y+0.15*sin(rand(0-360)+0)+2"/>
                                          </p:val>
                                        </p:tav>
                                      </p:tavLst>
                                    </p:anim>
                                    <p:anim to="" calcmode="lin" valueType="num">
                                      <p:cBhvr>
                                        <p:cTn id="33" dur="998" fill="hold">
                                          <p:stCondLst>
                                            <p:cond delay="2"/>
                                          </p:stCondLst>
                                        </p:cTn>
                                        <p:tgtEl>
                                          <p:spTgt spid="35"/>
                                        </p:tgtEl>
                                        <p:attrNameLst>
                                          <p:attrName>style.opacity</p:attrName>
                                        </p:attrNameLst>
                                      </p:cBhvr>
                                      <p:tavLst>
                                        <p:tav tm="0">
                                          <p:val>
                                            <p:strVal val="0"/>
                                          </p:val>
                                        </p:tav>
                                        <p:tav tm="100000">
                                          <p:val>
                                            <p:strVal val="1"/>
                                          </p:val>
                                        </p:tav>
                                      </p:tavLst>
                                    </p:anim>
                                    <p:animScale>
                                      <p:cBhvr>
                                        <p:cTn id="34" dur="998" fill="hold">
                                          <p:stCondLst>
                                            <p:cond delay="2"/>
                                          </p:stCondLst>
                                        </p:cTn>
                                        <p:tgtEl>
                                          <p:spTgt spid="35"/>
                                        </p:tgtEl>
                                      </p:cBhvr>
                                      <p:from x="500000" y="500000"/>
                                      <p:to x="100000" y="100000"/>
                                    </p:animScale>
                                    <p:anim to="" calcmode="lin" valueType="num">
                                      <p:cBhvr>
                                        <p:cTn id="35" dur="714" fill="hold">
                                          <p:stCondLst>
                                            <p:cond delay="286"/>
                                          </p:stCondLst>
                                        </p:cTn>
                                        <p:tgtEl>
                                          <p:spTgt spid="35"/>
                                        </p:tgtEl>
                                        <p:attrNameLst>
                                          <p:attrName>ppt_y</p:attrName>
                                        </p:attrNameLst>
                                      </p:cBhvr>
                                      <p:tavLst>
                                        <p:tav tm="0">
                                          <p:val>
                                            <p:strVal val="ppt_y-2"/>
                                          </p:val>
                                        </p:tav>
                                        <p:tav tm="100000">
                                          <p:val>
                                            <p:strVal val="#ppt_y"/>
                                          </p:val>
                                        </p:tav>
                                      </p:tavLst>
                                    </p:anim>
                                    <p:anim to="" calcmode="lin" valueType="num">
                                      <p:cBhvr>
                                        <p:cTn id="36" dur="714" fill="hold">
                                          <p:stCondLst>
                                            <p:cond delay="286"/>
                                          </p:stCondLst>
                                        </p:cTn>
                                        <p:tgtEl>
                                          <p:spTgt spid="35"/>
                                        </p:tgtEl>
                                        <p:attrNameLst>
                                          <p:attrName>ppt_x</p:attrName>
                                        </p:attrNameLst>
                                      </p:cBhvr>
                                      <p:tavLst>
                                        <p:tav tm="0">
                                          <p:val>
                                            <p:strVal val="ppt_x-2"/>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8" name="背景">
            <a:extLst>
              <a:ext uri="{FF2B5EF4-FFF2-40B4-BE49-F238E27FC236}">
                <a16:creationId xmlns:a16="http://schemas.microsoft.com/office/drawing/2014/main" id="{559C434B-E1BA-63F0-6F7B-8DBCC7E54B14}"/>
              </a:ext>
            </a:extLst>
          </p:cNvPr>
          <p:cNvSpPr/>
          <p:nvPr/>
        </p:nvSpPr>
        <p:spPr>
          <a:xfrm>
            <a:off x="3921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a:extLst>
              <a:ext uri="{FF2B5EF4-FFF2-40B4-BE49-F238E27FC236}">
                <a16:creationId xmlns:a16="http://schemas.microsoft.com/office/drawing/2014/main" id="{59DCC870-4ED8-5F71-D520-4B1ABC0FDBDC}"/>
              </a:ext>
            </a:extLst>
          </p:cNvPr>
          <p:cNvSpPr/>
          <p:nvPr>
            <p:custDataLst>
              <p:tags r:id="rId2"/>
            </p:custDataLst>
          </p:nvPr>
        </p:nvSpPr>
        <p:spPr>
          <a:xfrm rot="5400000">
            <a:off x="1948215" y="5335304"/>
            <a:ext cx="735012" cy="2310380"/>
          </a:xfrm>
          <a:custGeom>
            <a:avLst/>
            <a:gdLst>
              <a:gd name="connsiteX0" fmla="*/ 0 w 735012"/>
              <a:gd name="connsiteY0" fmla="*/ 1154989 h 2310380"/>
              <a:gd name="connsiteX1" fmla="*/ 87920 w 735012"/>
              <a:gd name="connsiteY1" fmla="*/ 883031 h 2310380"/>
              <a:gd name="connsiteX2" fmla="*/ 622771 w 735012"/>
              <a:gd name="connsiteY2" fmla="*/ 118526 h 2310380"/>
              <a:gd name="connsiteX3" fmla="*/ 728551 w 735012"/>
              <a:gd name="connsiteY3" fmla="*/ 4644 h 2310380"/>
              <a:gd name="connsiteX4" fmla="*/ 735012 w 735012"/>
              <a:gd name="connsiteY4" fmla="*/ 0 h 2310380"/>
              <a:gd name="connsiteX5" fmla="*/ 735011 w 735012"/>
              <a:gd name="connsiteY5" fmla="*/ 2310380 h 2310380"/>
              <a:gd name="connsiteX6" fmla="*/ 728035 w 735012"/>
              <a:gd name="connsiteY6" fmla="*/ 2305331 h 2310380"/>
              <a:gd name="connsiteX7" fmla="*/ 622770 w 735012"/>
              <a:gd name="connsiteY7" fmla="*/ 2191449 h 2310380"/>
              <a:gd name="connsiteX8" fmla="*/ 87920 w 735012"/>
              <a:gd name="connsiteY8" fmla="*/ 1426947 h 2310380"/>
              <a:gd name="connsiteX9" fmla="*/ 0 w 735012"/>
              <a:gd name="connsiteY9" fmla="*/ 1154989 h 231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012" h="2310380">
                <a:moveTo>
                  <a:pt x="0" y="1154989"/>
                </a:moveTo>
                <a:cubicBezTo>
                  <a:pt x="0" y="1061315"/>
                  <a:pt x="29306" y="967641"/>
                  <a:pt x="87920" y="883031"/>
                </a:cubicBezTo>
                <a:lnTo>
                  <a:pt x="622771" y="118526"/>
                </a:lnTo>
                <a:cubicBezTo>
                  <a:pt x="652078" y="76221"/>
                  <a:pt x="687796" y="38072"/>
                  <a:pt x="728551" y="4644"/>
                </a:cubicBezTo>
                <a:lnTo>
                  <a:pt x="735012" y="0"/>
                </a:lnTo>
                <a:lnTo>
                  <a:pt x="735011" y="2310380"/>
                </a:lnTo>
                <a:lnTo>
                  <a:pt x="728035" y="2305331"/>
                </a:lnTo>
                <a:cubicBezTo>
                  <a:pt x="687566" y="2271903"/>
                  <a:pt x="652077" y="2233753"/>
                  <a:pt x="622770" y="2191449"/>
                </a:cubicBezTo>
                <a:lnTo>
                  <a:pt x="87920" y="1426947"/>
                </a:lnTo>
                <a:cubicBezTo>
                  <a:pt x="29306" y="1342338"/>
                  <a:pt x="0" y="1248664"/>
                  <a:pt x="0" y="1154989"/>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3" name="组合 2">
            <a:extLst>
              <a:ext uri="{FF2B5EF4-FFF2-40B4-BE49-F238E27FC236}">
                <a16:creationId xmlns:a16="http://schemas.microsoft.com/office/drawing/2014/main" id="{6C289231-5B4D-91DC-1F2B-6FEB442C47FF}"/>
              </a:ext>
            </a:extLst>
          </p:cNvPr>
          <p:cNvGrpSpPr/>
          <p:nvPr/>
        </p:nvGrpSpPr>
        <p:grpSpPr>
          <a:xfrm rot="10800000" flipH="1">
            <a:off x="11163300" y="123998"/>
            <a:ext cx="1762125" cy="842942"/>
            <a:chOff x="968552" y="-269238"/>
            <a:chExt cx="645858" cy="312419"/>
          </a:xfrm>
          <a:gradFill flip="none" rotWithShape="1">
            <a:gsLst>
              <a:gs pos="0">
                <a:schemeClr val="accent1"/>
              </a:gs>
              <a:gs pos="91000">
                <a:schemeClr val="accent1">
                  <a:alpha val="45000"/>
                </a:schemeClr>
              </a:gs>
            </a:gsLst>
            <a:lin ang="9900000" scaled="1"/>
            <a:tileRect/>
          </a:gradFill>
        </p:grpSpPr>
        <p:sp>
          <p:nvSpPr>
            <p:cNvPr id="4" name="椭圆 3">
              <a:extLst>
                <a:ext uri="{FF2B5EF4-FFF2-40B4-BE49-F238E27FC236}">
                  <a16:creationId xmlns:a16="http://schemas.microsoft.com/office/drawing/2014/main" id="{4D8629B7-03C9-66B7-1109-429C1D130AB5}"/>
                </a:ext>
              </a:extLst>
            </p:cNvPr>
            <p:cNvSpPr/>
            <p:nvPr>
              <p:custDataLst>
                <p:tags r:id="rId10"/>
              </p:custDataLst>
            </p:nvPr>
          </p:nvSpPr>
          <p:spPr>
            <a:xfrm flipH="1" flipV="1">
              <a:off x="96861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 name="椭圆 4">
              <a:extLst>
                <a:ext uri="{FF2B5EF4-FFF2-40B4-BE49-F238E27FC236}">
                  <a16:creationId xmlns:a16="http://schemas.microsoft.com/office/drawing/2014/main" id="{4E7FA7BD-B97F-E76A-8954-1F4279DADDE7}"/>
                </a:ext>
              </a:extLst>
            </p:cNvPr>
            <p:cNvSpPr/>
            <p:nvPr>
              <p:custDataLst>
                <p:tags r:id="rId11"/>
              </p:custDataLst>
            </p:nvPr>
          </p:nvSpPr>
          <p:spPr>
            <a:xfrm flipH="1" flipV="1">
              <a:off x="106863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7" name="椭圆 6">
              <a:extLst>
                <a:ext uri="{FF2B5EF4-FFF2-40B4-BE49-F238E27FC236}">
                  <a16:creationId xmlns:a16="http://schemas.microsoft.com/office/drawing/2014/main" id="{63DF88B3-AE01-2CAA-19BC-24633A0CFFBD}"/>
                </a:ext>
              </a:extLst>
            </p:cNvPr>
            <p:cNvSpPr/>
            <p:nvPr>
              <p:custDataLst>
                <p:tags r:id="rId12"/>
              </p:custDataLst>
            </p:nvPr>
          </p:nvSpPr>
          <p:spPr>
            <a:xfrm flipH="1" flipV="1">
              <a:off x="1168643"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 name="椭圆 10">
              <a:extLst>
                <a:ext uri="{FF2B5EF4-FFF2-40B4-BE49-F238E27FC236}">
                  <a16:creationId xmlns:a16="http://schemas.microsoft.com/office/drawing/2014/main" id="{96B12242-619B-F5B4-84E4-88B174B0648F}"/>
                </a:ext>
              </a:extLst>
            </p:cNvPr>
            <p:cNvSpPr/>
            <p:nvPr>
              <p:custDataLst>
                <p:tags r:id="rId13"/>
              </p:custDataLst>
            </p:nvPr>
          </p:nvSpPr>
          <p:spPr>
            <a:xfrm flipH="1" flipV="1">
              <a:off x="1268655"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 name="椭圆 12">
              <a:extLst>
                <a:ext uri="{FF2B5EF4-FFF2-40B4-BE49-F238E27FC236}">
                  <a16:creationId xmlns:a16="http://schemas.microsoft.com/office/drawing/2014/main" id="{CEF6393E-D490-D235-C87C-9D2DA7F9E914}"/>
                </a:ext>
              </a:extLst>
            </p:cNvPr>
            <p:cNvSpPr/>
            <p:nvPr>
              <p:custDataLst>
                <p:tags r:id="rId14"/>
              </p:custDataLst>
            </p:nvPr>
          </p:nvSpPr>
          <p:spPr>
            <a:xfrm flipH="1" flipV="1">
              <a:off x="1368667"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5" name="椭圆 14">
              <a:extLst>
                <a:ext uri="{FF2B5EF4-FFF2-40B4-BE49-F238E27FC236}">
                  <a16:creationId xmlns:a16="http://schemas.microsoft.com/office/drawing/2014/main" id="{0F8E6BCB-ED75-8488-B4A8-2825B3F1AC89}"/>
                </a:ext>
              </a:extLst>
            </p:cNvPr>
            <p:cNvSpPr/>
            <p:nvPr>
              <p:custDataLst>
                <p:tags r:id="rId15"/>
              </p:custDataLst>
            </p:nvPr>
          </p:nvSpPr>
          <p:spPr>
            <a:xfrm flipH="1" flipV="1">
              <a:off x="146867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7" name="椭圆 16">
              <a:extLst>
                <a:ext uri="{FF2B5EF4-FFF2-40B4-BE49-F238E27FC236}">
                  <a16:creationId xmlns:a16="http://schemas.microsoft.com/office/drawing/2014/main" id="{6F81A8F2-7E57-372A-814D-5E86B01171CA}"/>
                </a:ext>
              </a:extLst>
            </p:cNvPr>
            <p:cNvSpPr/>
            <p:nvPr>
              <p:custDataLst>
                <p:tags r:id="rId16"/>
              </p:custDataLst>
            </p:nvPr>
          </p:nvSpPr>
          <p:spPr>
            <a:xfrm flipH="1" flipV="1">
              <a:off x="156869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8" name="椭圆 17">
              <a:extLst>
                <a:ext uri="{FF2B5EF4-FFF2-40B4-BE49-F238E27FC236}">
                  <a16:creationId xmlns:a16="http://schemas.microsoft.com/office/drawing/2014/main" id="{27855FD6-3C82-E1E7-659C-0D59BDD824B4}"/>
                </a:ext>
              </a:extLst>
            </p:cNvPr>
            <p:cNvSpPr/>
            <p:nvPr>
              <p:custDataLst>
                <p:tags r:id="rId17"/>
              </p:custDataLst>
            </p:nvPr>
          </p:nvSpPr>
          <p:spPr>
            <a:xfrm flipH="1" flipV="1">
              <a:off x="96861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9" name="椭圆 18">
              <a:extLst>
                <a:ext uri="{FF2B5EF4-FFF2-40B4-BE49-F238E27FC236}">
                  <a16:creationId xmlns:a16="http://schemas.microsoft.com/office/drawing/2014/main" id="{AD0BC263-C48E-7CA4-6EC7-1635D1487472}"/>
                </a:ext>
              </a:extLst>
            </p:cNvPr>
            <p:cNvSpPr/>
            <p:nvPr>
              <p:custDataLst>
                <p:tags r:id="rId18"/>
              </p:custDataLst>
            </p:nvPr>
          </p:nvSpPr>
          <p:spPr>
            <a:xfrm flipH="1" flipV="1">
              <a:off x="106863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0" name="椭圆 19">
              <a:extLst>
                <a:ext uri="{FF2B5EF4-FFF2-40B4-BE49-F238E27FC236}">
                  <a16:creationId xmlns:a16="http://schemas.microsoft.com/office/drawing/2014/main" id="{63F3B92F-1C42-F59D-7F20-680D52B5F574}"/>
                </a:ext>
              </a:extLst>
            </p:cNvPr>
            <p:cNvSpPr/>
            <p:nvPr>
              <p:custDataLst>
                <p:tags r:id="rId19"/>
              </p:custDataLst>
            </p:nvPr>
          </p:nvSpPr>
          <p:spPr>
            <a:xfrm flipH="1" flipV="1">
              <a:off x="1168643"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1" name="椭圆 20">
              <a:extLst>
                <a:ext uri="{FF2B5EF4-FFF2-40B4-BE49-F238E27FC236}">
                  <a16:creationId xmlns:a16="http://schemas.microsoft.com/office/drawing/2014/main" id="{C19085E0-8F87-3468-AE45-2E2C61E61D78}"/>
                </a:ext>
              </a:extLst>
            </p:cNvPr>
            <p:cNvSpPr/>
            <p:nvPr>
              <p:custDataLst>
                <p:tags r:id="rId20"/>
              </p:custDataLst>
            </p:nvPr>
          </p:nvSpPr>
          <p:spPr>
            <a:xfrm flipH="1" flipV="1">
              <a:off x="1268655"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2" name="椭圆 21">
              <a:extLst>
                <a:ext uri="{FF2B5EF4-FFF2-40B4-BE49-F238E27FC236}">
                  <a16:creationId xmlns:a16="http://schemas.microsoft.com/office/drawing/2014/main" id="{5B4F00A5-1A99-C48D-59A7-EE6098E88EC1}"/>
                </a:ext>
              </a:extLst>
            </p:cNvPr>
            <p:cNvSpPr/>
            <p:nvPr>
              <p:custDataLst>
                <p:tags r:id="rId21"/>
              </p:custDataLst>
            </p:nvPr>
          </p:nvSpPr>
          <p:spPr>
            <a:xfrm flipH="1" flipV="1">
              <a:off x="1368667"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3" name="椭圆 22">
              <a:extLst>
                <a:ext uri="{FF2B5EF4-FFF2-40B4-BE49-F238E27FC236}">
                  <a16:creationId xmlns:a16="http://schemas.microsoft.com/office/drawing/2014/main" id="{3469D5C9-5D01-B3D7-EDAC-E34F520DE332}"/>
                </a:ext>
              </a:extLst>
            </p:cNvPr>
            <p:cNvSpPr/>
            <p:nvPr>
              <p:custDataLst>
                <p:tags r:id="rId22"/>
              </p:custDataLst>
            </p:nvPr>
          </p:nvSpPr>
          <p:spPr>
            <a:xfrm flipH="1" flipV="1">
              <a:off x="146867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4" name="椭圆 23">
              <a:extLst>
                <a:ext uri="{FF2B5EF4-FFF2-40B4-BE49-F238E27FC236}">
                  <a16:creationId xmlns:a16="http://schemas.microsoft.com/office/drawing/2014/main" id="{880CD332-260E-C66A-B99E-93261016B099}"/>
                </a:ext>
              </a:extLst>
            </p:cNvPr>
            <p:cNvSpPr/>
            <p:nvPr>
              <p:custDataLst>
                <p:tags r:id="rId23"/>
              </p:custDataLst>
            </p:nvPr>
          </p:nvSpPr>
          <p:spPr>
            <a:xfrm flipH="1" flipV="1">
              <a:off x="156869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6" name="椭圆 25">
              <a:extLst>
                <a:ext uri="{FF2B5EF4-FFF2-40B4-BE49-F238E27FC236}">
                  <a16:creationId xmlns:a16="http://schemas.microsoft.com/office/drawing/2014/main" id="{3BB0FFF5-7C46-06B8-B22A-805ED721DAAC}"/>
                </a:ext>
              </a:extLst>
            </p:cNvPr>
            <p:cNvSpPr/>
            <p:nvPr>
              <p:custDataLst>
                <p:tags r:id="rId24"/>
              </p:custDataLst>
            </p:nvPr>
          </p:nvSpPr>
          <p:spPr>
            <a:xfrm flipH="1" flipV="1">
              <a:off x="968552" y="-135888"/>
              <a:ext cx="45786"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7" name="椭圆 26">
              <a:extLst>
                <a:ext uri="{FF2B5EF4-FFF2-40B4-BE49-F238E27FC236}">
                  <a16:creationId xmlns:a16="http://schemas.microsoft.com/office/drawing/2014/main" id="{0C2B56E6-008E-F210-232E-5AE7E84562B3}"/>
                </a:ext>
              </a:extLst>
            </p:cNvPr>
            <p:cNvSpPr/>
            <p:nvPr>
              <p:custDataLst>
                <p:tags r:id="rId25"/>
              </p:custDataLst>
            </p:nvPr>
          </p:nvSpPr>
          <p:spPr>
            <a:xfrm flipH="1" flipV="1">
              <a:off x="106863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8" name="椭圆 27">
              <a:extLst>
                <a:ext uri="{FF2B5EF4-FFF2-40B4-BE49-F238E27FC236}">
                  <a16:creationId xmlns:a16="http://schemas.microsoft.com/office/drawing/2014/main" id="{B895CA3C-0729-05E1-F2BF-27F7EEF14995}"/>
                </a:ext>
              </a:extLst>
            </p:cNvPr>
            <p:cNvSpPr/>
            <p:nvPr>
              <p:custDataLst>
                <p:tags r:id="rId26"/>
              </p:custDataLst>
            </p:nvPr>
          </p:nvSpPr>
          <p:spPr>
            <a:xfrm flipH="1" flipV="1">
              <a:off x="1168643"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9" name="椭圆 28">
              <a:extLst>
                <a:ext uri="{FF2B5EF4-FFF2-40B4-BE49-F238E27FC236}">
                  <a16:creationId xmlns:a16="http://schemas.microsoft.com/office/drawing/2014/main" id="{1105B32F-01DC-DC83-98FC-A57AC585E89D}"/>
                </a:ext>
              </a:extLst>
            </p:cNvPr>
            <p:cNvSpPr/>
            <p:nvPr>
              <p:custDataLst>
                <p:tags r:id="rId27"/>
              </p:custDataLst>
            </p:nvPr>
          </p:nvSpPr>
          <p:spPr>
            <a:xfrm flipH="1" flipV="1">
              <a:off x="1268655"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0" name="椭圆 29">
              <a:extLst>
                <a:ext uri="{FF2B5EF4-FFF2-40B4-BE49-F238E27FC236}">
                  <a16:creationId xmlns:a16="http://schemas.microsoft.com/office/drawing/2014/main" id="{BBC0F0BB-D911-CD6F-3E8C-6B7B0333D43C}"/>
                </a:ext>
              </a:extLst>
            </p:cNvPr>
            <p:cNvSpPr/>
            <p:nvPr>
              <p:custDataLst>
                <p:tags r:id="rId28"/>
              </p:custDataLst>
            </p:nvPr>
          </p:nvSpPr>
          <p:spPr>
            <a:xfrm flipH="1" flipV="1">
              <a:off x="1368667"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1" name="椭圆 30">
              <a:extLst>
                <a:ext uri="{FF2B5EF4-FFF2-40B4-BE49-F238E27FC236}">
                  <a16:creationId xmlns:a16="http://schemas.microsoft.com/office/drawing/2014/main" id="{D7306CEE-1859-AD9D-7756-576B9B66C7F6}"/>
                </a:ext>
              </a:extLst>
            </p:cNvPr>
            <p:cNvSpPr/>
            <p:nvPr>
              <p:custDataLst>
                <p:tags r:id="rId29"/>
              </p:custDataLst>
            </p:nvPr>
          </p:nvSpPr>
          <p:spPr>
            <a:xfrm flipH="1" flipV="1">
              <a:off x="1468679"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2" name="椭圆 31">
              <a:extLst>
                <a:ext uri="{FF2B5EF4-FFF2-40B4-BE49-F238E27FC236}">
                  <a16:creationId xmlns:a16="http://schemas.microsoft.com/office/drawing/2014/main" id="{9B365322-0DF0-A7BC-9D1B-46D8546BA2D4}"/>
                </a:ext>
              </a:extLst>
            </p:cNvPr>
            <p:cNvSpPr/>
            <p:nvPr>
              <p:custDataLst>
                <p:tags r:id="rId30"/>
              </p:custDataLst>
            </p:nvPr>
          </p:nvSpPr>
          <p:spPr>
            <a:xfrm flipH="1" flipV="1">
              <a:off x="156869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3" name="椭圆 32">
              <a:extLst>
                <a:ext uri="{FF2B5EF4-FFF2-40B4-BE49-F238E27FC236}">
                  <a16:creationId xmlns:a16="http://schemas.microsoft.com/office/drawing/2014/main" id="{F72F344B-57DD-EECA-C3CA-589A3D7A52CF}"/>
                </a:ext>
              </a:extLst>
            </p:cNvPr>
            <p:cNvSpPr/>
            <p:nvPr>
              <p:custDataLst>
                <p:tags r:id="rId31"/>
              </p:custDataLst>
            </p:nvPr>
          </p:nvSpPr>
          <p:spPr>
            <a:xfrm flipH="1" flipV="1">
              <a:off x="96861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4" name="椭圆 33">
              <a:extLst>
                <a:ext uri="{FF2B5EF4-FFF2-40B4-BE49-F238E27FC236}">
                  <a16:creationId xmlns:a16="http://schemas.microsoft.com/office/drawing/2014/main" id="{20A60D46-9C1A-88D7-8D6F-4274E7F2D35F}"/>
                </a:ext>
              </a:extLst>
            </p:cNvPr>
            <p:cNvSpPr/>
            <p:nvPr>
              <p:custDataLst>
                <p:tags r:id="rId32"/>
              </p:custDataLst>
            </p:nvPr>
          </p:nvSpPr>
          <p:spPr>
            <a:xfrm flipH="1" flipV="1">
              <a:off x="106863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5" name="椭圆 34">
              <a:extLst>
                <a:ext uri="{FF2B5EF4-FFF2-40B4-BE49-F238E27FC236}">
                  <a16:creationId xmlns:a16="http://schemas.microsoft.com/office/drawing/2014/main" id="{244A2AD9-47A0-13D4-80B8-9006986FFDA2}"/>
                </a:ext>
              </a:extLst>
            </p:cNvPr>
            <p:cNvSpPr/>
            <p:nvPr>
              <p:custDataLst>
                <p:tags r:id="rId33"/>
              </p:custDataLst>
            </p:nvPr>
          </p:nvSpPr>
          <p:spPr>
            <a:xfrm flipH="1" flipV="1">
              <a:off x="1168643"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6" name="椭圆 35">
              <a:extLst>
                <a:ext uri="{FF2B5EF4-FFF2-40B4-BE49-F238E27FC236}">
                  <a16:creationId xmlns:a16="http://schemas.microsoft.com/office/drawing/2014/main" id="{44FF99D8-C893-0074-41B4-1285B556E60B}"/>
                </a:ext>
              </a:extLst>
            </p:cNvPr>
            <p:cNvSpPr/>
            <p:nvPr>
              <p:custDataLst>
                <p:tags r:id="rId34"/>
              </p:custDataLst>
            </p:nvPr>
          </p:nvSpPr>
          <p:spPr>
            <a:xfrm flipH="1" flipV="1">
              <a:off x="1268655"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7" name="椭圆 36">
              <a:extLst>
                <a:ext uri="{FF2B5EF4-FFF2-40B4-BE49-F238E27FC236}">
                  <a16:creationId xmlns:a16="http://schemas.microsoft.com/office/drawing/2014/main" id="{71EF111C-2EE6-369A-255C-40D6DF491587}"/>
                </a:ext>
              </a:extLst>
            </p:cNvPr>
            <p:cNvSpPr/>
            <p:nvPr>
              <p:custDataLst>
                <p:tags r:id="rId35"/>
              </p:custDataLst>
            </p:nvPr>
          </p:nvSpPr>
          <p:spPr>
            <a:xfrm flipH="1" flipV="1">
              <a:off x="1368667"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8" name="椭圆 37">
              <a:extLst>
                <a:ext uri="{FF2B5EF4-FFF2-40B4-BE49-F238E27FC236}">
                  <a16:creationId xmlns:a16="http://schemas.microsoft.com/office/drawing/2014/main" id="{3BB71815-F938-E28A-D0B5-DA192E811367}"/>
                </a:ext>
              </a:extLst>
            </p:cNvPr>
            <p:cNvSpPr/>
            <p:nvPr>
              <p:custDataLst>
                <p:tags r:id="rId36"/>
              </p:custDataLst>
            </p:nvPr>
          </p:nvSpPr>
          <p:spPr>
            <a:xfrm flipH="1" flipV="1">
              <a:off x="146867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9" name="椭圆 38">
              <a:extLst>
                <a:ext uri="{FF2B5EF4-FFF2-40B4-BE49-F238E27FC236}">
                  <a16:creationId xmlns:a16="http://schemas.microsoft.com/office/drawing/2014/main" id="{C0B48E6D-1302-A4CB-F46C-AD1F558B6573}"/>
                </a:ext>
              </a:extLst>
            </p:cNvPr>
            <p:cNvSpPr/>
            <p:nvPr>
              <p:custDataLst>
                <p:tags r:id="rId37"/>
              </p:custDataLst>
            </p:nvPr>
          </p:nvSpPr>
          <p:spPr>
            <a:xfrm flipH="1" flipV="1">
              <a:off x="156869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0" name="椭圆 39">
              <a:extLst>
                <a:ext uri="{FF2B5EF4-FFF2-40B4-BE49-F238E27FC236}">
                  <a16:creationId xmlns:a16="http://schemas.microsoft.com/office/drawing/2014/main" id="{023574AF-D5B2-A420-52CD-D2DE758C1725}"/>
                </a:ext>
              </a:extLst>
            </p:cNvPr>
            <p:cNvSpPr/>
            <p:nvPr>
              <p:custDataLst>
                <p:tags r:id="rId38"/>
              </p:custDataLst>
            </p:nvPr>
          </p:nvSpPr>
          <p:spPr>
            <a:xfrm flipH="1" flipV="1">
              <a:off x="96861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1" name="椭圆 40">
              <a:extLst>
                <a:ext uri="{FF2B5EF4-FFF2-40B4-BE49-F238E27FC236}">
                  <a16:creationId xmlns:a16="http://schemas.microsoft.com/office/drawing/2014/main" id="{0F87938B-B920-B457-A489-C276ACD1BBFD}"/>
                </a:ext>
              </a:extLst>
            </p:cNvPr>
            <p:cNvSpPr/>
            <p:nvPr>
              <p:custDataLst>
                <p:tags r:id="rId39"/>
              </p:custDataLst>
            </p:nvPr>
          </p:nvSpPr>
          <p:spPr>
            <a:xfrm flipH="1" flipV="1">
              <a:off x="106863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2" name="椭圆 41">
              <a:extLst>
                <a:ext uri="{FF2B5EF4-FFF2-40B4-BE49-F238E27FC236}">
                  <a16:creationId xmlns:a16="http://schemas.microsoft.com/office/drawing/2014/main" id="{8A82722D-AC63-0A95-3AB0-E1A51B711865}"/>
                </a:ext>
              </a:extLst>
            </p:cNvPr>
            <p:cNvSpPr/>
            <p:nvPr>
              <p:custDataLst>
                <p:tags r:id="rId40"/>
              </p:custDataLst>
            </p:nvPr>
          </p:nvSpPr>
          <p:spPr>
            <a:xfrm flipH="1" flipV="1">
              <a:off x="1168643"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3" name="椭圆 42">
              <a:extLst>
                <a:ext uri="{FF2B5EF4-FFF2-40B4-BE49-F238E27FC236}">
                  <a16:creationId xmlns:a16="http://schemas.microsoft.com/office/drawing/2014/main" id="{866DF1F8-76EB-5FEF-78BA-77ABAB40253F}"/>
                </a:ext>
              </a:extLst>
            </p:cNvPr>
            <p:cNvSpPr/>
            <p:nvPr>
              <p:custDataLst>
                <p:tags r:id="rId41"/>
              </p:custDataLst>
            </p:nvPr>
          </p:nvSpPr>
          <p:spPr>
            <a:xfrm flipH="1" flipV="1">
              <a:off x="1268655"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4" name="椭圆 43">
              <a:extLst>
                <a:ext uri="{FF2B5EF4-FFF2-40B4-BE49-F238E27FC236}">
                  <a16:creationId xmlns:a16="http://schemas.microsoft.com/office/drawing/2014/main" id="{9AC7EB55-DDB3-331A-117E-253AE1413C78}"/>
                </a:ext>
              </a:extLst>
            </p:cNvPr>
            <p:cNvSpPr/>
            <p:nvPr>
              <p:custDataLst>
                <p:tags r:id="rId42"/>
              </p:custDataLst>
            </p:nvPr>
          </p:nvSpPr>
          <p:spPr>
            <a:xfrm flipH="1" flipV="1">
              <a:off x="1368667"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5" name="椭圆 44">
              <a:extLst>
                <a:ext uri="{FF2B5EF4-FFF2-40B4-BE49-F238E27FC236}">
                  <a16:creationId xmlns:a16="http://schemas.microsoft.com/office/drawing/2014/main" id="{112F7E61-B325-406D-D0D9-25DB956A9D9D}"/>
                </a:ext>
              </a:extLst>
            </p:cNvPr>
            <p:cNvSpPr/>
            <p:nvPr>
              <p:custDataLst>
                <p:tags r:id="rId43"/>
              </p:custDataLst>
            </p:nvPr>
          </p:nvSpPr>
          <p:spPr>
            <a:xfrm flipH="1" flipV="1">
              <a:off x="146867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6" name="椭圆 45">
              <a:extLst>
                <a:ext uri="{FF2B5EF4-FFF2-40B4-BE49-F238E27FC236}">
                  <a16:creationId xmlns:a16="http://schemas.microsoft.com/office/drawing/2014/main" id="{7A886D31-7A79-9ED6-2081-45CE98528DC6}"/>
                </a:ext>
              </a:extLst>
            </p:cNvPr>
            <p:cNvSpPr/>
            <p:nvPr>
              <p:custDataLst>
                <p:tags r:id="rId44"/>
              </p:custDataLst>
            </p:nvPr>
          </p:nvSpPr>
          <p:spPr>
            <a:xfrm flipH="1" flipV="1">
              <a:off x="156869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grpSp>
      <p:sp>
        <p:nvSpPr>
          <p:cNvPr id="16" name="椭圆 15"/>
          <p:cNvSpPr/>
          <p:nvPr>
            <p:custDataLst>
              <p:tags r:id="rId3"/>
            </p:custDataLst>
          </p:nvPr>
        </p:nvSpPr>
        <p:spPr>
          <a:xfrm>
            <a:off x="11373127" y="1137168"/>
            <a:ext cx="349754" cy="349754"/>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14" name="椭圆 13"/>
          <p:cNvSpPr/>
          <p:nvPr>
            <p:custDataLst>
              <p:tags r:id="rId4"/>
            </p:custDataLst>
          </p:nvPr>
        </p:nvSpPr>
        <p:spPr>
          <a:xfrm>
            <a:off x="7381981" y="5633050"/>
            <a:ext cx="754450" cy="7544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9" name="!!平滑2"/>
          <p:cNvSpPr/>
          <p:nvPr>
            <p:custDataLst>
              <p:tags r:id="rId5"/>
            </p:custDataLst>
          </p:nvPr>
        </p:nvSpPr>
        <p:spPr>
          <a:xfrm>
            <a:off x="1128765" y="1144110"/>
            <a:ext cx="186334" cy="186334"/>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2" name="!!平滑3"/>
          <p:cNvSpPr/>
          <p:nvPr>
            <p:custDataLst>
              <p:tags r:id="rId6"/>
            </p:custDataLst>
          </p:nvPr>
        </p:nvSpPr>
        <p:spPr>
          <a:xfrm>
            <a:off x="447978" y="649656"/>
            <a:ext cx="680788" cy="6807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标题"/>
          <p:cNvSpPr txBox="1"/>
          <p:nvPr>
            <p:custDataLst>
              <p:tags r:id="rId7"/>
            </p:custDataLst>
          </p:nvPr>
        </p:nvSpPr>
        <p:spPr>
          <a:xfrm>
            <a:off x="1228871" y="868080"/>
            <a:ext cx="4027805" cy="460375"/>
          </a:xfrm>
          <a:prstGeom prst="rect">
            <a:avLst/>
          </a:prstGeom>
          <a:noFill/>
        </p:spPr>
        <p:txBody>
          <a:bodyPr wrap="square" anchor="ctr">
            <a:noAutofit/>
          </a:bodyPr>
          <a:lstStyle/>
          <a:p>
            <a:pPr algn="l">
              <a:lnSpc>
                <a:spcPct val="100000"/>
              </a:lnSpc>
              <a:buClrTx/>
              <a:buSzTx/>
              <a:buFontTx/>
            </a:pPr>
            <a:r>
              <a:rPr lang="zh-CN" altLang="en-US" sz="2800" b="1"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rPr>
              <a:t>引言</a:t>
            </a:r>
            <a:endParaRPr lang="en-US" sz="2800" b="1" dirty="0">
              <a:solidFill>
                <a:schemeClr val="accent1"/>
              </a:solidFill>
              <a:latin typeface="思源黑体 CN" panose="020B0500000000000000" pitchFamily="34" charset="-122"/>
              <a:ea typeface="思源黑体 CN" panose="020B0500000000000000" pitchFamily="34" charset="-122"/>
              <a:sym typeface="思源黑体 CN" panose="020B0500000000000000" pitchFamily="34" charset="-122"/>
            </a:endParaRPr>
          </a:p>
        </p:txBody>
      </p:sp>
      <p:sp>
        <p:nvSpPr>
          <p:cNvPr id="25" name="内容"/>
          <p:cNvSpPr txBox="1"/>
          <p:nvPr>
            <p:custDataLst>
              <p:tags r:id="rId8"/>
            </p:custDataLst>
          </p:nvPr>
        </p:nvSpPr>
        <p:spPr>
          <a:xfrm>
            <a:off x="2736004" y="2003660"/>
            <a:ext cx="7052064" cy="4226968"/>
          </a:xfrm>
          <a:prstGeom prst="rect">
            <a:avLst/>
          </a:prstGeom>
          <a:noFill/>
        </p:spPr>
        <p:txBody>
          <a:bodyPr wrap="square">
            <a:normAutofit/>
          </a:bodyPr>
          <a:lstStyle/>
          <a:p>
            <a:pPr indent="457200">
              <a:lnSpc>
                <a:spcPct val="150000"/>
              </a:lnSpc>
              <a:buClrTx/>
              <a:buSzTx/>
              <a:buNone/>
            </a:pP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欢迎各位老师，我在此介绍我的毕业设计，即基于 </a:t>
            </a:r>
            <a:r>
              <a:rPr lang="en-US" altLang="zh-CN" dirty="0" err="1">
                <a:latin typeface="汉仪空山楷 W" panose="00020600040101010101" pitchFamily="18" charset="-122"/>
                <a:ea typeface="汉仪空山楷 W" panose="00020600040101010101" pitchFamily="18" charset="-122"/>
                <a:sym typeface="思源黑体 CN" panose="020B0500000000000000" pitchFamily="34" charset="-122"/>
              </a:rPr>
              <a:t>SpringBoot</a:t>
            </a:r>
            <a:r>
              <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rPr>
              <a:t> </a:t>
            </a: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的个人博客管理系统。</a:t>
            </a:r>
            <a:endPar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endParaRPr>
          </a:p>
          <a:p>
            <a:pPr indent="457200">
              <a:lnSpc>
                <a:spcPct val="150000"/>
              </a:lnSpc>
              <a:buClrTx/>
              <a:buSzTx/>
              <a:buNone/>
            </a:pPr>
            <a:endPar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endParaRPr>
          </a:p>
          <a:p>
            <a:pPr indent="457200">
              <a:lnSpc>
                <a:spcPct val="150000"/>
              </a:lnSpc>
              <a:buClrTx/>
              <a:buSzTx/>
              <a:buNone/>
            </a:pP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个人博客在当今互联网时代仍扮演着重要角色，我设计这个系统旨在为用户提供一个方便管理个人文章的工具，促进知识分享和交流。我将从研究目的与意义、项目架构与技术选型、项目特点、功能模块和技术实现、用户界面及功能演示几个方面阐述。</a:t>
            </a:r>
            <a:endParaRPr lang="en-US" altLang="en-US" dirty="0">
              <a:latin typeface="汉仪空山楷 W" panose="00020600040101010101" pitchFamily="18" charset="-122"/>
              <a:ea typeface="汉仪空山楷 W" panose="00020600040101010101" pitchFamily="18" charset="-122"/>
              <a:sym typeface="思源黑体 CN" panose="020B0500000000000000" pitchFamily="34" charset="-122"/>
            </a:endParaRPr>
          </a:p>
        </p:txBody>
      </p:sp>
      <p:sp>
        <p:nvSpPr>
          <p:cNvPr id="12" name="椭圆 11"/>
          <p:cNvSpPr/>
          <p:nvPr>
            <p:custDataLst>
              <p:tags r:id="rId9"/>
            </p:custDataLst>
          </p:nvPr>
        </p:nvSpPr>
        <p:spPr>
          <a:xfrm>
            <a:off x="6627213" y="840070"/>
            <a:ext cx="754450" cy="754450"/>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Tree>
    <p:custDataLst>
      <p:tags r:id="rId1"/>
    </p:custDataLst>
    <p:extLst>
      <p:ext uri="{BB962C8B-B14F-4D97-AF65-F5344CB8AC3E}">
        <p14:creationId xmlns:p14="http://schemas.microsoft.com/office/powerpoint/2010/main" val="5335805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strVal val="4/3*#ppt_w"/>
                                          </p:val>
                                        </p:tav>
                                        <p:tav tm="100000">
                                          <p:val>
                                            <p:strVal val="#ppt_w"/>
                                          </p:val>
                                        </p:tav>
                                      </p:tavLst>
                                    </p:anim>
                                    <p:anim calcmode="lin" valueType="num">
                                      <p:cBhvr>
                                        <p:cTn id="8" dur="500" fill="hold"/>
                                        <p:tgtEl>
                                          <p:spTgt spid="48"/>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 to="" calcmode="lin" valueType="num">
                                      <p:cBhvr>
                                        <p:cTn id="11" dur="500" fill="hold">
                                          <p:stCondLst>
                                            <p:cond delay="0"/>
                                          </p:stCondLst>
                                        </p:cTn>
                                        <p:tgtEl>
                                          <p:spTgt spid="47"/>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2" dur="500" fill="hold">
                                          <p:stCondLst>
                                            <p:cond delay="0"/>
                                          </p:stCondLst>
                                        </p:cTn>
                                        <p:tgtEl>
                                          <p:spTgt spid="47"/>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3" dur="500" fill="hold">
                                          <p:stCondLst>
                                            <p:cond delay="0"/>
                                          </p:stCondLst>
                                        </p:cTn>
                                        <p:tgtEl>
                                          <p:spTgt spid="47"/>
                                        </p:tgtEl>
                                        <p:attrNameLst>
                                          <p:attrName>style.opacity</p:attrName>
                                        </p:attrNameLst>
                                      </p:cBhvr>
                                      <p:tavLst>
                                        <p:tav tm="0">
                                          <p:val>
                                            <p:strVal val="0"/>
                                          </p:val>
                                        </p:tav>
                                        <p:tav tm="100000">
                                          <p:val>
                                            <p:strVal val="1"/>
                                          </p:val>
                                        </p:tav>
                                      </p:tavLst>
                                    </p:anim>
                                  </p:childTnLst>
                                </p:cTn>
                              </p:par>
                              <p:par>
                                <p:cTn id="14" presetID="0"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to="" calcmode="lin" valueType="num">
                                      <p:cBhvr>
                                        <p:cTn id="16" dur="500" fill="hold">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7" dur="500" fill="hold">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8" dur="500" fill="hold">
                                          <p:stCondLst>
                                            <p:cond delay="0"/>
                                          </p:stCondLst>
                                        </p:cTn>
                                        <p:tgtEl>
                                          <p:spTgt spid="3"/>
                                        </p:tgtEl>
                                        <p:attrNameLst>
                                          <p:attrName>style.opacity</p:attrName>
                                        </p:attrNameLst>
                                      </p:cBhvr>
                                      <p:tavLst>
                                        <p:tav tm="0">
                                          <p:val>
                                            <p:strVal val="0"/>
                                          </p:val>
                                        </p:tav>
                                        <p:tav tm="100000">
                                          <p:val>
                                            <p:strVal val="1"/>
                                          </p:val>
                                        </p:tav>
                                      </p:tavLst>
                                    </p:anim>
                                  </p:childTnLst>
                                </p:cTn>
                              </p:par>
                              <p:par>
                                <p:cTn id="19" presetID="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to="" calcmode="lin" valueType="num">
                                      <p:cBhvr>
                                        <p:cTn id="21" dur="500" fill="hold">
                                          <p:stCondLst>
                                            <p:cond delay="0"/>
                                          </p:stCondLst>
                                        </p:cTn>
                                        <p:tgtEl>
                                          <p:spTgt spid="16"/>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2" dur="500" fill="hold">
                                          <p:stCondLst>
                                            <p:cond delay="0"/>
                                          </p:stCondLst>
                                        </p:cTn>
                                        <p:tgtEl>
                                          <p:spTgt spid="16"/>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3" dur="500" fill="hold">
                                          <p:stCondLst>
                                            <p:cond delay="0"/>
                                          </p:stCondLst>
                                        </p:cTn>
                                        <p:tgtEl>
                                          <p:spTgt spid="16"/>
                                        </p:tgtEl>
                                        <p:attrNameLst>
                                          <p:attrName>style.opacity</p:attrName>
                                        </p:attrNameLst>
                                      </p:cBhvr>
                                      <p:tavLst>
                                        <p:tav tm="0">
                                          <p:val>
                                            <p:strVal val="0"/>
                                          </p:val>
                                        </p:tav>
                                        <p:tav tm="100000">
                                          <p:val>
                                            <p:strVal val="1"/>
                                          </p:val>
                                        </p:tav>
                                      </p:tavLst>
                                    </p:anim>
                                  </p:childTnLst>
                                </p:cTn>
                              </p:par>
                              <p:par>
                                <p:cTn id="24" presetID="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 to="" calcmode="lin" valueType="num">
                                      <p:cBhvr>
                                        <p:cTn id="26" dur="500" fill="hold">
                                          <p:stCondLst>
                                            <p:cond delay="0"/>
                                          </p:stCondLst>
                                        </p:cTn>
                                        <p:tgtEl>
                                          <p:spTgt spid="1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7" dur="500" fill="hold">
                                          <p:stCondLst>
                                            <p:cond delay="0"/>
                                          </p:stCondLst>
                                        </p:cTn>
                                        <p:tgtEl>
                                          <p:spTgt spid="1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8" dur="500" fill="hold">
                                          <p:stCondLst>
                                            <p:cond delay="0"/>
                                          </p:stCondLst>
                                        </p:cTn>
                                        <p:tgtEl>
                                          <p:spTgt spid="14"/>
                                        </p:tgtEl>
                                        <p:attrNameLst>
                                          <p:attrName>style.opacity</p:attrName>
                                        </p:attrNameLst>
                                      </p:cBhvr>
                                      <p:tavLst>
                                        <p:tav tm="0">
                                          <p:val>
                                            <p:strVal val="0"/>
                                          </p:val>
                                        </p:tav>
                                        <p:tav tm="100000">
                                          <p:val>
                                            <p:strVal val="1"/>
                                          </p:val>
                                        </p:tav>
                                      </p:tavLst>
                                    </p:anim>
                                  </p:childTnLst>
                                </p:cTn>
                              </p:par>
                              <p:par>
                                <p:cTn id="29" presetID="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to="" calcmode="lin" valueType="num">
                                      <p:cBhvr>
                                        <p:cTn id="31" dur="500" fill="hold">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2" dur="500" fill="hold">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3" dur="500" fill="hold">
                                          <p:stCondLst>
                                            <p:cond delay="0"/>
                                          </p:stCondLst>
                                        </p:cTn>
                                        <p:tgtEl>
                                          <p:spTgt spid="9"/>
                                        </p:tgtEl>
                                        <p:attrNameLst>
                                          <p:attrName>style.opacity</p:attrName>
                                        </p:attrNameLst>
                                      </p:cBhvr>
                                      <p:tavLst>
                                        <p:tav tm="0">
                                          <p:val>
                                            <p:strVal val="0"/>
                                          </p:val>
                                        </p:tav>
                                        <p:tav tm="100000">
                                          <p:val>
                                            <p:strVal val="1"/>
                                          </p:val>
                                        </p:tav>
                                      </p:tavLst>
                                    </p:anim>
                                  </p:childTnLst>
                                </p:cTn>
                              </p:par>
                              <p:par>
                                <p:cTn id="34" presetID="0" presetClass="entr" presetSubtype="0"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anim to="" calcmode="lin" valueType="num">
                                      <p:cBhvr>
                                        <p:cTn id="36" dur="500" fill="hold">
                                          <p:stCondLst>
                                            <p:cond delay="0"/>
                                          </p:stCondLst>
                                        </p:cTn>
                                        <p:tgtEl>
                                          <p:spTgt spid="2"/>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37" dur="500" fill="hold">
                                          <p:stCondLst>
                                            <p:cond delay="0"/>
                                          </p:stCondLst>
                                        </p:cTn>
                                        <p:tgtEl>
                                          <p:spTgt spid="2"/>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38" dur="500" fill="hold">
                                          <p:stCondLst>
                                            <p:cond delay="0"/>
                                          </p:stCondLst>
                                        </p:cTn>
                                        <p:tgtEl>
                                          <p:spTgt spid="2"/>
                                        </p:tgtEl>
                                        <p:attrNameLst>
                                          <p:attrName>style.opacity</p:attrName>
                                        </p:attrNameLst>
                                      </p:cBhvr>
                                      <p:tavLst>
                                        <p:tav tm="0">
                                          <p:val>
                                            <p:strVal val="0"/>
                                          </p:val>
                                        </p:tav>
                                        <p:tav tm="100000">
                                          <p:val>
                                            <p:strVal val="1"/>
                                          </p:val>
                                        </p:tav>
                                      </p:tavLst>
                                    </p:anim>
                                  </p:childTnLst>
                                </p:cTn>
                              </p:par>
                              <p:par>
                                <p:cTn id="39" presetID="23" presetClass="entr" presetSubtype="288"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strVal val="4/3*#ppt_w"/>
                                          </p:val>
                                        </p:tav>
                                        <p:tav tm="100000">
                                          <p:val>
                                            <p:strVal val="#ppt_w"/>
                                          </p:val>
                                        </p:tav>
                                      </p:tavLst>
                                    </p:anim>
                                    <p:anim calcmode="lin" valueType="num">
                                      <p:cBhvr>
                                        <p:cTn id="42" dur="500" fill="hold"/>
                                        <p:tgtEl>
                                          <p:spTgt spid="6"/>
                                        </p:tgtEl>
                                        <p:attrNameLst>
                                          <p:attrName>ppt_h</p:attrName>
                                        </p:attrNameLst>
                                      </p:cBhvr>
                                      <p:tavLst>
                                        <p:tav tm="0">
                                          <p:val>
                                            <p:strVal val="4/3*#ppt_h"/>
                                          </p:val>
                                        </p:tav>
                                        <p:tav tm="100000">
                                          <p:val>
                                            <p:strVal val="#ppt_h"/>
                                          </p:val>
                                        </p:tav>
                                      </p:tavLst>
                                    </p:anim>
                                  </p:childTnLst>
                                </p:cTn>
                              </p:par>
                              <p:par>
                                <p:cTn id="43" presetID="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 to="" calcmode="lin" valueType="num">
                                      <p:cBhvr>
                                        <p:cTn id="45" dur="500" fill="hold">
                                          <p:stCondLst>
                                            <p:cond delay="0"/>
                                          </p:stCondLst>
                                        </p:cTn>
                                        <p:tgtEl>
                                          <p:spTgt spid="25"/>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46" dur="500" fill="hold">
                                          <p:stCondLst>
                                            <p:cond delay="0"/>
                                          </p:stCondLst>
                                        </p:cTn>
                                        <p:tgtEl>
                                          <p:spTgt spid="25"/>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47" dur="500" fill="hold">
                                          <p:stCondLst>
                                            <p:cond delay="0"/>
                                          </p:stCondLst>
                                        </p:cTn>
                                        <p:tgtEl>
                                          <p:spTgt spid="25"/>
                                        </p:tgtEl>
                                        <p:attrNameLst>
                                          <p:attrName>style.opacity</p:attrName>
                                        </p:attrNameLst>
                                      </p:cBhvr>
                                      <p:tavLst>
                                        <p:tav tm="0">
                                          <p:val>
                                            <p:strVal val="0"/>
                                          </p:val>
                                        </p:tav>
                                        <p:tav tm="100000">
                                          <p:val>
                                            <p:strVal val="1"/>
                                          </p:val>
                                        </p:tav>
                                      </p:tavLst>
                                    </p:anim>
                                  </p:childTnLst>
                                </p:cTn>
                              </p:par>
                              <p:par>
                                <p:cTn id="48" presetID="0"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 to="" calcmode="lin" valueType="num">
                                      <p:cBhvr>
                                        <p:cTn id="50" dur="500" fill="hold">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51" dur="500" fill="hold">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52" dur="500" fill="hold">
                                          <p:stCondLst>
                                            <p:cond delay="0"/>
                                          </p:stCondLst>
                                        </p:cTn>
                                        <p:tgtEl>
                                          <p:spTgt spid="12"/>
                                        </p:tgtEl>
                                        <p:attrNameLst>
                                          <p:attrName>style.opacity</p:attrName>
                                        </p:attrNameLst>
                                      </p:cBhvr>
                                      <p:tavLst>
                                        <p:tav tm="0">
                                          <p:val>
                                            <p:strVal val="0"/>
                                          </p:val>
                                        </p:tav>
                                        <p:tav tm="100000">
                                          <p:val>
                                            <p:str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7" grpId="0" animBg="1"/>
      <p:bldP spid="16" grpId="0" animBg="1"/>
      <p:bldP spid="14" grpId="0" animBg="1"/>
      <p:bldP spid="9" grpId="0" animBg="1"/>
      <p:bldP spid="2" grpId="0" animBg="1"/>
      <p:bldP spid="6" grpId="0"/>
      <p:bldP spid="25" grpId="0"/>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hidden="1"/>
          <p:cNvGrpSpPr/>
          <p:nvPr/>
        </p:nvGrpSpPr>
        <p:grpSpPr>
          <a:xfrm>
            <a:off x="0" y="0"/>
            <a:ext cx="12192000" cy="6857365"/>
            <a:chOff x="0" y="0"/>
            <a:chExt cx="19200" cy="10799"/>
          </a:xfrm>
        </p:grpSpPr>
        <p:sp>
          <p:nvSpPr>
            <p:cNvPr id="6" name="椭圆 5"/>
            <p:cNvSpPr/>
            <p:nvPr/>
          </p:nvSpPr>
          <p:spPr>
            <a:xfrm>
              <a:off x="1621" y="1675"/>
              <a:ext cx="754" cy="754"/>
            </a:xfrm>
            <a:prstGeom prst="ellipse">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023" y="4966"/>
              <a:ext cx="867" cy="86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688" y="9089"/>
              <a:ext cx="1300" cy="1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309" y="1214"/>
              <a:ext cx="329" cy="3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a:off x="0" y="6495"/>
              <a:ext cx="3930" cy="430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sp>
          <p:nvSpPr>
            <p:cNvPr id="11" name="任意多边形: 形状 10"/>
            <p:cNvSpPr/>
            <p:nvPr/>
          </p:nvSpPr>
          <p:spPr>
            <a:xfrm flipH="1">
              <a:off x="16508" y="0"/>
              <a:ext cx="2692" cy="2428"/>
            </a:xfrm>
            <a:custGeom>
              <a:avLst/>
              <a:gdLst>
                <a:gd name="connsiteX0" fmla="*/ 0 w 1709721"/>
                <a:gd name="connsiteY0" fmla="*/ 0 h 1542092"/>
                <a:gd name="connsiteX1" fmla="*/ 1709721 w 1709721"/>
                <a:gd name="connsiteY1" fmla="*/ 0 h 1542092"/>
                <a:gd name="connsiteX2" fmla="*/ 1683816 w 1709721"/>
                <a:gd name="connsiteY2" fmla="*/ 169743 h 1542092"/>
                <a:gd name="connsiteX3" fmla="*/ 0 w 1709721"/>
                <a:gd name="connsiteY3" fmla="*/ 1542092 h 1542092"/>
              </a:gdLst>
              <a:ahLst/>
              <a:cxnLst>
                <a:cxn ang="0">
                  <a:pos x="connsiteX0" y="connsiteY0"/>
                </a:cxn>
                <a:cxn ang="0">
                  <a:pos x="connsiteX1" y="connsiteY1"/>
                </a:cxn>
                <a:cxn ang="0">
                  <a:pos x="connsiteX2" y="connsiteY2"/>
                </a:cxn>
                <a:cxn ang="0">
                  <a:pos x="connsiteX3" y="connsiteY3"/>
                </a:cxn>
              </a:cxnLst>
              <a:rect l="l" t="t" r="r" b="b"/>
              <a:pathLst>
                <a:path w="1709721" h="1542092">
                  <a:moveTo>
                    <a:pt x="0" y="0"/>
                  </a:moveTo>
                  <a:lnTo>
                    <a:pt x="1709721" y="0"/>
                  </a:lnTo>
                  <a:lnTo>
                    <a:pt x="1683816" y="169743"/>
                  </a:lnTo>
                  <a:cubicBezTo>
                    <a:pt x="1523550" y="952941"/>
                    <a:pt x="830577" y="1542092"/>
                    <a:pt x="0" y="15420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grpSp>
      <p:grpSp>
        <p:nvGrpSpPr>
          <p:cNvPr id="3" name="组合 2"/>
          <p:cNvGrpSpPr/>
          <p:nvPr/>
        </p:nvGrpSpPr>
        <p:grpSpPr>
          <a:xfrm>
            <a:off x="8128849" y="1826566"/>
            <a:ext cx="10186827" cy="4816867"/>
            <a:chOff x="7683144" y="1826566"/>
            <a:chExt cx="10186827" cy="4816867"/>
          </a:xfrm>
        </p:grpSpPr>
        <p:sp>
          <p:nvSpPr>
            <p:cNvPr id="1099" name="矩形 1098"/>
            <p:cNvSpPr/>
            <p:nvPr>
              <p:custDataLst>
                <p:tags r:id="rId13"/>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8" name="矩形 1097"/>
            <p:cNvSpPr/>
            <p:nvPr>
              <p:custDataLst>
                <p:tags r:id="rId14"/>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3" name="矩形 1092"/>
            <p:cNvSpPr/>
            <p:nvPr>
              <p:custDataLst>
                <p:tags r:id="rId15"/>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4" name="矩形 1093"/>
            <p:cNvSpPr/>
            <p:nvPr>
              <p:custDataLst>
                <p:tags r:id="rId16"/>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5" name="矩形 1094"/>
            <p:cNvSpPr/>
            <p:nvPr>
              <p:custDataLst>
                <p:tags r:id="rId17"/>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2" name="矩形 1091"/>
            <p:cNvSpPr/>
            <p:nvPr>
              <p:custDataLst>
                <p:tags r:id="rId18"/>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1" name="矩形 1090"/>
            <p:cNvSpPr/>
            <p:nvPr>
              <p:custDataLst>
                <p:tags r:id="rId19"/>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0" name="矩形 1089"/>
            <p:cNvSpPr/>
            <p:nvPr>
              <p:custDataLst>
                <p:tags r:id="rId20"/>
              </p:custDataLst>
            </p:nvPr>
          </p:nvSpPr>
          <p:spPr>
            <a:xfrm>
              <a:off x="8556447" y="1982913"/>
              <a:ext cx="6791218" cy="559014"/>
            </a:xfrm>
            <a:prstGeom prst="rect">
              <a:avLst/>
            </a:prstGeom>
            <a:gradFill flip="none" rotWithShape="1">
              <a:gsLst>
                <a:gs pos="100000">
                  <a:schemeClr val="accent1">
                    <a:alpha val="0"/>
                  </a:schemeClr>
                </a:gs>
                <a:gs pos="0">
                  <a:schemeClr val="accent2">
                    <a:alpha val="2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grpSp>
      <p:grpSp>
        <p:nvGrpSpPr>
          <p:cNvPr id="4" name="组合 3"/>
          <p:cNvGrpSpPr/>
          <p:nvPr/>
        </p:nvGrpSpPr>
        <p:grpSpPr>
          <a:xfrm flipH="1">
            <a:off x="-6123675" y="1826566"/>
            <a:ext cx="10186827" cy="4816867"/>
            <a:chOff x="7683144" y="1826566"/>
            <a:chExt cx="10186827" cy="4816867"/>
          </a:xfrm>
        </p:grpSpPr>
        <p:sp>
          <p:nvSpPr>
            <p:cNvPr id="5" name="矩形 4"/>
            <p:cNvSpPr/>
            <p:nvPr>
              <p:custDataLst>
                <p:tags r:id="rId5"/>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 name="矩形 1"/>
            <p:cNvSpPr/>
            <p:nvPr>
              <p:custDataLst>
                <p:tags r:id="rId6"/>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6" name="矩形 15"/>
            <p:cNvSpPr/>
            <p:nvPr>
              <p:custDataLst>
                <p:tags r:id="rId7"/>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7" name="矩形 16"/>
            <p:cNvSpPr/>
            <p:nvPr>
              <p:custDataLst>
                <p:tags r:id="rId8"/>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8" name="矩形 17"/>
            <p:cNvSpPr/>
            <p:nvPr>
              <p:custDataLst>
                <p:tags r:id="rId9"/>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9" name="矩形 18"/>
            <p:cNvSpPr/>
            <p:nvPr>
              <p:custDataLst>
                <p:tags r:id="rId10"/>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0" name="矩形 19"/>
            <p:cNvSpPr/>
            <p:nvPr>
              <p:custDataLst>
                <p:tags r:id="rId11"/>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1" name="矩形 20"/>
            <p:cNvSpPr/>
            <p:nvPr>
              <p:custDataLst>
                <p:tags r:id="rId12"/>
              </p:custDataLst>
            </p:nvPr>
          </p:nvSpPr>
          <p:spPr>
            <a:xfrm>
              <a:off x="8556447" y="1982913"/>
              <a:ext cx="6791218" cy="559014"/>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chemeClr val="accent1"/>
                </a:solidFill>
                <a:latin typeface="微软雅黑" panose="020B0503020204020204" charset="-122"/>
                <a:ea typeface="微软雅黑" panose="020B0503020204020204" charset="-122"/>
              </a:endParaRPr>
            </a:p>
          </p:txBody>
        </p:sp>
      </p:grpSp>
      <p:sp>
        <p:nvSpPr>
          <p:cNvPr id="12" name="序号"/>
          <p:cNvSpPr txBox="1"/>
          <p:nvPr>
            <p:custDataLst>
              <p:tags r:id="rId2"/>
            </p:custDataLst>
          </p:nvPr>
        </p:nvSpPr>
        <p:spPr>
          <a:xfrm>
            <a:off x="2344420" y="2054860"/>
            <a:ext cx="2483485" cy="2089150"/>
          </a:xfrm>
          <a:prstGeom prst="rect">
            <a:avLst/>
          </a:prstGeom>
        </p:spPr>
        <p:txBody>
          <a:bodyPr wrap="square">
            <a:normAutofit/>
          </a:bodyPr>
          <a:lstStyle>
            <a:lvl1pPr marL="0" indent="0" algn="l" defTabSz="914400" rtl="0" eaLnBrk="1" latinLnBrk="0" hangingPunct="1">
              <a:lnSpc>
                <a:spcPct val="90000"/>
              </a:lnSpc>
              <a:spcBef>
                <a:spcPts val="1000"/>
              </a:spcBef>
              <a:buFont typeface="Arial" panose="020B0604020202020204" pitchFamily="34" charset="0"/>
              <a:buNone/>
              <a:defRPr sz="16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en-US" altLang="zh-CN" sz="12000" b="1">
                <a:solidFill>
                  <a:schemeClr val="accent1"/>
                </a:solidFill>
                <a:latin typeface="微软雅黑" panose="020B0503020204020204" charset="-122"/>
                <a:ea typeface="微软雅黑" panose="020B0503020204020204" charset="-122"/>
              </a:rPr>
              <a:t>02</a:t>
            </a:r>
          </a:p>
        </p:txBody>
      </p:sp>
      <p:sp>
        <p:nvSpPr>
          <p:cNvPr id="34" name="标题"/>
          <p:cNvSpPr txBox="1"/>
          <p:nvPr>
            <p:custDataLst>
              <p:tags r:id="rId3"/>
            </p:custDataLst>
          </p:nvPr>
        </p:nvSpPr>
        <p:spPr>
          <a:xfrm>
            <a:off x="4404995" y="2298700"/>
            <a:ext cx="6791218" cy="932180"/>
          </a:xfrm>
          <a:prstGeom prst="rect">
            <a:avLst/>
          </a:prstGeom>
          <a:noFill/>
        </p:spPr>
        <p:txBody>
          <a:bodyPr wrap="square" rtlCol="0" anchor="ctr"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4800" spc="0">
                <a:solidFill>
                  <a:schemeClr val="accent1"/>
                </a:solidFill>
                <a:latin typeface="微软雅黑" panose="020B0503020204020204" charset="-122"/>
                <a:ea typeface="微软雅黑" panose="020B0503020204020204" charset="-122"/>
                <a:cs typeface="+mn-ea"/>
                <a:sym typeface="+mn-lt"/>
              </a:rPr>
              <a:t>目标与意义</a:t>
            </a:r>
            <a:endParaRPr lang="zh-CN" altLang="en-US" sz="4800" spc="0" dirty="0">
              <a:solidFill>
                <a:schemeClr val="accent1"/>
              </a:solidFill>
              <a:latin typeface="微软雅黑" panose="020B0503020204020204" charset="-122"/>
              <a:ea typeface="微软雅黑" panose="020B0503020204020204" charset="-122"/>
              <a:cs typeface="+mn-ea"/>
              <a:sym typeface="+mn-lt"/>
            </a:endParaRPr>
          </a:p>
        </p:txBody>
      </p:sp>
      <p:sp>
        <p:nvSpPr>
          <p:cNvPr id="35" name="副标题"/>
          <p:cNvSpPr txBox="1"/>
          <p:nvPr>
            <p:custDataLst>
              <p:tags r:id="rId4"/>
            </p:custDataLst>
          </p:nvPr>
        </p:nvSpPr>
        <p:spPr>
          <a:xfrm>
            <a:off x="4404995" y="3326130"/>
            <a:ext cx="4715313" cy="398780"/>
          </a:xfrm>
          <a:prstGeom prst="rect">
            <a:avLst/>
          </a:prstGeom>
          <a:noFill/>
        </p:spPr>
        <p:txBody>
          <a:bodyPr wrap="square" rtlCol="0" anchor="ctr" anchorCtr="0">
            <a:normAutofit/>
          </a:bodyPr>
          <a:lstStyle/>
          <a:p>
            <a:r>
              <a:rPr lang="en-US" altLang="zh-CN" sz="1400">
                <a:solidFill>
                  <a:schemeClr val="accent1"/>
                </a:solidFill>
                <a:latin typeface="微软雅黑" panose="020B0503020204020204" charset="-122"/>
                <a:ea typeface="微软雅黑" panose="020B0503020204020204" charset="-122"/>
              </a:rPr>
              <a:t>Objectives and Significance</a:t>
            </a:r>
            <a:endParaRPr lang="zh-CN" altLang="en-US" sz="1400">
              <a:solidFill>
                <a:schemeClr val="accent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4/3*#ppt_w"/>
                                              </p:val>
                                            </p:tav>
                                            <p:tav tm="100000">
                                              <p:val>
                                                <p:strVal val="#ppt_w"/>
                                              </p:val>
                                            </p:tav>
                                          </p:tavLst>
                                        </p:anim>
                                        <p:anim calcmode="lin" valueType="num">
                                          <p:cBhvr>
                                            <p:cTn id="8" dur="500" fill="hold"/>
                                            <p:tgtEl>
                                              <p:spTgt spid="22"/>
                                            </p:tgtEl>
                                            <p:attrNameLst>
                                              <p:attrName>ppt_h</p:attrName>
                                            </p:attrNameLst>
                                          </p:cBhvr>
                                          <p:tavLst>
                                            <p:tav tm="0">
                                              <p:val>
                                                <p:strVal val="4/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strVal val="4/3*#ppt_w"/>
                                              </p:val>
                                            </p:tav>
                                            <p:tav tm="100000">
                                              <p:val>
                                                <p:strVal val="#ppt_w"/>
                                              </p:val>
                                            </p:tav>
                                          </p:tavLst>
                                        </p:anim>
                                        <p:anim calcmode="lin" valueType="num">
                                          <p:cBhvr>
                                            <p:cTn id="12" dur="500" fill="hold"/>
                                            <p:tgtEl>
                                              <p:spTgt spid="3"/>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strVal val="4/3*#ppt_w"/>
                                              </p:val>
                                            </p:tav>
                                            <p:tav tm="100000">
                                              <p:val>
                                                <p:strVal val="#ppt_w"/>
                                              </p:val>
                                            </p:tav>
                                          </p:tavLst>
                                        </p:anim>
                                        <p:anim calcmode="lin" valueType="num">
                                          <p:cBhvr>
                                            <p:cTn id="16" dur="500" fill="hold"/>
                                            <p:tgtEl>
                                              <p:spTgt spid="4"/>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strVal val="4/3*#ppt_w"/>
                                              </p:val>
                                            </p:tav>
                                            <p:tav tm="100000">
                                              <p:val>
                                                <p:strVal val="#ppt_w"/>
                                              </p:val>
                                            </p:tav>
                                          </p:tavLst>
                                        </p:anim>
                                        <p:anim calcmode="lin" valueType="num">
                                          <p:cBhvr>
                                            <p:cTn id="20" dur="500" fill="hold"/>
                                            <p:tgtEl>
                                              <p:spTgt spid="12"/>
                                            </p:tgtEl>
                                            <p:attrNameLst>
                                              <p:attrName>ppt_h</p:attrName>
                                            </p:attrNameLst>
                                          </p:cBhvr>
                                          <p:tavLst>
                                            <p:tav tm="0">
                                              <p:val>
                                                <p:strVal val="4/3*#ppt_h"/>
                                              </p:val>
                                            </p:tav>
                                            <p:tav tm="100000">
                                              <p:val>
                                                <p:strVal val="#ppt_h"/>
                                              </p:val>
                                            </p:tav>
                                          </p:tavLst>
                                        </p:anim>
                                      </p:childTnLst>
                                    </p:cTn>
                                  </p:par>
                                  <p:par>
                                    <p:cTn id="21" presetID="53" presetClass="entr" presetSubtype="16" fill="hold" grpId="0" nodeType="withEffect" p14:presetBounceEnd="100000">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fltVal val="0"/>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animEffect transition="in" filter="fade">
                                          <p:cBhvr>
                                            <p:cTn id="25" dur="500"/>
                                            <p:tgtEl>
                                              <p:spTgt spid="34"/>
                                            </p:tgtEl>
                                          </p:cBhvr>
                                        </p:animEffect>
                                      </p:childTnLst>
                                    </p:cTn>
                                  </p:par>
                                  <p:par>
                                    <p:cTn id="26" presetID="53" presetClass="entr" presetSubtype="16" fill="hold" grpId="0" nodeType="withEffect" p14:presetBounceEnd="100000">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fltVal val="0"/>
                                              </p:val>
                                            </p:tav>
                                            <p:tav tm="100000">
                                              <p:val>
                                                <p:strVal val="#ppt_w"/>
                                              </p:val>
                                            </p:tav>
                                          </p:tavLst>
                                        </p:anim>
                                        <p:anim calcmode="lin" valueType="num">
                                          <p:cBhvr>
                                            <p:cTn id="29" dur="500" fill="hold"/>
                                            <p:tgtEl>
                                              <p:spTgt spid="35"/>
                                            </p:tgtEl>
                                            <p:attrNameLst>
                                              <p:attrName>ppt_h</p:attrName>
                                            </p:attrNameLst>
                                          </p:cBhvr>
                                          <p:tavLst>
                                            <p:tav tm="0">
                                              <p:val>
                                                <p:fltVal val="0"/>
                                              </p:val>
                                            </p:tav>
                                            <p:tav tm="100000">
                                              <p:val>
                                                <p:strVal val="#ppt_h"/>
                                              </p:val>
                                            </p:tav>
                                          </p:tavLst>
                                        </p:anim>
                                        <p:animEffect transition="in" filter="fade">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4/3*#ppt_w"/>
                                              </p:val>
                                            </p:tav>
                                            <p:tav tm="100000">
                                              <p:val>
                                                <p:strVal val="#ppt_w"/>
                                              </p:val>
                                            </p:tav>
                                          </p:tavLst>
                                        </p:anim>
                                        <p:anim calcmode="lin" valueType="num">
                                          <p:cBhvr>
                                            <p:cTn id="8" dur="500" fill="hold"/>
                                            <p:tgtEl>
                                              <p:spTgt spid="22"/>
                                            </p:tgtEl>
                                            <p:attrNameLst>
                                              <p:attrName>ppt_h</p:attrName>
                                            </p:attrNameLst>
                                          </p:cBhvr>
                                          <p:tavLst>
                                            <p:tav tm="0">
                                              <p:val>
                                                <p:strVal val="4/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strVal val="4/3*#ppt_w"/>
                                              </p:val>
                                            </p:tav>
                                            <p:tav tm="100000">
                                              <p:val>
                                                <p:strVal val="#ppt_w"/>
                                              </p:val>
                                            </p:tav>
                                          </p:tavLst>
                                        </p:anim>
                                        <p:anim calcmode="lin" valueType="num">
                                          <p:cBhvr>
                                            <p:cTn id="12" dur="500" fill="hold"/>
                                            <p:tgtEl>
                                              <p:spTgt spid="3"/>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strVal val="4/3*#ppt_w"/>
                                              </p:val>
                                            </p:tav>
                                            <p:tav tm="100000">
                                              <p:val>
                                                <p:strVal val="#ppt_w"/>
                                              </p:val>
                                            </p:tav>
                                          </p:tavLst>
                                        </p:anim>
                                        <p:anim calcmode="lin" valueType="num">
                                          <p:cBhvr>
                                            <p:cTn id="16" dur="500" fill="hold"/>
                                            <p:tgtEl>
                                              <p:spTgt spid="4"/>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strVal val="4/3*#ppt_w"/>
                                              </p:val>
                                            </p:tav>
                                            <p:tav tm="100000">
                                              <p:val>
                                                <p:strVal val="#ppt_w"/>
                                              </p:val>
                                            </p:tav>
                                          </p:tavLst>
                                        </p:anim>
                                        <p:anim calcmode="lin" valueType="num">
                                          <p:cBhvr>
                                            <p:cTn id="20" dur="500" fill="hold"/>
                                            <p:tgtEl>
                                              <p:spTgt spid="12"/>
                                            </p:tgtEl>
                                            <p:attrNameLst>
                                              <p:attrName>ppt_h</p:attrName>
                                            </p:attrNameLst>
                                          </p:cBhvr>
                                          <p:tavLst>
                                            <p:tav tm="0">
                                              <p:val>
                                                <p:strVal val="4/3*#ppt_h"/>
                                              </p:val>
                                            </p:tav>
                                            <p:tav tm="100000">
                                              <p:val>
                                                <p:strVal val="#ppt_h"/>
                                              </p:val>
                                            </p:tav>
                                          </p:tavLst>
                                        </p:anim>
                                      </p:childTnLst>
                                    </p:cTn>
                                  </p:par>
                                  <p:par>
                                    <p:cTn id="21" presetID="53" presetClass="entr" presetSubtype="16"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fltVal val="0"/>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animEffect transition="in" filter="fade">
                                          <p:cBhvr>
                                            <p:cTn id="25" dur="500"/>
                                            <p:tgtEl>
                                              <p:spTgt spid="34"/>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anim calcmode="lin" valueType="num">
                                          <p:cBhvr>
                                            <p:cTn id="28" dur="500" fill="hold"/>
                                            <p:tgtEl>
                                              <p:spTgt spid="35"/>
                                            </p:tgtEl>
                                            <p:attrNameLst>
                                              <p:attrName>ppt_w</p:attrName>
                                            </p:attrNameLst>
                                          </p:cBhvr>
                                          <p:tavLst>
                                            <p:tav tm="0">
                                              <p:val>
                                                <p:fltVal val="0"/>
                                              </p:val>
                                            </p:tav>
                                            <p:tav tm="100000">
                                              <p:val>
                                                <p:strVal val="#ppt_w"/>
                                              </p:val>
                                            </p:tav>
                                          </p:tavLst>
                                        </p:anim>
                                        <p:anim calcmode="lin" valueType="num">
                                          <p:cBhvr>
                                            <p:cTn id="29" dur="500" fill="hold"/>
                                            <p:tgtEl>
                                              <p:spTgt spid="35"/>
                                            </p:tgtEl>
                                            <p:attrNameLst>
                                              <p:attrName>ppt_h</p:attrName>
                                            </p:attrNameLst>
                                          </p:cBhvr>
                                          <p:tavLst>
                                            <p:tav tm="0">
                                              <p:val>
                                                <p:fltVal val="0"/>
                                              </p:val>
                                            </p:tav>
                                            <p:tav tm="100000">
                                              <p:val>
                                                <p:strVal val="#ppt_h"/>
                                              </p:val>
                                            </p:tav>
                                          </p:tavLst>
                                        </p:anim>
                                        <p:animEffect transition="in" filter="fade">
                                          <p:cBhvr>
                                            <p:cTn id="3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P spid="35"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背景">
            <a:extLst>
              <a:ext uri="{FF2B5EF4-FFF2-40B4-BE49-F238E27FC236}">
                <a16:creationId xmlns:a16="http://schemas.microsoft.com/office/drawing/2014/main" id="{0A6AF80F-F099-479A-2F69-FDA886B48396}"/>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任意多边形: 形状 124">
            <a:extLst>
              <a:ext uri="{FF2B5EF4-FFF2-40B4-BE49-F238E27FC236}">
                <a16:creationId xmlns:a16="http://schemas.microsoft.com/office/drawing/2014/main" id="{66B21560-6FD2-0829-C5BD-E7D8772EF05A}"/>
              </a:ext>
            </a:extLst>
          </p:cNvPr>
          <p:cNvSpPr/>
          <p:nvPr>
            <p:custDataLst>
              <p:tags r:id="rId2"/>
            </p:custDataLst>
          </p:nvPr>
        </p:nvSpPr>
        <p:spPr>
          <a:xfrm rot="5400000">
            <a:off x="10063515" y="5335304"/>
            <a:ext cx="735012" cy="2310380"/>
          </a:xfrm>
          <a:custGeom>
            <a:avLst/>
            <a:gdLst>
              <a:gd name="connsiteX0" fmla="*/ 0 w 735012"/>
              <a:gd name="connsiteY0" fmla="*/ 1154989 h 2310380"/>
              <a:gd name="connsiteX1" fmla="*/ 87920 w 735012"/>
              <a:gd name="connsiteY1" fmla="*/ 883031 h 2310380"/>
              <a:gd name="connsiteX2" fmla="*/ 622771 w 735012"/>
              <a:gd name="connsiteY2" fmla="*/ 118526 h 2310380"/>
              <a:gd name="connsiteX3" fmla="*/ 728551 w 735012"/>
              <a:gd name="connsiteY3" fmla="*/ 4644 h 2310380"/>
              <a:gd name="connsiteX4" fmla="*/ 735012 w 735012"/>
              <a:gd name="connsiteY4" fmla="*/ 0 h 2310380"/>
              <a:gd name="connsiteX5" fmla="*/ 735011 w 735012"/>
              <a:gd name="connsiteY5" fmla="*/ 2310380 h 2310380"/>
              <a:gd name="connsiteX6" fmla="*/ 728035 w 735012"/>
              <a:gd name="connsiteY6" fmla="*/ 2305331 h 2310380"/>
              <a:gd name="connsiteX7" fmla="*/ 622770 w 735012"/>
              <a:gd name="connsiteY7" fmla="*/ 2191449 h 2310380"/>
              <a:gd name="connsiteX8" fmla="*/ 87920 w 735012"/>
              <a:gd name="connsiteY8" fmla="*/ 1426947 h 2310380"/>
              <a:gd name="connsiteX9" fmla="*/ 0 w 735012"/>
              <a:gd name="connsiteY9" fmla="*/ 1154989 h 231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012" h="2310380">
                <a:moveTo>
                  <a:pt x="0" y="1154989"/>
                </a:moveTo>
                <a:cubicBezTo>
                  <a:pt x="0" y="1061315"/>
                  <a:pt x="29306" y="967641"/>
                  <a:pt x="87920" y="883031"/>
                </a:cubicBezTo>
                <a:lnTo>
                  <a:pt x="622771" y="118526"/>
                </a:lnTo>
                <a:cubicBezTo>
                  <a:pt x="652078" y="76221"/>
                  <a:pt x="687796" y="38072"/>
                  <a:pt x="728551" y="4644"/>
                </a:cubicBezTo>
                <a:lnTo>
                  <a:pt x="735012" y="0"/>
                </a:lnTo>
                <a:lnTo>
                  <a:pt x="735011" y="2310380"/>
                </a:lnTo>
                <a:lnTo>
                  <a:pt x="728035" y="2305331"/>
                </a:lnTo>
                <a:cubicBezTo>
                  <a:pt x="687566" y="2271903"/>
                  <a:pt x="652077" y="2233753"/>
                  <a:pt x="622770" y="2191449"/>
                </a:cubicBezTo>
                <a:lnTo>
                  <a:pt x="87920" y="1426947"/>
                </a:lnTo>
                <a:cubicBezTo>
                  <a:pt x="29306" y="1342338"/>
                  <a:pt x="0" y="1248664"/>
                  <a:pt x="0" y="1154989"/>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27" name="组合 26">
            <a:extLst>
              <a:ext uri="{FF2B5EF4-FFF2-40B4-BE49-F238E27FC236}">
                <a16:creationId xmlns:a16="http://schemas.microsoft.com/office/drawing/2014/main" id="{C28B219B-FA2A-B4BC-276B-5DE5A07738FB}"/>
              </a:ext>
            </a:extLst>
          </p:cNvPr>
          <p:cNvGrpSpPr/>
          <p:nvPr/>
        </p:nvGrpSpPr>
        <p:grpSpPr>
          <a:xfrm rot="10800000" flipH="1">
            <a:off x="-749300" y="123998"/>
            <a:ext cx="1762125" cy="842942"/>
            <a:chOff x="968552" y="-269238"/>
            <a:chExt cx="645858" cy="312419"/>
          </a:xfrm>
          <a:gradFill flip="none" rotWithShape="1">
            <a:gsLst>
              <a:gs pos="0">
                <a:schemeClr val="accent1"/>
              </a:gs>
              <a:gs pos="91000">
                <a:schemeClr val="accent1">
                  <a:alpha val="45000"/>
                </a:schemeClr>
              </a:gs>
            </a:gsLst>
            <a:lin ang="9900000" scaled="1"/>
            <a:tileRect/>
          </a:gradFill>
        </p:grpSpPr>
        <p:sp>
          <p:nvSpPr>
            <p:cNvPr id="28" name="椭圆 27">
              <a:extLst>
                <a:ext uri="{FF2B5EF4-FFF2-40B4-BE49-F238E27FC236}">
                  <a16:creationId xmlns:a16="http://schemas.microsoft.com/office/drawing/2014/main" id="{E82AA756-05B8-3FEE-1A51-B92783D7E0DF}"/>
                </a:ext>
              </a:extLst>
            </p:cNvPr>
            <p:cNvSpPr/>
            <p:nvPr>
              <p:custDataLst>
                <p:tags r:id="rId43"/>
              </p:custDataLst>
            </p:nvPr>
          </p:nvSpPr>
          <p:spPr>
            <a:xfrm flipH="1" flipV="1">
              <a:off x="96861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9" name="椭圆 28">
              <a:extLst>
                <a:ext uri="{FF2B5EF4-FFF2-40B4-BE49-F238E27FC236}">
                  <a16:creationId xmlns:a16="http://schemas.microsoft.com/office/drawing/2014/main" id="{00061146-ED0C-588A-5ED5-6C37FBA516A1}"/>
                </a:ext>
              </a:extLst>
            </p:cNvPr>
            <p:cNvSpPr/>
            <p:nvPr>
              <p:custDataLst>
                <p:tags r:id="rId44"/>
              </p:custDataLst>
            </p:nvPr>
          </p:nvSpPr>
          <p:spPr>
            <a:xfrm flipH="1" flipV="1">
              <a:off x="106863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0" name="椭圆 29">
              <a:extLst>
                <a:ext uri="{FF2B5EF4-FFF2-40B4-BE49-F238E27FC236}">
                  <a16:creationId xmlns:a16="http://schemas.microsoft.com/office/drawing/2014/main" id="{3F076AD8-DDC6-AA39-0392-36E880A4A2E3}"/>
                </a:ext>
              </a:extLst>
            </p:cNvPr>
            <p:cNvSpPr/>
            <p:nvPr>
              <p:custDataLst>
                <p:tags r:id="rId45"/>
              </p:custDataLst>
            </p:nvPr>
          </p:nvSpPr>
          <p:spPr>
            <a:xfrm flipH="1" flipV="1">
              <a:off x="1168643"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5" name="椭圆 44">
              <a:extLst>
                <a:ext uri="{FF2B5EF4-FFF2-40B4-BE49-F238E27FC236}">
                  <a16:creationId xmlns:a16="http://schemas.microsoft.com/office/drawing/2014/main" id="{E81D85C8-7ED3-0EB8-623D-A0A0A091580F}"/>
                </a:ext>
              </a:extLst>
            </p:cNvPr>
            <p:cNvSpPr/>
            <p:nvPr>
              <p:custDataLst>
                <p:tags r:id="rId46"/>
              </p:custDataLst>
            </p:nvPr>
          </p:nvSpPr>
          <p:spPr>
            <a:xfrm flipH="1" flipV="1">
              <a:off x="1268655"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6" name="椭圆 45">
              <a:extLst>
                <a:ext uri="{FF2B5EF4-FFF2-40B4-BE49-F238E27FC236}">
                  <a16:creationId xmlns:a16="http://schemas.microsoft.com/office/drawing/2014/main" id="{A2113F86-2D7E-B31E-90ED-B49B033FF6FB}"/>
                </a:ext>
              </a:extLst>
            </p:cNvPr>
            <p:cNvSpPr/>
            <p:nvPr>
              <p:custDataLst>
                <p:tags r:id="rId47"/>
              </p:custDataLst>
            </p:nvPr>
          </p:nvSpPr>
          <p:spPr>
            <a:xfrm flipH="1" flipV="1">
              <a:off x="1368667"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7" name="椭圆 46">
              <a:extLst>
                <a:ext uri="{FF2B5EF4-FFF2-40B4-BE49-F238E27FC236}">
                  <a16:creationId xmlns:a16="http://schemas.microsoft.com/office/drawing/2014/main" id="{D4D818F5-CCAF-0627-AA98-7562AA2B4A76}"/>
                </a:ext>
              </a:extLst>
            </p:cNvPr>
            <p:cNvSpPr/>
            <p:nvPr>
              <p:custDataLst>
                <p:tags r:id="rId48"/>
              </p:custDataLst>
            </p:nvPr>
          </p:nvSpPr>
          <p:spPr>
            <a:xfrm flipH="1" flipV="1">
              <a:off x="146867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8" name="椭圆 47">
              <a:extLst>
                <a:ext uri="{FF2B5EF4-FFF2-40B4-BE49-F238E27FC236}">
                  <a16:creationId xmlns:a16="http://schemas.microsoft.com/office/drawing/2014/main" id="{86714D7F-EF2B-5F9A-7AAF-1626EA9F56A2}"/>
                </a:ext>
              </a:extLst>
            </p:cNvPr>
            <p:cNvSpPr/>
            <p:nvPr>
              <p:custDataLst>
                <p:tags r:id="rId49"/>
              </p:custDataLst>
            </p:nvPr>
          </p:nvSpPr>
          <p:spPr>
            <a:xfrm flipH="1" flipV="1">
              <a:off x="156869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9" name="椭圆 48">
              <a:extLst>
                <a:ext uri="{FF2B5EF4-FFF2-40B4-BE49-F238E27FC236}">
                  <a16:creationId xmlns:a16="http://schemas.microsoft.com/office/drawing/2014/main" id="{13360E09-4076-095F-8EB1-236748DAC8F2}"/>
                </a:ext>
              </a:extLst>
            </p:cNvPr>
            <p:cNvSpPr/>
            <p:nvPr>
              <p:custDataLst>
                <p:tags r:id="rId50"/>
              </p:custDataLst>
            </p:nvPr>
          </p:nvSpPr>
          <p:spPr>
            <a:xfrm flipH="1" flipV="1">
              <a:off x="96861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0" name="椭圆 49">
              <a:extLst>
                <a:ext uri="{FF2B5EF4-FFF2-40B4-BE49-F238E27FC236}">
                  <a16:creationId xmlns:a16="http://schemas.microsoft.com/office/drawing/2014/main" id="{38AE4454-D387-11E8-1F44-88B08B5704CD}"/>
                </a:ext>
              </a:extLst>
            </p:cNvPr>
            <p:cNvSpPr/>
            <p:nvPr>
              <p:custDataLst>
                <p:tags r:id="rId51"/>
              </p:custDataLst>
            </p:nvPr>
          </p:nvSpPr>
          <p:spPr>
            <a:xfrm flipH="1" flipV="1">
              <a:off x="106863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1" name="椭圆 50">
              <a:extLst>
                <a:ext uri="{FF2B5EF4-FFF2-40B4-BE49-F238E27FC236}">
                  <a16:creationId xmlns:a16="http://schemas.microsoft.com/office/drawing/2014/main" id="{D7B3ABBF-F7D4-D34B-9142-715F71F7E0F8}"/>
                </a:ext>
              </a:extLst>
            </p:cNvPr>
            <p:cNvSpPr/>
            <p:nvPr>
              <p:custDataLst>
                <p:tags r:id="rId52"/>
              </p:custDataLst>
            </p:nvPr>
          </p:nvSpPr>
          <p:spPr>
            <a:xfrm flipH="1" flipV="1">
              <a:off x="1168643"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3" name="椭圆 52">
              <a:extLst>
                <a:ext uri="{FF2B5EF4-FFF2-40B4-BE49-F238E27FC236}">
                  <a16:creationId xmlns:a16="http://schemas.microsoft.com/office/drawing/2014/main" id="{FB8331BE-C4DE-043E-7795-46A2DEB60EF6}"/>
                </a:ext>
              </a:extLst>
            </p:cNvPr>
            <p:cNvSpPr/>
            <p:nvPr>
              <p:custDataLst>
                <p:tags r:id="rId53"/>
              </p:custDataLst>
            </p:nvPr>
          </p:nvSpPr>
          <p:spPr>
            <a:xfrm flipH="1" flipV="1">
              <a:off x="1268655"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5" name="椭圆 54">
              <a:extLst>
                <a:ext uri="{FF2B5EF4-FFF2-40B4-BE49-F238E27FC236}">
                  <a16:creationId xmlns:a16="http://schemas.microsoft.com/office/drawing/2014/main" id="{031E5570-2724-3316-08CA-F66014BD99EA}"/>
                </a:ext>
              </a:extLst>
            </p:cNvPr>
            <p:cNvSpPr/>
            <p:nvPr>
              <p:custDataLst>
                <p:tags r:id="rId54"/>
              </p:custDataLst>
            </p:nvPr>
          </p:nvSpPr>
          <p:spPr>
            <a:xfrm flipH="1" flipV="1">
              <a:off x="1368667"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6" name="椭圆 55">
              <a:extLst>
                <a:ext uri="{FF2B5EF4-FFF2-40B4-BE49-F238E27FC236}">
                  <a16:creationId xmlns:a16="http://schemas.microsoft.com/office/drawing/2014/main" id="{08097440-102F-AABE-3FBA-9755CD72EF8F}"/>
                </a:ext>
              </a:extLst>
            </p:cNvPr>
            <p:cNvSpPr/>
            <p:nvPr>
              <p:custDataLst>
                <p:tags r:id="rId55"/>
              </p:custDataLst>
            </p:nvPr>
          </p:nvSpPr>
          <p:spPr>
            <a:xfrm flipH="1" flipV="1">
              <a:off x="146867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7" name="椭圆 56">
              <a:extLst>
                <a:ext uri="{FF2B5EF4-FFF2-40B4-BE49-F238E27FC236}">
                  <a16:creationId xmlns:a16="http://schemas.microsoft.com/office/drawing/2014/main" id="{3D0380AB-34D5-BBC8-4598-E61D8B59F27D}"/>
                </a:ext>
              </a:extLst>
            </p:cNvPr>
            <p:cNvSpPr/>
            <p:nvPr>
              <p:custDataLst>
                <p:tags r:id="rId56"/>
              </p:custDataLst>
            </p:nvPr>
          </p:nvSpPr>
          <p:spPr>
            <a:xfrm flipH="1" flipV="1">
              <a:off x="156869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60" name="椭圆 59">
              <a:extLst>
                <a:ext uri="{FF2B5EF4-FFF2-40B4-BE49-F238E27FC236}">
                  <a16:creationId xmlns:a16="http://schemas.microsoft.com/office/drawing/2014/main" id="{AABD8623-16AC-BF81-A3D9-0C6140203CBA}"/>
                </a:ext>
              </a:extLst>
            </p:cNvPr>
            <p:cNvSpPr/>
            <p:nvPr>
              <p:custDataLst>
                <p:tags r:id="rId57"/>
              </p:custDataLst>
            </p:nvPr>
          </p:nvSpPr>
          <p:spPr>
            <a:xfrm flipH="1" flipV="1">
              <a:off x="968552" y="-135888"/>
              <a:ext cx="45786"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61" name="椭圆 60">
              <a:extLst>
                <a:ext uri="{FF2B5EF4-FFF2-40B4-BE49-F238E27FC236}">
                  <a16:creationId xmlns:a16="http://schemas.microsoft.com/office/drawing/2014/main" id="{2F7000D1-C611-4333-1173-7E2B3EE7A349}"/>
                </a:ext>
              </a:extLst>
            </p:cNvPr>
            <p:cNvSpPr/>
            <p:nvPr>
              <p:custDataLst>
                <p:tags r:id="rId58"/>
              </p:custDataLst>
            </p:nvPr>
          </p:nvSpPr>
          <p:spPr>
            <a:xfrm flipH="1" flipV="1">
              <a:off x="106863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62" name="椭圆 61">
              <a:extLst>
                <a:ext uri="{FF2B5EF4-FFF2-40B4-BE49-F238E27FC236}">
                  <a16:creationId xmlns:a16="http://schemas.microsoft.com/office/drawing/2014/main" id="{F8353021-DDB8-1287-8937-8E23E0CD8776}"/>
                </a:ext>
              </a:extLst>
            </p:cNvPr>
            <p:cNvSpPr/>
            <p:nvPr>
              <p:custDataLst>
                <p:tags r:id="rId59"/>
              </p:custDataLst>
            </p:nvPr>
          </p:nvSpPr>
          <p:spPr>
            <a:xfrm flipH="1" flipV="1">
              <a:off x="1168643"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63" name="椭圆 62">
              <a:extLst>
                <a:ext uri="{FF2B5EF4-FFF2-40B4-BE49-F238E27FC236}">
                  <a16:creationId xmlns:a16="http://schemas.microsoft.com/office/drawing/2014/main" id="{67FD7862-ED3E-CC9F-A520-2584B0380355}"/>
                </a:ext>
              </a:extLst>
            </p:cNvPr>
            <p:cNvSpPr/>
            <p:nvPr>
              <p:custDataLst>
                <p:tags r:id="rId60"/>
              </p:custDataLst>
            </p:nvPr>
          </p:nvSpPr>
          <p:spPr>
            <a:xfrm flipH="1" flipV="1">
              <a:off x="1268655"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08" name="椭圆 107">
              <a:extLst>
                <a:ext uri="{FF2B5EF4-FFF2-40B4-BE49-F238E27FC236}">
                  <a16:creationId xmlns:a16="http://schemas.microsoft.com/office/drawing/2014/main" id="{EF0D8999-8A50-16AF-D7F0-C70CB8A0022B}"/>
                </a:ext>
              </a:extLst>
            </p:cNvPr>
            <p:cNvSpPr/>
            <p:nvPr>
              <p:custDataLst>
                <p:tags r:id="rId61"/>
              </p:custDataLst>
            </p:nvPr>
          </p:nvSpPr>
          <p:spPr>
            <a:xfrm flipH="1" flipV="1">
              <a:off x="1368667"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09" name="椭圆 108">
              <a:extLst>
                <a:ext uri="{FF2B5EF4-FFF2-40B4-BE49-F238E27FC236}">
                  <a16:creationId xmlns:a16="http://schemas.microsoft.com/office/drawing/2014/main" id="{CEBE172B-C863-00F6-385E-C7A8C1029101}"/>
                </a:ext>
              </a:extLst>
            </p:cNvPr>
            <p:cNvSpPr/>
            <p:nvPr>
              <p:custDataLst>
                <p:tags r:id="rId62"/>
              </p:custDataLst>
            </p:nvPr>
          </p:nvSpPr>
          <p:spPr>
            <a:xfrm flipH="1" flipV="1">
              <a:off x="1468679"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0" name="椭圆 109">
              <a:extLst>
                <a:ext uri="{FF2B5EF4-FFF2-40B4-BE49-F238E27FC236}">
                  <a16:creationId xmlns:a16="http://schemas.microsoft.com/office/drawing/2014/main" id="{57942403-42F0-BE02-4EFB-7D558E08531F}"/>
                </a:ext>
              </a:extLst>
            </p:cNvPr>
            <p:cNvSpPr/>
            <p:nvPr>
              <p:custDataLst>
                <p:tags r:id="rId63"/>
              </p:custDataLst>
            </p:nvPr>
          </p:nvSpPr>
          <p:spPr>
            <a:xfrm flipH="1" flipV="1">
              <a:off x="156869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1" name="椭圆 110">
              <a:extLst>
                <a:ext uri="{FF2B5EF4-FFF2-40B4-BE49-F238E27FC236}">
                  <a16:creationId xmlns:a16="http://schemas.microsoft.com/office/drawing/2014/main" id="{4B8AE5CF-9C42-F631-8105-CE94491B499B}"/>
                </a:ext>
              </a:extLst>
            </p:cNvPr>
            <p:cNvSpPr/>
            <p:nvPr>
              <p:custDataLst>
                <p:tags r:id="rId64"/>
              </p:custDataLst>
            </p:nvPr>
          </p:nvSpPr>
          <p:spPr>
            <a:xfrm flipH="1" flipV="1">
              <a:off x="96861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2" name="椭圆 111">
              <a:extLst>
                <a:ext uri="{FF2B5EF4-FFF2-40B4-BE49-F238E27FC236}">
                  <a16:creationId xmlns:a16="http://schemas.microsoft.com/office/drawing/2014/main" id="{1E6D3556-AC53-7EB7-4CC0-B97DF236A189}"/>
                </a:ext>
              </a:extLst>
            </p:cNvPr>
            <p:cNvSpPr/>
            <p:nvPr>
              <p:custDataLst>
                <p:tags r:id="rId65"/>
              </p:custDataLst>
            </p:nvPr>
          </p:nvSpPr>
          <p:spPr>
            <a:xfrm flipH="1" flipV="1">
              <a:off x="106863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3" name="椭圆 112">
              <a:extLst>
                <a:ext uri="{FF2B5EF4-FFF2-40B4-BE49-F238E27FC236}">
                  <a16:creationId xmlns:a16="http://schemas.microsoft.com/office/drawing/2014/main" id="{5E37A950-882D-9357-7AC0-242A23F96C2B}"/>
                </a:ext>
              </a:extLst>
            </p:cNvPr>
            <p:cNvSpPr/>
            <p:nvPr>
              <p:custDataLst>
                <p:tags r:id="rId66"/>
              </p:custDataLst>
            </p:nvPr>
          </p:nvSpPr>
          <p:spPr>
            <a:xfrm flipH="1" flipV="1">
              <a:off x="1168643"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4" name="椭圆 113">
              <a:extLst>
                <a:ext uri="{FF2B5EF4-FFF2-40B4-BE49-F238E27FC236}">
                  <a16:creationId xmlns:a16="http://schemas.microsoft.com/office/drawing/2014/main" id="{D381DE95-28B4-419D-F34C-9262CA66B807}"/>
                </a:ext>
              </a:extLst>
            </p:cNvPr>
            <p:cNvSpPr/>
            <p:nvPr>
              <p:custDataLst>
                <p:tags r:id="rId67"/>
              </p:custDataLst>
            </p:nvPr>
          </p:nvSpPr>
          <p:spPr>
            <a:xfrm flipH="1" flipV="1">
              <a:off x="1268655"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5" name="椭圆 114">
              <a:extLst>
                <a:ext uri="{FF2B5EF4-FFF2-40B4-BE49-F238E27FC236}">
                  <a16:creationId xmlns:a16="http://schemas.microsoft.com/office/drawing/2014/main" id="{A4961787-EA84-01BA-D7ED-97934C6673F8}"/>
                </a:ext>
              </a:extLst>
            </p:cNvPr>
            <p:cNvSpPr/>
            <p:nvPr>
              <p:custDataLst>
                <p:tags r:id="rId68"/>
              </p:custDataLst>
            </p:nvPr>
          </p:nvSpPr>
          <p:spPr>
            <a:xfrm flipH="1" flipV="1">
              <a:off x="1368667"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6" name="椭圆 115">
              <a:extLst>
                <a:ext uri="{FF2B5EF4-FFF2-40B4-BE49-F238E27FC236}">
                  <a16:creationId xmlns:a16="http://schemas.microsoft.com/office/drawing/2014/main" id="{3FC0579D-A606-EA4D-1193-F3A6B71C1199}"/>
                </a:ext>
              </a:extLst>
            </p:cNvPr>
            <p:cNvSpPr/>
            <p:nvPr>
              <p:custDataLst>
                <p:tags r:id="rId69"/>
              </p:custDataLst>
            </p:nvPr>
          </p:nvSpPr>
          <p:spPr>
            <a:xfrm flipH="1" flipV="1">
              <a:off x="146867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7" name="椭圆 116">
              <a:extLst>
                <a:ext uri="{FF2B5EF4-FFF2-40B4-BE49-F238E27FC236}">
                  <a16:creationId xmlns:a16="http://schemas.microsoft.com/office/drawing/2014/main" id="{8A05CC15-29D7-F2E2-57E2-4F088884712C}"/>
                </a:ext>
              </a:extLst>
            </p:cNvPr>
            <p:cNvSpPr/>
            <p:nvPr>
              <p:custDataLst>
                <p:tags r:id="rId70"/>
              </p:custDataLst>
            </p:nvPr>
          </p:nvSpPr>
          <p:spPr>
            <a:xfrm flipH="1" flipV="1">
              <a:off x="156869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8" name="椭圆 117">
              <a:extLst>
                <a:ext uri="{FF2B5EF4-FFF2-40B4-BE49-F238E27FC236}">
                  <a16:creationId xmlns:a16="http://schemas.microsoft.com/office/drawing/2014/main" id="{D82E5C21-9673-701C-DFE3-C197066001F3}"/>
                </a:ext>
              </a:extLst>
            </p:cNvPr>
            <p:cNvSpPr/>
            <p:nvPr>
              <p:custDataLst>
                <p:tags r:id="rId71"/>
              </p:custDataLst>
            </p:nvPr>
          </p:nvSpPr>
          <p:spPr>
            <a:xfrm flipH="1" flipV="1">
              <a:off x="96861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9" name="椭圆 118">
              <a:extLst>
                <a:ext uri="{FF2B5EF4-FFF2-40B4-BE49-F238E27FC236}">
                  <a16:creationId xmlns:a16="http://schemas.microsoft.com/office/drawing/2014/main" id="{A61D4F03-4E7F-9AF2-0DA3-29C3DDAE7255}"/>
                </a:ext>
              </a:extLst>
            </p:cNvPr>
            <p:cNvSpPr/>
            <p:nvPr>
              <p:custDataLst>
                <p:tags r:id="rId72"/>
              </p:custDataLst>
            </p:nvPr>
          </p:nvSpPr>
          <p:spPr>
            <a:xfrm flipH="1" flipV="1">
              <a:off x="106863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0" name="椭圆 119">
              <a:extLst>
                <a:ext uri="{FF2B5EF4-FFF2-40B4-BE49-F238E27FC236}">
                  <a16:creationId xmlns:a16="http://schemas.microsoft.com/office/drawing/2014/main" id="{DF048A80-8746-F113-C7A3-94CE3A78690C}"/>
                </a:ext>
              </a:extLst>
            </p:cNvPr>
            <p:cNvSpPr/>
            <p:nvPr>
              <p:custDataLst>
                <p:tags r:id="rId73"/>
              </p:custDataLst>
            </p:nvPr>
          </p:nvSpPr>
          <p:spPr>
            <a:xfrm flipH="1" flipV="1">
              <a:off x="1168643"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1" name="椭圆 120">
              <a:extLst>
                <a:ext uri="{FF2B5EF4-FFF2-40B4-BE49-F238E27FC236}">
                  <a16:creationId xmlns:a16="http://schemas.microsoft.com/office/drawing/2014/main" id="{58EE82D7-BFD0-CF40-2AA5-41905F33A745}"/>
                </a:ext>
              </a:extLst>
            </p:cNvPr>
            <p:cNvSpPr/>
            <p:nvPr>
              <p:custDataLst>
                <p:tags r:id="rId74"/>
              </p:custDataLst>
            </p:nvPr>
          </p:nvSpPr>
          <p:spPr>
            <a:xfrm flipH="1" flipV="1">
              <a:off x="1268655"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2" name="椭圆 121">
              <a:extLst>
                <a:ext uri="{FF2B5EF4-FFF2-40B4-BE49-F238E27FC236}">
                  <a16:creationId xmlns:a16="http://schemas.microsoft.com/office/drawing/2014/main" id="{63C01E9D-0B1A-2E6B-2B7B-D02D27BCD64A}"/>
                </a:ext>
              </a:extLst>
            </p:cNvPr>
            <p:cNvSpPr/>
            <p:nvPr>
              <p:custDataLst>
                <p:tags r:id="rId75"/>
              </p:custDataLst>
            </p:nvPr>
          </p:nvSpPr>
          <p:spPr>
            <a:xfrm flipH="1" flipV="1">
              <a:off x="1368667"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3" name="椭圆 122">
              <a:extLst>
                <a:ext uri="{FF2B5EF4-FFF2-40B4-BE49-F238E27FC236}">
                  <a16:creationId xmlns:a16="http://schemas.microsoft.com/office/drawing/2014/main" id="{2DF371FE-E9B4-E63B-61C8-7C85C3D1C3EB}"/>
                </a:ext>
              </a:extLst>
            </p:cNvPr>
            <p:cNvSpPr/>
            <p:nvPr>
              <p:custDataLst>
                <p:tags r:id="rId76"/>
              </p:custDataLst>
            </p:nvPr>
          </p:nvSpPr>
          <p:spPr>
            <a:xfrm flipH="1" flipV="1">
              <a:off x="146867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4" name="椭圆 123">
              <a:extLst>
                <a:ext uri="{FF2B5EF4-FFF2-40B4-BE49-F238E27FC236}">
                  <a16:creationId xmlns:a16="http://schemas.microsoft.com/office/drawing/2014/main" id="{FBDBF65B-C8E5-9701-034E-5BDBBD6542B2}"/>
                </a:ext>
              </a:extLst>
            </p:cNvPr>
            <p:cNvSpPr/>
            <p:nvPr>
              <p:custDataLst>
                <p:tags r:id="rId77"/>
              </p:custDataLst>
            </p:nvPr>
          </p:nvSpPr>
          <p:spPr>
            <a:xfrm flipH="1" flipV="1">
              <a:off x="156869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grpSp>
      <p:sp>
        <p:nvSpPr>
          <p:cNvPr id="2" name="矩形: 圆角 1">
            <a:extLst>
              <a:ext uri="{FF2B5EF4-FFF2-40B4-BE49-F238E27FC236}">
                <a16:creationId xmlns:a16="http://schemas.microsoft.com/office/drawing/2014/main" id="{CC7237FB-CA19-11DC-5A0E-0719D98AE0AB}"/>
              </a:ext>
            </a:extLst>
          </p:cNvPr>
          <p:cNvSpPr/>
          <p:nvPr/>
        </p:nvSpPr>
        <p:spPr>
          <a:xfrm>
            <a:off x="852185" y="1583141"/>
            <a:ext cx="10716318" cy="4377061"/>
          </a:xfrm>
          <a:prstGeom prst="roundRect">
            <a:avLst>
              <a:gd name="adj" fmla="val 3056"/>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grpSp>
        <p:nvGrpSpPr>
          <p:cNvPr id="3" name="PA-组合 26">
            <a:extLst>
              <a:ext uri="{FF2B5EF4-FFF2-40B4-BE49-F238E27FC236}">
                <a16:creationId xmlns:a16="http://schemas.microsoft.com/office/drawing/2014/main" id="{CED43325-6D77-56CF-02CF-8EB3A84F1282}"/>
              </a:ext>
            </a:extLst>
          </p:cNvPr>
          <p:cNvGrpSpPr>
            <a:grpSpLocks noRot="1" noChangeAspect="1" noMove="1" noResize="1"/>
          </p:cNvGrpSpPr>
          <p:nvPr>
            <p:custDataLst>
              <p:tags r:id="rId3"/>
            </p:custDataLst>
          </p:nvPr>
        </p:nvGrpSpPr>
        <p:grpSpPr>
          <a:xfrm>
            <a:off x="515938" y="-285750"/>
            <a:ext cx="11160125" cy="7867650"/>
            <a:chOff x="515938" y="-285750"/>
            <a:chExt cx="11160125" cy="7867650"/>
          </a:xfrm>
        </p:grpSpPr>
        <p:cxnSp>
          <p:nvCxnSpPr>
            <p:cNvPr id="4" name="PA-直接连接符 4">
              <a:extLst>
                <a:ext uri="{FF2B5EF4-FFF2-40B4-BE49-F238E27FC236}">
                  <a16:creationId xmlns:a16="http://schemas.microsoft.com/office/drawing/2014/main" id="{1A2A599C-1550-E645-4566-FF0EACDEA57A}"/>
                </a:ext>
              </a:extLst>
            </p:cNvPr>
            <p:cNvCxnSpPr/>
            <p:nvPr>
              <p:custDataLst>
                <p:tags r:id="rId21"/>
              </p:custDataLst>
            </p:nvPr>
          </p:nvCxnSpPr>
          <p:spPr>
            <a:xfrm>
              <a:off x="515938" y="-285750"/>
              <a:ext cx="0" cy="7867650"/>
            </a:xfrm>
            <a:prstGeom prst="line">
              <a:avLst/>
            </a:prstGeom>
            <a:ln>
              <a:solidFill>
                <a:schemeClr val="accent1">
                  <a:alpha val="15000"/>
                </a:schemeClr>
              </a:solidFill>
            </a:ln>
          </p:spPr>
          <p:style>
            <a:lnRef idx="1">
              <a:schemeClr val="accent1"/>
            </a:lnRef>
            <a:fillRef idx="0">
              <a:schemeClr val="accent1"/>
            </a:fillRef>
            <a:effectRef idx="0">
              <a:schemeClr val="accent1"/>
            </a:effectRef>
            <a:fontRef idx="minor">
              <a:schemeClr val="tx1"/>
            </a:fontRef>
          </p:style>
        </p:cxnSp>
        <p:cxnSp>
          <p:nvCxnSpPr>
            <p:cNvPr id="5" name="PA-直接连接符 6">
              <a:extLst>
                <a:ext uri="{FF2B5EF4-FFF2-40B4-BE49-F238E27FC236}">
                  <a16:creationId xmlns:a16="http://schemas.microsoft.com/office/drawing/2014/main" id="{BF78CE09-82D0-9BB6-E29C-F53631E7C486}"/>
                </a:ext>
              </a:extLst>
            </p:cNvPr>
            <p:cNvCxnSpPr>
              <a:cxnSpLocks/>
            </p:cNvCxnSpPr>
            <p:nvPr>
              <p:custDataLst>
                <p:tags r:id="rId22"/>
              </p:custDataLst>
            </p:nvPr>
          </p:nvCxnSpPr>
          <p:spPr>
            <a:xfrm>
              <a:off x="1047373"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 name="PA-直接连接符 7">
              <a:extLst>
                <a:ext uri="{FF2B5EF4-FFF2-40B4-BE49-F238E27FC236}">
                  <a16:creationId xmlns:a16="http://schemas.microsoft.com/office/drawing/2014/main" id="{D7C5CA28-418A-35ED-8754-6A99574EA698}"/>
                </a:ext>
              </a:extLst>
            </p:cNvPr>
            <p:cNvCxnSpPr>
              <a:cxnSpLocks/>
            </p:cNvCxnSpPr>
            <p:nvPr>
              <p:custDataLst>
                <p:tags r:id="rId23"/>
              </p:custDataLst>
            </p:nvPr>
          </p:nvCxnSpPr>
          <p:spPr>
            <a:xfrm>
              <a:off x="1578807"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 name="PA-直接连接符 8">
              <a:extLst>
                <a:ext uri="{FF2B5EF4-FFF2-40B4-BE49-F238E27FC236}">
                  <a16:creationId xmlns:a16="http://schemas.microsoft.com/office/drawing/2014/main" id="{B16AEA0F-B881-840B-1CE1-41448B198B78}"/>
                </a:ext>
              </a:extLst>
            </p:cNvPr>
            <p:cNvCxnSpPr>
              <a:cxnSpLocks/>
            </p:cNvCxnSpPr>
            <p:nvPr>
              <p:custDataLst>
                <p:tags r:id="rId24"/>
              </p:custDataLst>
            </p:nvPr>
          </p:nvCxnSpPr>
          <p:spPr>
            <a:xfrm>
              <a:off x="2110242"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 name="PA-直接连接符 9">
              <a:extLst>
                <a:ext uri="{FF2B5EF4-FFF2-40B4-BE49-F238E27FC236}">
                  <a16:creationId xmlns:a16="http://schemas.microsoft.com/office/drawing/2014/main" id="{A3E49410-EBF0-362A-93D2-E95B8B5711DA}"/>
                </a:ext>
              </a:extLst>
            </p:cNvPr>
            <p:cNvCxnSpPr>
              <a:cxnSpLocks/>
            </p:cNvCxnSpPr>
            <p:nvPr>
              <p:custDataLst>
                <p:tags r:id="rId25"/>
              </p:custDataLst>
            </p:nvPr>
          </p:nvCxnSpPr>
          <p:spPr>
            <a:xfrm>
              <a:off x="2641676"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 name="PA-直接连接符 10">
              <a:extLst>
                <a:ext uri="{FF2B5EF4-FFF2-40B4-BE49-F238E27FC236}">
                  <a16:creationId xmlns:a16="http://schemas.microsoft.com/office/drawing/2014/main" id="{D2B1A416-0B70-8C78-0014-EC91B0A1335C}"/>
                </a:ext>
              </a:extLst>
            </p:cNvPr>
            <p:cNvCxnSpPr>
              <a:cxnSpLocks/>
            </p:cNvCxnSpPr>
            <p:nvPr>
              <p:custDataLst>
                <p:tags r:id="rId26"/>
              </p:custDataLst>
            </p:nvPr>
          </p:nvCxnSpPr>
          <p:spPr>
            <a:xfrm>
              <a:off x="3173111"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 name="PA-直接连接符 11">
              <a:extLst>
                <a:ext uri="{FF2B5EF4-FFF2-40B4-BE49-F238E27FC236}">
                  <a16:creationId xmlns:a16="http://schemas.microsoft.com/office/drawing/2014/main" id="{9B5A1ED4-974E-BCCF-5190-BD06CD5E744D}"/>
                </a:ext>
              </a:extLst>
            </p:cNvPr>
            <p:cNvCxnSpPr>
              <a:cxnSpLocks/>
            </p:cNvCxnSpPr>
            <p:nvPr>
              <p:custDataLst>
                <p:tags r:id="rId27"/>
              </p:custDataLst>
            </p:nvPr>
          </p:nvCxnSpPr>
          <p:spPr>
            <a:xfrm>
              <a:off x="3704545"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 name="PA-直接连接符 12">
              <a:extLst>
                <a:ext uri="{FF2B5EF4-FFF2-40B4-BE49-F238E27FC236}">
                  <a16:creationId xmlns:a16="http://schemas.microsoft.com/office/drawing/2014/main" id="{402B46FC-E971-1484-0550-4B8A1F2B7C44}"/>
                </a:ext>
              </a:extLst>
            </p:cNvPr>
            <p:cNvCxnSpPr>
              <a:cxnSpLocks/>
            </p:cNvCxnSpPr>
            <p:nvPr>
              <p:custDataLst>
                <p:tags r:id="rId28"/>
              </p:custDataLst>
            </p:nvPr>
          </p:nvCxnSpPr>
          <p:spPr>
            <a:xfrm>
              <a:off x="4235980"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 name="PA-直接连接符 13">
              <a:extLst>
                <a:ext uri="{FF2B5EF4-FFF2-40B4-BE49-F238E27FC236}">
                  <a16:creationId xmlns:a16="http://schemas.microsoft.com/office/drawing/2014/main" id="{1A9E6F35-5B0C-7CCD-81EF-5A5972DB4D76}"/>
                </a:ext>
              </a:extLst>
            </p:cNvPr>
            <p:cNvCxnSpPr>
              <a:cxnSpLocks/>
            </p:cNvCxnSpPr>
            <p:nvPr>
              <p:custDataLst>
                <p:tags r:id="rId29"/>
              </p:custDataLst>
            </p:nvPr>
          </p:nvCxnSpPr>
          <p:spPr>
            <a:xfrm>
              <a:off x="4767414"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 name="PA-直接连接符 14">
              <a:extLst>
                <a:ext uri="{FF2B5EF4-FFF2-40B4-BE49-F238E27FC236}">
                  <a16:creationId xmlns:a16="http://schemas.microsoft.com/office/drawing/2014/main" id="{D92F1266-1A30-4FF9-3974-15963B9986E5}"/>
                </a:ext>
              </a:extLst>
            </p:cNvPr>
            <p:cNvCxnSpPr>
              <a:cxnSpLocks/>
            </p:cNvCxnSpPr>
            <p:nvPr>
              <p:custDataLst>
                <p:tags r:id="rId30"/>
              </p:custDataLst>
            </p:nvPr>
          </p:nvCxnSpPr>
          <p:spPr>
            <a:xfrm>
              <a:off x="5298849"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 name="PA-直接连接符 15">
              <a:extLst>
                <a:ext uri="{FF2B5EF4-FFF2-40B4-BE49-F238E27FC236}">
                  <a16:creationId xmlns:a16="http://schemas.microsoft.com/office/drawing/2014/main" id="{0D3C4EEE-DF23-14A1-AF5D-ED8FC6CE4C22}"/>
                </a:ext>
              </a:extLst>
            </p:cNvPr>
            <p:cNvCxnSpPr>
              <a:cxnSpLocks/>
            </p:cNvCxnSpPr>
            <p:nvPr>
              <p:custDataLst>
                <p:tags r:id="rId31"/>
              </p:custDataLst>
            </p:nvPr>
          </p:nvCxnSpPr>
          <p:spPr>
            <a:xfrm>
              <a:off x="5830283"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 name="PA-直接连接符 16">
              <a:extLst>
                <a:ext uri="{FF2B5EF4-FFF2-40B4-BE49-F238E27FC236}">
                  <a16:creationId xmlns:a16="http://schemas.microsoft.com/office/drawing/2014/main" id="{4C98B0F4-4C48-DC89-EFAE-DA7AA8BE3F5B}"/>
                </a:ext>
              </a:extLst>
            </p:cNvPr>
            <p:cNvCxnSpPr>
              <a:cxnSpLocks/>
            </p:cNvCxnSpPr>
            <p:nvPr>
              <p:custDataLst>
                <p:tags r:id="rId32"/>
              </p:custDataLst>
            </p:nvPr>
          </p:nvCxnSpPr>
          <p:spPr>
            <a:xfrm>
              <a:off x="6361718"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 name="PA-直接连接符 17">
              <a:extLst>
                <a:ext uri="{FF2B5EF4-FFF2-40B4-BE49-F238E27FC236}">
                  <a16:creationId xmlns:a16="http://schemas.microsoft.com/office/drawing/2014/main" id="{AF0B6D66-AEB5-0BB4-C847-7F96A092EF2E}"/>
                </a:ext>
              </a:extLst>
            </p:cNvPr>
            <p:cNvCxnSpPr>
              <a:cxnSpLocks/>
            </p:cNvCxnSpPr>
            <p:nvPr>
              <p:custDataLst>
                <p:tags r:id="rId33"/>
              </p:custDataLst>
            </p:nvPr>
          </p:nvCxnSpPr>
          <p:spPr>
            <a:xfrm>
              <a:off x="6893152"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7" name="PA-直接连接符 18">
              <a:extLst>
                <a:ext uri="{FF2B5EF4-FFF2-40B4-BE49-F238E27FC236}">
                  <a16:creationId xmlns:a16="http://schemas.microsoft.com/office/drawing/2014/main" id="{FA47DAEB-AB01-0CB3-E553-34246E911A75}"/>
                </a:ext>
              </a:extLst>
            </p:cNvPr>
            <p:cNvCxnSpPr>
              <a:cxnSpLocks/>
            </p:cNvCxnSpPr>
            <p:nvPr>
              <p:custDataLst>
                <p:tags r:id="rId34"/>
              </p:custDataLst>
            </p:nvPr>
          </p:nvCxnSpPr>
          <p:spPr>
            <a:xfrm>
              <a:off x="7424587"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8" name="PA-直接连接符 19">
              <a:extLst>
                <a:ext uri="{FF2B5EF4-FFF2-40B4-BE49-F238E27FC236}">
                  <a16:creationId xmlns:a16="http://schemas.microsoft.com/office/drawing/2014/main" id="{D2A33EC2-5945-C2C7-CFE2-0B3A692F550F}"/>
                </a:ext>
              </a:extLst>
            </p:cNvPr>
            <p:cNvCxnSpPr>
              <a:cxnSpLocks/>
            </p:cNvCxnSpPr>
            <p:nvPr>
              <p:custDataLst>
                <p:tags r:id="rId35"/>
              </p:custDataLst>
            </p:nvPr>
          </p:nvCxnSpPr>
          <p:spPr>
            <a:xfrm>
              <a:off x="7956021"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9" name="PA-直接连接符 20">
              <a:extLst>
                <a:ext uri="{FF2B5EF4-FFF2-40B4-BE49-F238E27FC236}">
                  <a16:creationId xmlns:a16="http://schemas.microsoft.com/office/drawing/2014/main" id="{63E8D9DD-3AB7-74D4-3825-80C729060F1A}"/>
                </a:ext>
              </a:extLst>
            </p:cNvPr>
            <p:cNvCxnSpPr>
              <a:cxnSpLocks/>
            </p:cNvCxnSpPr>
            <p:nvPr>
              <p:custDataLst>
                <p:tags r:id="rId36"/>
              </p:custDataLst>
            </p:nvPr>
          </p:nvCxnSpPr>
          <p:spPr>
            <a:xfrm>
              <a:off x="8487456"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0" name="PA-直接连接符 21">
              <a:extLst>
                <a:ext uri="{FF2B5EF4-FFF2-40B4-BE49-F238E27FC236}">
                  <a16:creationId xmlns:a16="http://schemas.microsoft.com/office/drawing/2014/main" id="{132639A5-302A-92AA-D318-D324CEB1825C}"/>
                </a:ext>
              </a:extLst>
            </p:cNvPr>
            <p:cNvCxnSpPr>
              <a:cxnSpLocks/>
            </p:cNvCxnSpPr>
            <p:nvPr>
              <p:custDataLst>
                <p:tags r:id="rId37"/>
              </p:custDataLst>
            </p:nvPr>
          </p:nvCxnSpPr>
          <p:spPr>
            <a:xfrm>
              <a:off x="9018891"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1" name="PA-直接连接符 22">
              <a:extLst>
                <a:ext uri="{FF2B5EF4-FFF2-40B4-BE49-F238E27FC236}">
                  <a16:creationId xmlns:a16="http://schemas.microsoft.com/office/drawing/2014/main" id="{335245C3-3516-2C11-152B-F742AA6A8379}"/>
                </a:ext>
              </a:extLst>
            </p:cNvPr>
            <p:cNvCxnSpPr>
              <a:cxnSpLocks/>
            </p:cNvCxnSpPr>
            <p:nvPr>
              <p:custDataLst>
                <p:tags r:id="rId38"/>
              </p:custDataLst>
            </p:nvPr>
          </p:nvCxnSpPr>
          <p:spPr>
            <a:xfrm>
              <a:off x="9550325"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2" name="PA-直接连接符 23">
              <a:extLst>
                <a:ext uri="{FF2B5EF4-FFF2-40B4-BE49-F238E27FC236}">
                  <a16:creationId xmlns:a16="http://schemas.microsoft.com/office/drawing/2014/main" id="{1E419BDD-6B88-CCF4-71BB-1B3A84DF0CBD}"/>
                </a:ext>
              </a:extLst>
            </p:cNvPr>
            <p:cNvCxnSpPr>
              <a:cxnSpLocks/>
            </p:cNvCxnSpPr>
            <p:nvPr>
              <p:custDataLst>
                <p:tags r:id="rId39"/>
              </p:custDataLst>
            </p:nvPr>
          </p:nvCxnSpPr>
          <p:spPr>
            <a:xfrm>
              <a:off x="10081760"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3" name="PA-直接连接符 24">
              <a:extLst>
                <a:ext uri="{FF2B5EF4-FFF2-40B4-BE49-F238E27FC236}">
                  <a16:creationId xmlns:a16="http://schemas.microsoft.com/office/drawing/2014/main" id="{86C39691-3ECA-C2F0-A549-672D32EDECB4}"/>
                </a:ext>
              </a:extLst>
            </p:cNvPr>
            <p:cNvCxnSpPr>
              <a:cxnSpLocks/>
            </p:cNvCxnSpPr>
            <p:nvPr>
              <p:custDataLst>
                <p:tags r:id="rId40"/>
              </p:custDataLst>
            </p:nvPr>
          </p:nvCxnSpPr>
          <p:spPr>
            <a:xfrm>
              <a:off x="10613194"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4" name="PA-直接连接符 25">
              <a:extLst>
                <a:ext uri="{FF2B5EF4-FFF2-40B4-BE49-F238E27FC236}">
                  <a16:creationId xmlns:a16="http://schemas.microsoft.com/office/drawing/2014/main" id="{1B0917A0-DC63-11F2-D227-75DE21D9FB9C}"/>
                </a:ext>
              </a:extLst>
            </p:cNvPr>
            <p:cNvCxnSpPr>
              <a:cxnSpLocks/>
            </p:cNvCxnSpPr>
            <p:nvPr>
              <p:custDataLst>
                <p:tags r:id="rId41"/>
              </p:custDataLst>
            </p:nvPr>
          </p:nvCxnSpPr>
          <p:spPr>
            <a:xfrm>
              <a:off x="11144629"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25" name="PA-直接连接符 5">
              <a:extLst>
                <a:ext uri="{FF2B5EF4-FFF2-40B4-BE49-F238E27FC236}">
                  <a16:creationId xmlns:a16="http://schemas.microsoft.com/office/drawing/2014/main" id="{C3F782C9-050D-D607-56AC-507E261E447D}"/>
                </a:ext>
              </a:extLst>
            </p:cNvPr>
            <p:cNvCxnSpPr/>
            <p:nvPr>
              <p:custDataLst>
                <p:tags r:id="rId42"/>
              </p:custDataLst>
            </p:nvPr>
          </p:nvCxnSpPr>
          <p:spPr>
            <a:xfrm>
              <a:off x="11676063" y="-285750"/>
              <a:ext cx="0" cy="7867650"/>
            </a:xfrm>
            <a:prstGeom prst="line">
              <a:avLst/>
            </a:prstGeom>
            <a:ln>
              <a:solidFill>
                <a:schemeClr val="accent1">
                  <a:alpha val="15000"/>
                </a:schemeClr>
              </a:solidFill>
            </a:ln>
          </p:spPr>
          <p:style>
            <a:lnRef idx="1">
              <a:schemeClr val="accent1"/>
            </a:lnRef>
            <a:fillRef idx="0">
              <a:schemeClr val="accent1"/>
            </a:fillRef>
            <a:effectRef idx="0">
              <a:schemeClr val="accent1"/>
            </a:effectRef>
            <a:fontRef idx="minor">
              <a:schemeClr val="tx1"/>
            </a:fontRef>
          </p:style>
        </p:cxnSp>
      </p:grpSp>
      <p:grpSp>
        <p:nvGrpSpPr>
          <p:cNvPr id="26" name="PA-组合 27">
            <a:extLst>
              <a:ext uri="{FF2B5EF4-FFF2-40B4-BE49-F238E27FC236}">
                <a16:creationId xmlns:a16="http://schemas.microsoft.com/office/drawing/2014/main" id="{133579F1-217F-2C99-0DC0-614F0EE010AD}"/>
              </a:ext>
            </a:extLst>
          </p:cNvPr>
          <p:cNvGrpSpPr>
            <a:grpSpLocks noRot="1" noChangeAspect="1" noMove="1" noResize="1"/>
          </p:cNvGrpSpPr>
          <p:nvPr>
            <p:custDataLst>
              <p:tags r:id="rId4"/>
            </p:custDataLst>
          </p:nvPr>
        </p:nvGrpSpPr>
        <p:grpSpPr>
          <a:xfrm rot="16200000">
            <a:off x="2931888" y="-3348341"/>
            <a:ext cx="6908649" cy="13554682"/>
            <a:chOff x="2641676" y="-285750"/>
            <a:chExt cx="6908649" cy="7867650"/>
          </a:xfrm>
        </p:grpSpPr>
        <p:cxnSp>
          <p:nvCxnSpPr>
            <p:cNvPr id="31" name="PA-直接连接符 32">
              <a:extLst>
                <a:ext uri="{FF2B5EF4-FFF2-40B4-BE49-F238E27FC236}">
                  <a16:creationId xmlns:a16="http://schemas.microsoft.com/office/drawing/2014/main" id="{B2F341E7-8D77-7A1D-5F97-567AF7406664}"/>
                </a:ext>
              </a:extLst>
            </p:cNvPr>
            <p:cNvCxnSpPr>
              <a:cxnSpLocks/>
            </p:cNvCxnSpPr>
            <p:nvPr>
              <p:custDataLst>
                <p:tags r:id="rId7"/>
              </p:custDataLst>
            </p:nvPr>
          </p:nvCxnSpPr>
          <p:spPr>
            <a:xfrm>
              <a:off x="2641676"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2" name="PA-直接连接符 33">
              <a:extLst>
                <a:ext uri="{FF2B5EF4-FFF2-40B4-BE49-F238E27FC236}">
                  <a16:creationId xmlns:a16="http://schemas.microsoft.com/office/drawing/2014/main" id="{A54B59F5-E602-C088-DEAF-C2292A00330E}"/>
                </a:ext>
              </a:extLst>
            </p:cNvPr>
            <p:cNvCxnSpPr>
              <a:cxnSpLocks/>
            </p:cNvCxnSpPr>
            <p:nvPr>
              <p:custDataLst>
                <p:tags r:id="rId8"/>
              </p:custDataLst>
            </p:nvPr>
          </p:nvCxnSpPr>
          <p:spPr>
            <a:xfrm>
              <a:off x="3173111"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3" name="PA-直接连接符 34">
              <a:extLst>
                <a:ext uri="{FF2B5EF4-FFF2-40B4-BE49-F238E27FC236}">
                  <a16:creationId xmlns:a16="http://schemas.microsoft.com/office/drawing/2014/main" id="{3D4B1466-663D-5775-A6FE-C51F04A153A9}"/>
                </a:ext>
              </a:extLst>
            </p:cNvPr>
            <p:cNvCxnSpPr>
              <a:cxnSpLocks/>
            </p:cNvCxnSpPr>
            <p:nvPr>
              <p:custDataLst>
                <p:tags r:id="rId9"/>
              </p:custDataLst>
            </p:nvPr>
          </p:nvCxnSpPr>
          <p:spPr>
            <a:xfrm>
              <a:off x="3704545"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4" name="PA-直接连接符 35">
              <a:extLst>
                <a:ext uri="{FF2B5EF4-FFF2-40B4-BE49-F238E27FC236}">
                  <a16:creationId xmlns:a16="http://schemas.microsoft.com/office/drawing/2014/main" id="{9F64736F-2886-87AE-437E-7220F297BBC2}"/>
                </a:ext>
              </a:extLst>
            </p:cNvPr>
            <p:cNvCxnSpPr>
              <a:cxnSpLocks/>
            </p:cNvCxnSpPr>
            <p:nvPr>
              <p:custDataLst>
                <p:tags r:id="rId10"/>
              </p:custDataLst>
            </p:nvPr>
          </p:nvCxnSpPr>
          <p:spPr>
            <a:xfrm>
              <a:off x="4235980"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5" name="PA-直接连接符 36">
              <a:extLst>
                <a:ext uri="{FF2B5EF4-FFF2-40B4-BE49-F238E27FC236}">
                  <a16:creationId xmlns:a16="http://schemas.microsoft.com/office/drawing/2014/main" id="{FC02FB7C-1169-8237-1C6C-C580E07B1294}"/>
                </a:ext>
              </a:extLst>
            </p:cNvPr>
            <p:cNvCxnSpPr>
              <a:cxnSpLocks/>
            </p:cNvCxnSpPr>
            <p:nvPr>
              <p:custDataLst>
                <p:tags r:id="rId11"/>
              </p:custDataLst>
            </p:nvPr>
          </p:nvCxnSpPr>
          <p:spPr>
            <a:xfrm>
              <a:off x="4767414"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6" name="PA-直接连接符 37">
              <a:extLst>
                <a:ext uri="{FF2B5EF4-FFF2-40B4-BE49-F238E27FC236}">
                  <a16:creationId xmlns:a16="http://schemas.microsoft.com/office/drawing/2014/main" id="{D18D3258-AF13-90E5-D306-EFD328A39174}"/>
                </a:ext>
              </a:extLst>
            </p:cNvPr>
            <p:cNvCxnSpPr>
              <a:cxnSpLocks/>
            </p:cNvCxnSpPr>
            <p:nvPr>
              <p:custDataLst>
                <p:tags r:id="rId12"/>
              </p:custDataLst>
            </p:nvPr>
          </p:nvCxnSpPr>
          <p:spPr>
            <a:xfrm>
              <a:off x="5298849"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7" name="PA-直接连接符 38">
              <a:extLst>
                <a:ext uri="{FF2B5EF4-FFF2-40B4-BE49-F238E27FC236}">
                  <a16:creationId xmlns:a16="http://schemas.microsoft.com/office/drawing/2014/main" id="{F95911E0-7B70-1835-A13E-AEEDF20AC30E}"/>
                </a:ext>
              </a:extLst>
            </p:cNvPr>
            <p:cNvCxnSpPr>
              <a:cxnSpLocks/>
            </p:cNvCxnSpPr>
            <p:nvPr>
              <p:custDataLst>
                <p:tags r:id="rId13"/>
              </p:custDataLst>
            </p:nvPr>
          </p:nvCxnSpPr>
          <p:spPr>
            <a:xfrm>
              <a:off x="5830283"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8" name="PA-直接连接符 39">
              <a:extLst>
                <a:ext uri="{FF2B5EF4-FFF2-40B4-BE49-F238E27FC236}">
                  <a16:creationId xmlns:a16="http://schemas.microsoft.com/office/drawing/2014/main" id="{447D21C5-A197-6918-D1C9-EEF7EB9BD34E}"/>
                </a:ext>
              </a:extLst>
            </p:cNvPr>
            <p:cNvCxnSpPr>
              <a:cxnSpLocks/>
            </p:cNvCxnSpPr>
            <p:nvPr>
              <p:custDataLst>
                <p:tags r:id="rId14"/>
              </p:custDataLst>
            </p:nvPr>
          </p:nvCxnSpPr>
          <p:spPr>
            <a:xfrm>
              <a:off x="6361718"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39" name="PA-直接连接符 40">
              <a:extLst>
                <a:ext uri="{FF2B5EF4-FFF2-40B4-BE49-F238E27FC236}">
                  <a16:creationId xmlns:a16="http://schemas.microsoft.com/office/drawing/2014/main" id="{FC64CB4F-9E18-384C-E8A2-A7BFCC9B5293}"/>
                </a:ext>
              </a:extLst>
            </p:cNvPr>
            <p:cNvCxnSpPr>
              <a:cxnSpLocks/>
            </p:cNvCxnSpPr>
            <p:nvPr>
              <p:custDataLst>
                <p:tags r:id="rId15"/>
              </p:custDataLst>
            </p:nvPr>
          </p:nvCxnSpPr>
          <p:spPr>
            <a:xfrm>
              <a:off x="6893152"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0" name="PA-直接连接符 41">
              <a:extLst>
                <a:ext uri="{FF2B5EF4-FFF2-40B4-BE49-F238E27FC236}">
                  <a16:creationId xmlns:a16="http://schemas.microsoft.com/office/drawing/2014/main" id="{D3F56519-627F-E36B-8285-DF0EEBA4B74E}"/>
                </a:ext>
              </a:extLst>
            </p:cNvPr>
            <p:cNvCxnSpPr>
              <a:cxnSpLocks/>
            </p:cNvCxnSpPr>
            <p:nvPr>
              <p:custDataLst>
                <p:tags r:id="rId16"/>
              </p:custDataLst>
            </p:nvPr>
          </p:nvCxnSpPr>
          <p:spPr>
            <a:xfrm>
              <a:off x="7424587"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1" name="PA-直接连接符 42">
              <a:extLst>
                <a:ext uri="{FF2B5EF4-FFF2-40B4-BE49-F238E27FC236}">
                  <a16:creationId xmlns:a16="http://schemas.microsoft.com/office/drawing/2014/main" id="{B01BE33B-0C68-1173-98A7-8D093E9DC3FC}"/>
                </a:ext>
              </a:extLst>
            </p:cNvPr>
            <p:cNvCxnSpPr>
              <a:cxnSpLocks/>
            </p:cNvCxnSpPr>
            <p:nvPr>
              <p:custDataLst>
                <p:tags r:id="rId17"/>
              </p:custDataLst>
            </p:nvPr>
          </p:nvCxnSpPr>
          <p:spPr>
            <a:xfrm>
              <a:off x="7956021"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2" name="PA-直接连接符 43">
              <a:extLst>
                <a:ext uri="{FF2B5EF4-FFF2-40B4-BE49-F238E27FC236}">
                  <a16:creationId xmlns:a16="http://schemas.microsoft.com/office/drawing/2014/main" id="{7585A0C2-EFDF-4AD6-2DA9-EAC0D34236CB}"/>
                </a:ext>
              </a:extLst>
            </p:cNvPr>
            <p:cNvCxnSpPr>
              <a:cxnSpLocks/>
            </p:cNvCxnSpPr>
            <p:nvPr>
              <p:custDataLst>
                <p:tags r:id="rId18"/>
              </p:custDataLst>
            </p:nvPr>
          </p:nvCxnSpPr>
          <p:spPr>
            <a:xfrm>
              <a:off x="8487456"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3" name="PA-直接连接符 44">
              <a:extLst>
                <a:ext uri="{FF2B5EF4-FFF2-40B4-BE49-F238E27FC236}">
                  <a16:creationId xmlns:a16="http://schemas.microsoft.com/office/drawing/2014/main" id="{D263B297-CA73-8B99-9AD3-08E89CB8E2C1}"/>
                </a:ext>
              </a:extLst>
            </p:cNvPr>
            <p:cNvCxnSpPr>
              <a:cxnSpLocks/>
            </p:cNvCxnSpPr>
            <p:nvPr>
              <p:custDataLst>
                <p:tags r:id="rId19"/>
              </p:custDataLst>
            </p:nvPr>
          </p:nvCxnSpPr>
          <p:spPr>
            <a:xfrm>
              <a:off x="9018891"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44" name="PA-直接连接符 45">
              <a:extLst>
                <a:ext uri="{FF2B5EF4-FFF2-40B4-BE49-F238E27FC236}">
                  <a16:creationId xmlns:a16="http://schemas.microsoft.com/office/drawing/2014/main" id="{58D90051-CB1D-15A7-C542-01983E72C0F8}"/>
                </a:ext>
              </a:extLst>
            </p:cNvPr>
            <p:cNvCxnSpPr>
              <a:cxnSpLocks/>
            </p:cNvCxnSpPr>
            <p:nvPr>
              <p:custDataLst>
                <p:tags r:id="rId20"/>
              </p:custDataLst>
            </p:nvPr>
          </p:nvCxnSpPr>
          <p:spPr>
            <a:xfrm>
              <a:off x="9550325" y="-285750"/>
              <a:ext cx="0" cy="7867650"/>
            </a:xfrm>
            <a:prstGeom prst="line">
              <a:avLst/>
            </a:prstGeom>
            <a:ln w="6350" cap="flat" cmpd="sng" algn="ctr">
              <a:solidFill>
                <a:schemeClr val="accent1">
                  <a:alpha val="1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grpSp>
      <p:cxnSp>
        <p:nvCxnSpPr>
          <p:cNvPr id="52" name="直接连接符 51">
            <a:extLst>
              <a:ext uri="{FF2B5EF4-FFF2-40B4-BE49-F238E27FC236}">
                <a16:creationId xmlns:a16="http://schemas.microsoft.com/office/drawing/2014/main" id="{064003CD-5E23-C9CE-9289-E47ABA0F257B}"/>
              </a:ext>
            </a:extLst>
          </p:cNvPr>
          <p:cNvCxnSpPr>
            <a:cxnSpLocks/>
          </p:cNvCxnSpPr>
          <p:nvPr/>
        </p:nvCxnSpPr>
        <p:spPr>
          <a:xfrm>
            <a:off x="4099154" y="567296"/>
            <a:ext cx="0" cy="336550"/>
          </a:xfrm>
          <a:prstGeom prst="line">
            <a:avLst/>
          </a:prstGeom>
          <a:ln w="9525" cap="rnd">
            <a:solidFill>
              <a:schemeClr val="accent1">
                <a:alpha val="34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385C133F-F549-43E2-B35A-CE38412386A1}"/>
              </a:ext>
            </a:extLst>
          </p:cNvPr>
          <p:cNvCxnSpPr>
            <a:cxnSpLocks/>
          </p:cNvCxnSpPr>
          <p:nvPr/>
        </p:nvCxnSpPr>
        <p:spPr>
          <a:xfrm>
            <a:off x="11683359" y="567296"/>
            <a:ext cx="0" cy="336550"/>
          </a:xfrm>
          <a:prstGeom prst="line">
            <a:avLst/>
          </a:prstGeom>
          <a:ln w="9525"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矩形 57">
            <a:extLst>
              <a:ext uri="{FF2B5EF4-FFF2-40B4-BE49-F238E27FC236}">
                <a16:creationId xmlns:a16="http://schemas.microsoft.com/office/drawing/2014/main" id="{A2FB56B2-537B-F957-A7D5-92568D612992}"/>
              </a:ext>
            </a:extLst>
          </p:cNvPr>
          <p:cNvSpPr/>
          <p:nvPr/>
        </p:nvSpPr>
        <p:spPr>
          <a:xfrm>
            <a:off x="-38411" y="549275"/>
            <a:ext cx="256588" cy="4647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59" name="矩形 58">
            <a:extLst>
              <a:ext uri="{FF2B5EF4-FFF2-40B4-BE49-F238E27FC236}">
                <a16:creationId xmlns:a16="http://schemas.microsoft.com/office/drawing/2014/main" id="{DDE1C9BC-509A-EA41-32D9-145C42C159E2}"/>
              </a:ext>
            </a:extLst>
          </p:cNvPr>
          <p:cNvSpPr/>
          <p:nvPr/>
        </p:nvSpPr>
        <p:spPr>
          <a:xfrm>
            <a:off x="265967" y="549275"/>
            <a:ext cx="76836" cy="464731"/>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grpSp>
        <p:nvGrpSpPr>
          <p:cNvPr id="64" name="组合 63">
            <a:extLst>
              <a:ext uri="{FF2B5EF4-FFF2-40B4-BE49-F238E27FC236}">
                <a16:creationId xmlns:a16="http://schemas.microsoft.com/office/drawing/2014/main" id="{2BD20E31-79A7-4C5B-3068-8FBDB3491017}"/>
              </a:ext>
            </a:extLst>
          </p:cNvPr>
          <p:cNvGrpSpPr/>
          <p:nvPr/>
        </p:nvGrpSpPr>
        <p:grpSpPr>
          <a:xfrm>
            <a:off x="10835730" y="6135299"/>
            <a:ext cx="840332" cy="991665"/>
            <a:chOff x="-3265714" y="1611213"/>
            <a:chExt cx="1370353" cy="1617135"/>
          </a:xfrm>
          <a:gradFill>
            <a:gsLst>
              <a:gs pos="0">
                <a:schemeClr val="bg1">
                  <a:alpha val="67000"/>
                </a:schemeClr>
              </a:gs>
              <a:gs pos="100000">
                <a:schemeClr val="bg1">
                  <a:alpha val="15000"/>
                </a:schemeClr>
              </a:gs>
            </a:gsLst>
            <a:lin ang="5400000" scaled="1"/>
          </a:gradFill>
        </p:grpSpPr>
        <p:sp>
          <p:nvSpPr>
            <p:cNvPr id="65" name="椭圆 64">
              <a:extLst>
                <a:ext uri="{FF2B5EF4-FFF2-40B4-BE49-F238E27FC236}">
                  <a16:creationId xmlns:a16="http://schemas.microsoft.com/office/drawing/2014/main" id="{A4B9DA46-F6A2-421D-33A3-5803F0081275}"/>
                </a:ext>
              </a:extLst>
            </p:cNvPr>
            <p:cNvSpPr/>
            <p:nvPr/>
          </p:nvSpPr>
          <p:spPr>
            <a:xfrm>
              <a:off x="-3265714" y="161121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66" name="椭圆 65">
              <a:extLst>
                <a:ext uri="{FF2B5EF4-FFF2-40B4-BE49-F238E27FC236}">
                  <a16:creationId xmlns:a16="http://schemas.microsoft.com/office/drawing/2014/main" id="{8FF8AA11-F8EF-0956-2405-0CE771E882F1}"/>
                </a:ext>
              </a:extLst>
            </p:cNvPr>
            <p:cNvSpPr/>
            <p:nvPr/>
          </p:nvSpPr>
          <p:spPr>
            <a:xfrm>
              <a:off x="-3023229" y="161121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67" name="椭圆 66">
              <a:extLst>
                <a:ext uri="{FF2B5EF4-FFF2-40B4-BE49-F238E27FC236}">
                  <a16:creationId xmlns:a16="http://schemas.microsoft.com/office/drawing/2014/main" id="{103FB6E4-48B2-5789-1C55-26D7D380D5CF}"/>
                </a:ext>
              </a:extLst>
            </p:cNvPr>
            <p:cNvSpPr/>
            <p:nvPr/>
          </p:nvSpPr>
          <p:spPr>
            <a:xfrm>
              <a:off x="-2780744" y="161121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68" name="椭圆 67">
              <a:extLst>
                <a:ext uri="{FF2B5EF4-FFF2-40B4-BE49-F238E27FC236}">
                  <a16:creationId xmlns:a16="http://schemas.microsoft.com/office/drawing/2014/main" id="{D5B60EB9-17EC-B833-D8B0-C8CDCBE4BF1C}"/>
                </a:ext>
              </a:extLst>
            </p:cNvPr>
            <p:cNvSpPr/>
            <p:nvPr/>
          </p:nvSpPr>
          <p:spPr>
            <a:xfrm>
              <a:off x="-3265714" y="1853698"/>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69" name="椭圆 68">
              <a:extLst>
                <a:ext uri="{FF2B5EF4-FFF2-40B4-BE49-F238E27FC236}">
                  <a16:creationId xmlns:a16="http://schemas.microsoft.com/office/drawing/2014/main" id="{6195351E-DC76-B925-A056-1E0ECE64F55F}"/>
                </a:ext>
              </a:extLst>
            </p:cNvPr>
            <p:cNvSpPr/>
            <p:nvPr/>
          </p:nvSpPr>
          <p:spPr>
            <a:xfrm>
              <a:off x="-3023229" y="1853698"/>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70" name="椭圆 69">
              <a:extLst>
                <a:ext uri="{FF2B5EF4-FFF2-40B4-BE49-F238E27FC236}">
                  <a16:creationId xmlns:a16="http://schemas.microsoft.com/office/drawing/2014/main" id="{C0AADD2E-8E58-3F1A-4DBC-2DE41C798AE0}"/>
                </a:ext>
              </a:extLst>
            </p:cNvPr>
            <p:cNvSpPr/>
            <p:nvPr/>
          </p:nvSpPr>
          <p:spPr>
            <a:xfrm>
              <a:off x="-2780744" y="1853698"/>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71" name="椭圆 70">
              <a:extLst>
                <a:ext uri="{FF2B5EF4-FFF2-40B4-BE49-F238E27FC236}">
                  <a16:creationId xmlns:a16="http://schemas.microsoft.com/office/drawing/2014/main" id="{D5BDF6AC-9A6D-569F-1F86-4B1BD9325036}"/>
                </a:ext>
              </a:extLst>
            </p:cNvPr>
            <p:cNvSpPr/>
            <p:nvPr/>
          </p:nvSpPr>
          <p:spPr>
            <a:xfrm>
              <a:off x="-3265714" y="209618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72" name="椭圆 71">
              <a:extLst>
                <a:ext uri="{FF2B5EF4-FFF2-40B4-BE49-F238E27FC236}">
                  <a16:creationId xmlns:a16="http://schemas.microsoft.com/office/drawing/2014/main" id="{0DFB3E8F-2514-3537-A7B6-7669A530B0D6}"/>
                </a:ext>
              </a:extLst>
            </p:cNvPr>
            <p:cNvSpPr/>
            <p:nvPr/>
          </p:nvSpPr>
          <p:spPr>
            <a:xfrm>
              <a:off x="-3023229" y="209618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73" name="椭圆 72">
              <a:extLst>
                <a:ext uri="{FF2B5EF4-FFF2-40B4-BE49-F238E27FC236}">
                  <a16:creationId xmlns:a16="http://schemas.microsoft.com/office/drawing/2014/main" id="{1EFCBAFF-D46E-9801-C391-1E68AC948DFB}"/>
                </a:ext>
              </a:extLst>
            </p:cNvPr>
            <p:cNvSpPr/>
            <p:nvPr/>
          </p:nvSpPr>
          <p:spPr>
            <a:xfrm>
              <a:off x="-2780744" y="209618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74" name="椭圆 73">
              <a:extLst>
                <a:ext uri="{FF2B5EF4-FFF2-40B4-BE49-F238E27FC236}">
                  <a16:creationId xmlns:a16="http://schemas.microsoft.com/office/drawing/2014/main" id="{C76D7DC7-9B34-1250-3E71-255C6E13DF7E}"/>
                </a:ext>
              </a:extLst>
            </p:cNvPr>
            <p:cNvSpPr/>
            <p:nvPr/>
          </p:nvSpPr>
          <p:spPr>
            <a:xfrm>
              <a:off x="-2539502" y="161121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75" name="椭圆 74">
              <a:extLst>
                <a:ext uri="{FF2B5EF4-FFF2-40B4-BE49-F238E27FC236}">
                  <a16:creationId xmlns:a16="http://schemas.microsoft.com/office/drawing/2014/main" id="{AC399E13-0D53-376F-0D29-15FA793A1534}"/>
                </a:ext>
              </a:extLst>
            </p:cNvPr>
            <p:cNvSpPr/>
            <p:nvPr/>
          </p:nvSpPr>
          <p:spPr>
            <a:xfrm>
              <a:off x="-2539502" y="1853698"/>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76" name="椭圆 75">
              <a:extLst>
                <a:ext uri="{FF2B5EF4-FFF2-40B4-BE49-F238E27FC236}">
                  <a16:creationId xmlns:a16="http://schemas.microsoft.com/office/drawing/2014/main" id="{E9101C63-4A0F-C8E0-E958-AD6F7132F8A5}"/>
                </a:ext>
              </a:extLst>
            </p:cNvPr>
            <p:cNvSpPr/>
            <p:nvPr/>
          </p:nvSpPr>
          <p:spPr>
            <a:xfrm>
              <a:off x="-2539502" y="209618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77" name="椭圆 76">
              <a:extLst>
                <a:ext uri="{FF2B5EF4-FFF2-40B4-BE49-F238E27FC236}">
                  <a16:creationId xmlns:a16="http://schemas.microsoft.com/office/drawing/2014/main" id="{F02390AC-BAA5-C983-7156-DD8B586C6CC6}"/>
                </a:ext>
              </a:extLst>
            </p:cNvPr>
            <p:cNvSpPr/>
            <p:nvPr/>
          </p:nvSpPr>
          <p:spPr>
            <a:xfrm>
              <a:off x="-2298260" y="161121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78" name="椭圆 77">
              <a:extLst>
                <a:ext uri="{FF2B5EF4-FFF2-40B4-BE49-F238E27FC236}">
                  <a16:creationId xmlns:a16="http://schemas.microsoft.com/office/drawing/2014/main" id="{DF357A08-9C0E-EE4F-0E5A-5C12448B115B}"/>
                </a:ext>
              </a:extLst>
            </p:cNvPr>
            <p:cNvSpPr/>
            <p:nvPr/>
          </p:nvSpPr>
          <p:spPr>
            <a:xfrm>
              <a:off x="-2298260" y="1853698"/>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79" name="椭圆 78">
              <a:extLst>
                <a:ext uri="{FF2B5EF4-FFF2-40B4-BE49-F238E27FC236}">
                  <a16:creationId xmlns:a16="http://schemas.microsoft.com/office/drawing/2014/main" id="{35EBB49D-632B-4812-1E9E-385239222132}"/>
                </a:ext>
              </a:extLst>
            </p:cNvPr>
            <p:cNvSpPr/>
            <p:nvPr/>
          </p:nvSpPr>
          <p:spPr>
            <a:xfrm>
              <a:off x="-2298260" y="209618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80" name="椭圆 79">
              <a:extLst>
                <a:ext uri="{FF2B5EF4-FFF2-40B4-BE49-F238E27FC236}">
                  <a16:creationId xmlns:a16="http://schemas.microsoft.com/office/drawing/2014/main" id="{7BD5A3A9-AEE1-F152-27EB-6D7CBD256C91}"/>
                </a:ext>
              </a:extLst>
            </p:cNvPr>
            <p:cNvSpPr/>
            <p:nvPr/>
          </p:nvSpPr>
          <p:spPr>
            <a:xfrm>
              <a:off x="-2057018" y="161121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81" name="椭圆 80">
              <a:extLst>
                <a:ext uri="{FF2B5EF4-FFF2-40B4-BE49-F238E27FC236}">
                  <a16:creationId xmlns:a16="http://schemas.microsoft.com/office/drawing/2014/main" id="{F2AB662B-6D20-6E5D-41C2-2F86F0967FD5}"/>
                </a:ext>
              </a:extLst>
            </p:cNvPr>
            <p:cNvSpPr/>
            <p:nvPr/>
          </p:nvSpPr>
          <p:spPr>
            <a:xfrm>
              <a:off x="-2057018" y="1853698"/>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82" name="椭圆 81">
              <a:extLst>
                <a:ext uri="{FF2B5EF4-FFF2-40B4-BE49-F238E27FC236}">
                  <a16:creationId xmlns:a16="http://schemas.microsoft.com/office/drawing/2014/main" id="{FD9A8923-F906-076A-2F61-CED3C1B00173}"/>
                </a:ext>
              </a:extLst>
            </p:cNvPr>
            <p:cNvSpPr/>
            <p:nvPr/>
          </p:nvSpPr>
          <p:spPr>
            <a:xfrm>
              <a:off x="-2057018" y="2096183"/>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83" name="椭圆 82">
              <a:extLst>
                <a:ext uri="{FF2B5EF4-FFF2-40B4-BE49-F238E27FC236}">
                  <a16:creationId xmlns:a16="http://schemas.microsoft.com/office/drawing/2014/main" id="{9BE5447C-C17E-4BD2-D4DF-F66818B5A3B8}"/>
                </a:ext>
              </a:extLst>
            </p:cNvPr>
            <p:cNvSpPr/>
            <p:nvPr/>
          </p:nvSpPr>
          <p:spPr>
            <a:xfrm>
              <a:off x="-3265714" y="2338810"/>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84" name="椭圆 83">
              <a:extLst>
                <a:ext uri="{FF2B5EF4-FFF2-40B4-BE49-F238E27FC236}">
                  <a16:creationId xmlns:a16="http://schemas.microsoft.com/office/drawing/2014/main" id="{3BBB4874-1A73-D18E-63D2-78201B163293}"/>
                </a:ext>
              </a:extLst>
            </p:cNvPr>
            <p:cNvSpPr/>
            <p:nvPr/>
          </p:nvSpPr>
          <p:spPr>
            <a:xfrm>
              <a:off x="-3023229" y="2338810"/>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85" name="椭圆 84">
              <a:extLst>
                <a:ext uri="{FF2B5EF4-FFF2-40B4-BE49-F238E27FC236}">
                  <a16:creationId xmlns:a16="http://schemas.microsoft.com/office/drawing/2014/main" id="{2F46C063-BA69-30CC-95A8-113DA0500A6F}"/>
                </a:ext>
              </a:extLst>
            </p:cNvPr>
            <p:cNvSpPr/>
            <p:nvPr/>
          </p:nvSpPr>
          <p:spPr>
            <a:xfrm>
              <a:off x="-2780744" y="2338810"/>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86" name="椭圆 85">
              <a:extLst>
                <a:ext uri="{FF2B5EF4-FFF2-40B4-BE49-F238E27FC236}">
                  <a16:creationId xmlns:a16="http://schemas.microsoft.com/office/drawing/2014/main" id="{BB085932-3D38-4D29-CD88-A82CD46317D0}"/>
                </a:ext>
              </a:extLst>
            </p:cNvPr>
            <p:cNvSpPr/>
            <p:nvPr/>
          </p:nvSpPr>
          <p:spPr>
            <a:xfrm>
              <a:off x="-2539502" y="2338810"/>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87" name="椭圆 86">
              <a:extLst>
                <a:ext uri="{FF2B5EF4-FFF2-40B4-BE49-F238E27FC236}">
                  <a16:creationId xmlns:a16="http://schemas.microsoft.com/office/drawing/2014/main" id="{ADAC27B4-908D-CFB8-2D4E-622B2F112E7D}"/>
                </a:ext>
              </a:extLst>
            </p:cNvPr>
            <p:cNvSpPr/>
            <p:nvPr/>
          </p:nvSpPr>
          <p:spPr>
            <a:xfrm>
              <a:off x="-2298260" y="2338810"/>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88" name="椭圆 87">
              <a:extLst>
                <a:ext uri="{FF2B5EF4-FFF2-40B4-BE49-F238E27FC236}">
                  <a16:creationId xmlns:a16="http://schemas.microsoft.com/office/drawing/2014/main" id="{0AE50990-330B-CDD3-DBB7-97B4CE5CC496}"/>
                </a:ext>
              </a:extLst>
            </p:cNvPr>
            <p:cNvSpPr/>
            <p:nvPr/>
          </p:nvSpPr>
          <p:spPr>
            <a:xfrm>
              <a:off x="-2057018" y="2338810"/>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89" name="椭圆 88">
              <a:extLst>
                <a:ext uri="{FF2B5EF4-FFF2-40B4-BE49-F238E27FC236}">
                  <a16:creationId xmlns:a16="http://schemas.microsoft.com/office/drawing/2014/main" id="{3AF767B2-7658-4C70-7BB4-A83A54475259}"/>
                </a:ext>
              </a:extLst>
            </p:cNvPr>
            <p:cNvSpPr/>
            <p:nvPr/>
          </p:nvSpPr>
          <p:spPr>
            <a:xfrm>
              <a:off x="-3265714" y="2581437"/>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90" name="椭圆 89">
              <a:extLst>
                <a:ext uri="{FF2B5EF4-FFF2-40B4-BE49-F238E27FC236}">
                  <a16:creationId xmlns:a16="http://schemas.microsoft.com/office/drawing/2014/main" id="{1C7F781C-EB88-2F94-ABB4-3ED91A32B9C0}"/>
                </a:ext>
              </a:extLst>
            </p:cNvPr>
            <p:cNvSpPr/>
            <p:nvPr/>
          </p:nvSpPr>
          <p:spPr>
            <a:xfrm>
              <a:off x="-3023229" y="2581437"/>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91" name="椭圆 90">
              <a:extLst>
                <a:ext uri="{FF2B5EF4-FFF2-40B4-BE49-F238E27FC236}">
                  <a16:creationId xmlns:a16="http://schemas.microsoft.com/office/drawing/2014/main" id="{4CE0A0E6-ECC0-9EE8-65C2-34F292B54C83}"/>
                </a:ext>
              </a:extLst>
            </p:cNvPr>
            <p:cNvSpPr/>
            <p:nvPr/>
          </p:nvSpPr>
          <p:spPr>
            <a:xfrm>
              <a:off x="-2780744" y="2581437"/>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92" name="椭圆 91">
              <a:extLst>
                <a:ext uri="{FF2B5EF4-FFF2-40B4-BE49-F238E27FC236}">
                  <a16:creationId xmlns:a16="http://schemas.microsoft.com/office/drawing/2014/main" id="{47D339F3-887C-A245-58EB-39971F2B6C03}"/>
                </a:ext>
              </a:extLst>
            </p:cNvPr>
            <p:cNvSpPr/>
            <p:nvPr/>
          </p:nvSpPr>
          <p:spPr>
            <a:xfrm>
              <a:off x="-2539502" y="2581437"/>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93" name="椭圆 92">
              <a:extLst>
                <a:ext uri="{FF2B5EF4-FFF2-40B4-BE49-F238E27FC236}">
                  <a16:creationId xmlns:a16="http://schemas.microsoft.com/office/drawing/2014/main" id="{0069CD72-6A75-F885-6BB2-76B8F5F0D9E2}"/>
                </a:ext>
              </a:extLst>
            </p:cNvPr>
            <p:cNvSpPr/>
            <p:nvPr/>
          </p:nvSpPr>
          <p:spPr>
            <a:xfrm>
              <a:off x="-2298260" y="2581437"/>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94" name="椭圆 93">
              <a:extLst>
                <a:ext uri="{FF2B5EF4-FFF2-40B4-BE49-F238E27FC236}">
                  <a16:creationId xmlns:a16="http://schemas.microsoft.com/office/drawing/2014/main" id="{AD292EAF-1C15-A35A-1A48-9D302561A25D}"/>
                </a:ext>
              </a:extLst>
            </p:cNvPr>
            <p:cNvSpPr/>
            <p:nvPr/>
          </p:nvSpPr>
          <p:spPr>
            <a:xfrm>
              <a:off x="-2057018" y="2581437"/>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95" name="椭圆 94">
              <a:extLst>
                <a:ext uri="{FF2B5EF4-FFF2-40B4-BE49-F238E27FC236}">
                  <a16:creationId xmlns:a16="http://schemas.microsoft.com/office/drawing/2014/main" id="{5105FD83-09BF-AF02-F331-A6DC5606D1B4}"/>
                </a:ext>
              </a:extLst>
            </p:cNvPr>
            <p:cNvSpPr/>
            <p:nvPr/>
          </p:nvSpPr>
          <p:spPr>
            <a:xfrm>
              <a:off x="-3265714" y="2824064"/>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96" name="椭圆 95">
              <a:extLst>
                <a:ext uri="{FF2B5EF4-FFF2-40B4-BE49-F238E27FC236}">
                  <a16:creationId xmlns:a16="http://schemas.microsoft.com/office/drawing/2014/main" id="{7E6FDD7F-DF64-5D16-3A1F-A5C32C0E6F4A}"/>
                </a:ext>
              </a:extLst>
            </p:cNvPr>
            <p:cNvSpPr/>
            <p:nvPr/>
          </p:nvSpPr>
          <p:spPr>
            <a:xfrm>
              <a:off x="-3023229" y="2824064"/>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97" name="椭圆 96">
              <a:extLst>
                <a:ext uri="{FF2B5EF4-FFF2-40B4-BE49-F238E27FC236}">
                  <a16:creationId xmlns:a16="http://schemas.microsoft.com/office/drawing/2014/main" id="{A2D4158E-ADBC-33C6-8390-9E5AD4DB5624}"/>
                </a:ext>
              </a:extLst>
            </p:cNvPr>
            <p:cNvSpPr/>
            <p:nvPr/>
          </p:nvSpPr>
          <p:spPr>
            <a:xfrm>
              <a:off x="-2780744" y="2824064"/>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98" name="椭圆 97">
              <a:extLst>
                <a:ext uri="{FF2B5EF4-FFF2-40B4-BE49-F238E27FC236}">
                  <a16:creationId xmlns:a16="http://schemas.microsoft.com/office/drawing/2014/main" id="{97628BD9-2B05-93B5-11DA-A44ED913B4C8}"/>
                </a:ext>
              </a:extLst>
            </p:cNvPr>
            <p:cNvSpPr/>
            <p:nvPr/>
          </p:nvSpPr>
          <p:spPr>
            <a:xfrm>
              <a:off x="-2539502" y="2824064"/>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99" name="椭圆 98">
              <a:extLst>
                <a:ext uri="{FF2B5EF4-FFF2-40B4-BE49-F238E27FC236}">
                  <a16:creationId xmlns:a16="http://schemas.microsoft.com/office/drawing/2014/main" id="{B7F6F8CD-8F44-29C2-2288-335BBCC5065B}"/>
                </a:ext>
              </a:extLst>
            </p:cNvPr>
            <p:cNvSpPr/>
            <p:nvPr/>
          </p:nvSpPr>
          <p:spPr>
            <a:xfrm>
              <a:off x="-2298260" y="2824064"/>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100" name="椭圆 99">
              <a:extLst>
                <a:ext uri="{FF2B5EF4-FFF2-40B4-BE49-F238E27FC236}">
                  <a16:creationId xmlns:a16="http://schemas.microsoft.com/office/drawing/2014/main" id="{5BCDE209-0367-881B-83B4-A2A88C7B54DF}"/>
                </a:ext>
              </a:extLst>
            </p:cNvPr>
            <p:cNvSpPr/>
            <p:nvPr/>
          </p:nvSpPr>
          <p:spPr>
            <a:xfrm>
              <a:off x="-2057018" y="2824064"/>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101" name="椭圆 100">
              <a:extLst>
                <a:ext uri="{FF2B5EF4-FFF2-40B4-BE49-F238E27FC236}">
                  <a16:creationId xmlns:a16="http://schemas.microsoft.com/office/drawing/2014/main" id="{11FFC688-F8EC-E648-B230-8D9F706DC6AC}"/>
                </a:ext>
              </a:extLst>
            </p:cNvPr>
            <p:cNvSpPr/>
            <p:nvPr/>
          </p:nvSpPr>
          <p:spPr>
            <a:xfrm>
              <a:off x="-3265714" y="3066691"/>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102" name="椭圆 101">
              <a:extLst>
                <a:ext uri="{FF2B5EF4-FFF2-40B4-BE49-F238E27FC236}">
                  <a16:creationId xmlns:a16="http://schemas.microsoft.com/office/drawing/2014/main" id="{D14F68FF-063D-DA8E-909F-C1B97610654D}"/>
                </a:ext>
              </a:extLst>
            </p:cNvPr>
            <p:cNvSpPr/>
            <p:nvPr/>
          </p:nvSpPr>
          <p:spPr>
            <a:xfrm>
              <a:off x="-3023229" y="3066691"/>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103" name="椭圆 102">
              <a:extLst>
                <a:ext uri="{FF2B5EF4-FFF2-40B4-BE49-F238E27FC236}">
                  <a16:creationId xmlns:a16="http://schemas.microsoft.com/office/drawing/2014/main" id="{04CA386C-F4B6-92F0-1D0B-CE3CCC287153}"/>
                </a:ext>
              </a:extLst>
            </p:cNvPr>
            <p:cNvSpPr/>
            <p:nvPr/>
          </p:nvSpPr>
          <p:spPr>
            <a:xfrm>
              <a:off x="-2780744" y="3066691"/>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104" name="椭圆 103">
              <a:extLst>
                <a:ext uri="{FF2B5EF4-FFF2-40B4-BE49-F238E27FC236}">
                  <a16:creationId xmlns:a16="http://schemas.microsoft.com/office/drawing/2014/main" id="{51BB9E08-340F-1238-5488-7283C747E594}"/>
                </a:ext>
              </a:extLst>
            </p:cNvPr>
            <p:cNvSpPr/>
            <p:nvPr/>
          </p:nvSpPr>
          <p:spPr>
            <a:xfrm>
              <a:off x="-2539502" y="3066691"/>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105" name="椭圆 104">
              <a:extLst>
                <a:ext uri="{FF2B5EF4-FFF2-40B4-BE49-F238E27FC236}">
                  <a16:creationId xmlns:a16="http://schemas.microsoft.com/office/drawing/2014/main" id="{E6E3BB36-4CC8-4B92-17F3-5298878BBF96}"/>
                </a:ext>
              </a:extLst>
            </p:cNvPr>
            <p:cNvSpPr/>
            <p:nvPr/>
          </p:nvSpPr>
          <p:spPr>
            <a:xfrm>
              <a:off x="-2298260" y="3066691"/>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106" name="椭圆 105">
              <a:extLst>
                <a:ext uri="{FF2B5EF4-FFF2-40B4-BE49-F238E27FC236}">
                  <a16:creationId xmlns:a16="http://schemas.microsoft.com/office/drawing/2014/main" id="{8EFADA8B-FDC9-B580-8F1D-8B24A8E7ACE8}"/>
                </a:ext>
              </a:extLst>
            </p:cNvPr>
            <p:cNvSpPr/>
            <p:nvPr/>
          </p:nvSpPr>
          <p:spPr>
            <a:xfrm>
              <a:off x="-2057018" y="3066691"/>
              <a:ext cx="161657" cy="16165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grpSp>
      <p:sp>
        <p:nvSpPr>
          <p:cNvPr id="107" name="矩形: 圆角 106">
            <a:extLst>
              <a:ext uri="{FF2B5EF4-FFF2-40B4-BE49-F238E27FC236}">
                <a16:creationId xmlns:a16="http://schemas.microsoft.com/office/drawing/2014/main" id="{74BEEB6E-DB67-2FAF-38C0-3A086A4A7CBB}"/>
              </a:ext>
            </a:extLst>
          </p:cNvPr>
          <p:cNvSpPr/>
          <p:nvPr/>
        </p:nvSpPr>
        <p:spPr>
          <a:xfrm>
            <a:off x="737841" y="1470444"/>
            <a:ext cx="10716318" cy="4377061"/>
          </a:xfrm>
          <a:prstGeom prst="roundRect">
            <a:avLst>
              <a:gd name="adj" fmla="val 3056"/>
            </a:avLst>
          </a:prstGeom>
          <a:solidFill>
            <a:schemeClr val="bg1"/>
          </a:solidFill>
          <a:ln w="95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grpSp>
        <p:nvGrpSpPr>
          <p:cNvPr id="189" name="组合 188">
            <a:extLst>
              <a:ext uri="{FF2B5EF4-FFF2-40B4-BE49-F238E27FC236}">
                <a16:creationId xmlns:a16="http://schemas.microsoft.com/office/drawing/2014/main" id="{19DC4735-2C8B-C45A-E78B-264A73708168}"/>
              </a:ext>
            </a:extLst>
          </p:cNvPr>
          <p:cNvGrpSpPr/>
          <p:nvPr/>
        </p:nvGrpSpPr>
        <p:grpSpPr>
          <a:xfrm rot="5400000">
            <a:off x="11121767" y="1586506"/>
            <a:ext cx="45719" cy="184653"/>
            <a:chOff x="1803400" y="4547566"/>
            <a:chExt cx="45719" cy="184653"/>
          </a:xfrm>
          <a:solidFill>
            <a:schemeClr val="accent1">
              <a:alpha val="50000"/>
            </a:schemeClr>
          </a:solidFill>
        </p:grpSpPr>
        <p:sp>
          <p:nvSpPr>
            <p:cNvPr id="190" name="椭圆 189">
              <a:extLst>
                <a:ext uri="{FF2B5EF4-FFF2-40B4-BE49-F238E27FC236}">
                  <a16:creationId xmlns:a16="http://schemas.microsoft.com/office/drawing/2014/main" id="{FB339038-E481-DF30-620C-2A7EABE08358}"/>
                </a:ext>
              </a:extLst>
            </p:cNvPr>
            <p:cNvSpPr/>
            <p:nvPr/>
          </p:nvSpPr>
          <p:spPr>
            <a:xfrm>
              <a:off x="1803400" y="4547566"/>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191" name="椭圆 190">
              <a:extLst>
                <a:ext uri="{FF2B5EF4-FFF2-40B4-BE49-F238E27FC236}">
                  <a16:creationId xmlns:a16="http://schemas.microsoft.com/office/drawing/2014/main" id="{A237A44C-E7DF-8A26-248F-119C49E55417}"/>
                </a:ext>
              </a:extLst>
            </p:cNvPr>
            <p:cNvSpPr/>
            <p:nvPr/>
          </p:nvSpPr>
          <p:spPr>
            <a:xfrm>
              <a:off x="1803400" y="461703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192" name="椭圆 191">
              <a:extLst>
                <a:ext uri="{FF2B5EF4-FFF2-40B4-BE49-F238E27FC236}">
                  <a16:creationId xmlns:a16="http://schemas.microsoft.com/office/drawing/2014/main" id="{DDE92502-EFC0-59E9-11C6-22EC2D883491}"/>
                </a:ext>
              </a:extLst>
            </p:cNvPr>
            <p:cNvSpPr/>
            <p:nvPr/>
          </p:nvSpPr>
          <p:spPr>
            <a:xfrm>
              <a:off x="1803400" y="4686500"/>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grpSp>
      <p:grpSp>
        <p:nvGrpSpPr>
          <p:cNvPr id="193" name="组合 192">
            <a:extLst>
              <a:ext uri="{FF2B5EF4-FFF2-40B4-BE49-F238E27FC236}">
                <a16:creationId xmlns:a16="http://schemas.microsoft.com/office/drawing/2014/main" id="{46CFA351-BA14-D758-ABB7-F2394DA241DE}"/>
              </a:ext>
            </a:extLst>
          </p:cNvPr>
          <p:cNvGrpSpPr/>
          <p:nvPr/>
        </p:nvGrpSpPr>
        <p:grpSpPr>
          <a:xfrm>
            <a:off x="11045499" y="5634603"/>
            <a:ext cx="168594" cy="65583"/>
            <a:chOff x="5656049" y="3127606"/>
            <a:chExt cx="240897" cy="93709"/>
          </a:xfrm>
        </p:grpSpPr>
        <p:sp>
          <p:nvSpPr>
            <p:cNvPr id="194" name="L 形 193">
              <a:extLst>
                <a:ext uri="{FF2B5EF4-FFF2-40B4-BE49-F238E27FC236}">
                  <a16:creationId xmlns:a16="http://schemas.microsoft.com/office/drawing/2014/main" id="{50A49DB9-B661-75C7-9119-D955AC987CF2}"/>
                </a:ext>
              </a:extLst>
            </p:cNvPr>
            <p:cNvSpPr/>
            <p:nvPr/>
          </p:nvSpPr>
          <p:spPr>
            <a:xfrm rot="13500000">
              <a:off x="5656049" y="3127606"/>
              <a:ext cx="93709" cy="93709"/>
            </a:xfrm>
            <a:prstGeom prst="corner">
              <a:avLst>
                <a:gd name="adj1" fmla="val 23297"/>
                <a:gd name="adj2" fmla="val 22436"/>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3CB97">
                    <a:alpha val="34000"/>
                  </a:srgbClr>
                </a:solidFill>
                <a:effectLst/>
                <a:uLnTx/>
                <a:uFillTx/>
                <a:latin typeface="Roboto Medium"/>
                <a:ea typeface="思源黑体 CN Medium"/>
                <a:cs typeface="+mn-cs"/>
              </a:endParaRPr>
            </a:p>
          </p:txBody>
        </p:sp>
        <p:sp>
          <p:nvSpPr>
            <p:cNvPr id="195" name="L 形 194">
              <a:extLst>
                <a:ext uri="{FF2B5EF4-FFF2-40B4-BE49-F238E27FC236}">
                  <a16:creationId xmlns:a16="http://schemas.microsoft.com/office/drawing/2014/main" id="{A8F38A88-AAFB-5809-0B8D-44031DA2C5B8}"/>
                </a:ext>
              </a:extLst>
            </p:cNvPr>
            <p:cNvSpPr/>
            <p:nvPr/>
          </p:nvSpPr>
          <p:spPr>
            <a:xfrm rot="13500000">
              <a:off x="5729643" y="3127606"/>
              <a:ext cx="93709" cy="93709"/>
            </a:xfrm>
            <a:prstGeom prst="corner">
              <a:avLst>
                <a:gd name="adj1" fmla="val 23297"/>
                <a:gd name="adj2" fmla="val 22436"/>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3CB97">
                    <a:alpha val="34000"/>
                  </a:srgbClr>
                </a:solidFill>
                <a:effectLst/>
                <a:uLnTx/>
                <a:uFillTx/>
                <a:latin typeface="Roboto Medium"/>
                <a:ea typeface="思源黑体 CN Medium"/>
                <a:cs typeface="+mn-cs"/>
              </a:endParaRPr>
            </a:p>
          </p:txBody>
        </p:sp>
        <p:sp>
          <p:nvSpPr>
            <p:cNvPr id="196" name="L 形 195">
              <a:extLst>
                <a:ext uri="{FF2B5EF4-FFF2-40B4-BE49-F238E27FC236}">
                  <a16:creationId xmlns:a16="http://schemas.microsoft.com/office/drawing/2014/main" id="{18FCD2DE-4E08-B72D-0CBE-516BB4ACE965}"/>
                </a:ext>
              </a:extLst>
            </p:cNvPr>
            <p:cNvSpPr/>
            <p:nvPr/>
          </p:nvSpPr>
          <p:spPr>
            <a:xfrm rot="13500000">
              <a:off x="5803237" y="3127606"/>
              <a:ext cx="93709" cy="93709"/>
            </a:xfrm>
            <a:prstGeom prst="corner">
              <a:avLst>
                <a:gd name="adj1" fmla="val 23297"/>
                <a:gd name="adj2" fmla="val 22436"/>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23CB97">
                    <a:alpha val="34000"/>
                  </a:srgbClr>
                </a:solidFill>
                <a:effectLst/>
                <a:uLnTx/>
                <a:uFillTx/>
                <a:latin typeface="Roboto Medium"/>
                <a:ea typeface="思源黑体 CN Medium"/>
                <a:cs typeface="+mn-cs"/>
              </a:endParaRPr>
            </a:p>
          </p:txBody>
        </p:sp>
      </p:grpSp>
      <p:sp>
        <p:nvSpPr>
          <p:cNvPr id="197" name="文本框 196">
            <a:extLst>
              <a:ext uri="{FF2B5EF4-FFF2-40B4-BE49-F238E27FC236}">
                <a16:creationId xmlns:a16="http://schemas.microsoft.com/office/drawing/2014/main" id="{BF6186D2-753D-3BDC-FF2D-E5CBA10D52E8}"/>
              </a:ext>
            </a:extLst>
          </p:cNvPr>
          <p:cNvSpPr txBox="1"/>
          <p:nvPr/>
        </p:nvSpPr>
        <p:spPr>
          <a:xfrm>
            <a:off x="10687095" y="5602388"/>
            <a:ext cx="339837" cy="165430"/>
          </a:xfrm>
          <a:prstGeom prst="rect">
            <a:avLst/>
          </a:prstGeom>
          <a:noFill/>
        </p:spPr>
        <p:txBody>
          <a:bodyPr wrap="none" lIns="0" tIns="0" rIns="0" bIns="0" rtlCol="0">
            <a:spAutoFit/>
          </a:bodyPr>
          <a:lstStyle/>
          <a:p>
            <a:pPr marL="0" marR="0" lvl="0" indent="0" defTabSz="914400" rtl="0" eaLnBrk="1" fontAlgn="base" latinLnBrk="0" hangingPunct="1">
              <a:lnSpc>
                <a:spcPct val="100000"/>
              </a:lnSpc>
              <a:spcBef>
                <a:spcPts val="300"/>
              </a:spcBef>
              <a:spcAft>
                <a:spcPts val="300"/>
              </a:spcAft>
              <a:buClrTx/>
              <a:buSzTx/>
              <a:buFontTx/>
              <a:buNone/>
              <a:tabLst/>
              <a:defRPr/>
            </a:pPr>
            <a:r>
              <a:rPr kumimoji="0" lang="en-US" altLang="zh-CN" sz="1075" b="1" i="0" u="none" strike="noStrike" kern="1200" cap="none" spc="0" normalizeH="0" baseline="0" noProof="0" dirty="0">
                <a:ln>
                  <a:noFill/>
                </a:ln>
                <a:solidFill>
                  <a:srgbClr val="23CB97">
                    <a:alpha val="67000"/>
                  </a:srgbClr>
                </a:solidFill>
                <a:effectLst/>
                <a:uLnTx/>
                <a:uFillTx/>
                <a:latin typeface="Roboto Medium"/>
                <a:ea typeface="思源黑体 CN Medium"/>
                <a:cs typeface="+mn-cs"/>
              </a:rPr>
              <a:t>NEXT</a:t>
            </a:r>
            <a:endParaRPr kumimoji="0" lang="zh-CN" altLang="en-US" sz="1075" b="1" i="0" u="none" strike="noStrike" kern="1200" cap="none" spc="0" normalizeH="0" baseline="0" noProof="0" dirty="0">
              <a:ln>
                <a:noFill/>
              </a:ln>
              <a:solidFill>
                <a:srgbClr val="23CB97">
                  <a:alpha val="67000"/>
                </a:srgbClr>
              </a:solidFill>
              <a:effectLst/>
              <a:uLnTx/>
              <a:uFillTx/>
              <a:latin typeface="Roboto Medium"/>
              <a:ea typeface="思源黑体 CN Medium"/>
              <a:cs typeface="+mn-cs"/>
            </a:endParaRPr>
          </a:p>
        </p:txBody>
      </p:sp>
      <p:grpSp>
        <p:nvGrpSpPr>
          <p:cNvPr id="198" name="组合 197">
            <a:extLst>
              <a:ext uri="{FF2B5EF4-FFF2-40B4-BE49-F238E27FC236}">
                <a16:creationId xmlns:a16="http://schemas.microsoft.com/office/drawing/2014/main" id="{13640DBE-1FD6-994B-5C1C-66AA4B74513D}"/>
              </a:ext>
            </a:extLst>
          </p:cNvPr>
          <p:cNvGrpSpPr/>
          <p:nvPr/>
        </p:nvGrpSpPr>
        <p:grpSpPr>
          <a:xfrm>
            <a:off x="5766448" y="5610358"/>
            <a:ext cx="621005" cy="113542"/>
            <a:chOff x="5652997" y="5377128"/>
            <a:chExt cx="753936" cy="137845"/>
          </a:xfrm>
        </p:grpSpPr>
        <p:sp>
          <p:nvSpPr>
            <p:cNvPr id="199" name="椭圆 198">
              <a:extLst>
                <a:ext uri="{FF2B5EF4-FFF2-40B4-BE49-F238E27FC236}">
                  <a16:creationId xmlns:a16="http://schemas.microsoft.com/office/drawing/2014/main" id="{4C07B670-1F59-A29D-0F79-D0F60163519B}"/>
                </a:ext>
              </a:extLst>
            </p:cNvPr>
            <p:cNvSpPr/>
            <p:nvPr/>
          </p:nvSpPr>
          <p:spPr>
            <a:xfrm rot="5400000">
              <a:off x="6289949" y="5387556"/>
              <a:ext cx="116984" cy="116984"/>
            </a:xfrm>
            <a:prstGeom prst="ellipse">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200" name="椭圆 199">
              <a:extLst>
                <a:ext uri="{FF2B5EF4-FFF2-40B4-BE49-F238E27FC236}">
                  <a16:creationId xmlns:a16="http://schemas.microsoft.com/office/drawing/2014/main" id="{C2706A41-1956-A005-D15A-628143707074}"/>
                </a:ext>
              </a:extLst>
            </p:cNvPr>
            <p:cNvSpPr/>
            <p:nvPr/>
          </p:nvSpPr>
          <p:spPr>
            <a:xfrm rot="5400000">
              <a:off x="6093148" y="5387556"/>
              <a:ext cx="116984" cy="116984"/>
            </a:xfrm>
            <a:prstGeom prst="ellipse">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201" name="椭圆 200">
              <a:extLst>
                <a:ext uri="{FF2B5EF4-FFF2-40B4-BE49-F238E27FC236}">
                  <a16:creationId xmlns:a16="http://schemas.microsoft.com/office/drawing/2014/main" id="{0A51D5CC-B6D2-BDFE-44EA-DA3F7AB36EE4}"/>
                </a:ext>
              </a:extLst>
            </p:cNvPr>
            <p:cNvSpPr/>
            <p:nvPr/>
          </p:nvSpPr>
          <p:spPr>
            <a:xfrm rot="5400000">
              <a:off x="5896347" y="5387556"/>
              <a:ext cx="116984" cy="116984"/>
            </a:xfrm>
            <a:prstGeom prst="ellipse">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202" name="椭圆 201">
              <a:extLst>
                <a:ext uri="{FF2B5EF4-FFF2-40B4-BE49-F238E27FC236}">
                  <a16:creationId xmlns:a16="http://schemas.microsoft.com/office/drawing/2014/main" id="{9E043C6F-1A97-3590-703A-3435B3F74298}"/>
                </a:ext>
              </a:extLst>
            </p:cNvPr>
            <p:cNvSpPr/>
            <p:nvPr/>
          </p:nvSpPr>
          <p:spPr>
            <a:xfrm rot="5400000">
              <a:off x="5652994" y="5377131"/>
              <a:ext cx="137845" cy="13783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grpSp>
      <p:sp>
        <p:nvSpPr>
          <p:cNvPr id="203" name="矩形: 圆顶角 202">
            <a:extLst>
              <a:ext uri="{FF2B5EF4-FFF2-40B4-BE49-F238E27FC236}">
                <a16:creationId xmlns:a16="http://schemas.microsoft.com/office/drawing/2014/main" id="{E4229521-AA17-C79C-F0DD-3552D096BE9E}"/>
              </a:ext>
            </a:extLst>
          </p:cNvPr>
          <p:cNvSpPr/>
          <p:nvPr/>
        </p:nvSpPr>
        <p:spPr>
          <a:xfrm rot="10800000">
            <a:off x="1021636" y="1467440"/>
            <a:ext cx="392298" cy="292475"/>
          </a:xfrm>
          <a:prstGeom prst="round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Roboto Medium"/>
              <a:ea typeface="思源黑体 CN Medium"/>
              <a:cs typeface="+mn-cs"/>
            </a:endParaRPr>
          </a:p>
        </p:txBody>
      </p:sp>
      <p:sp>
        <p:nvSpPr>
          <p:cNvPr id="205" name="标题">
            <a:extLst>
              <a:ext uri="{FF2B5EF4-FFF2-40B4-BE49-F238E27FC236}">
                <a16:creationId xmlns:a16="http://schemas.microsoft.com/office/drawing/2014/main" id="{3937EB94-E81F-505B-A4E3-13088E3446B2}"/>
              </a:ext>
            </a:extLst>
          </p:cNvPr>
          <p:cNvSpPr txBox="1"/>
          <p:nvPr>
            <p:custDataLst>
              <p:tags r:id="rId5"/>
            </p:custDataLst>
          </p:nvPr>
        </p:nvSpPr>
        <p:spPr>
          <a:xfrm>
            <a:off x="1165071" y="516255"/>
            <a:ext cx="8924500" cy="584775"/>
          </a:xfrm>
          <a:prstGeom prst="rect">
            <a:avLst/>
          </a:prstGeom>
          <a:noFill/>
        </p:spPr>
        <p:txBody>
          <a:bodyPr wrap="square" rtlCol="0">
            <a:normAutofit/>
          </a:bodyPr>
          <a:lstStyle/>
          <a:p>
            <a:pPr lvl="0" fontAlgn="base">
              <a:spcBef>
                <a:spcPct val="0"/>
              </a:spcBef>
              <a:spcAft>
                <a:spcPct val="0"/>
              </a:spcAft>
            </a:pPr>
            <a:r>
              <a:rPr lang="zh-CN" altLang="zh-CN" sz="2800" b="1" dirty="0">
                <a:solidFill>
                  <a:schemeClr val="accent1"/>
                </a:solidFill>
                <a:latin typeface="思源黑体 CN" panose="020B0500000000000000" pitchFamily="34" charset="-122"/>
                <a:ea typeface="思源黑体 CN" panose="020B0500000000000000" pitchFamily="34" charset="-122"/>
              </a:rPr>
              <a:t>目标与意义</a:t>
            </a:r>
          </a:p>
        </p:txBody>
      </p:sp>
      <p:sp>
        <p:nvSpPr>
          <p:cNvPr id="206" name="内容">
            <a:extLst>
              <a:ext uri="{FF2B5EF4-FFF2-40B4-BE49-F238E27FC236}">
                <a16:creationId xmlns:a16="http://schemas.microsoft.com/office/drawing/2014/main" id="{54747CA1-695B-07B1-6863-169886343F58}"/>
              </a:ext>
            </a:extLst>
          </p:cNvPr>
          <p:cNvSpPr txBox="1"/>
          <p:nvPr>
            <p:custDataLst>
              <p:tags r:id="rId6"/>
            </p:custDataLst>
          </p:nvPr>
        </p:nvSpPr>
        <p:spPr>
          <a:xfrm>
            <a:off x="1076043" y="2350917"/>
            <a:ext cx="9994618" cy="3910818"/>
          </a:xfrm>
          <a:prstGeom prst="rect">
            <a:avLst/>
          </a:prstGeom>
          <a:noFill/>
        </p:spPr>
        <p:txBody>
          <a:bodyPr wrap="square" lIns="121856" tIns="60927" rIns="121856" bIns="60927">
            <a:norm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indent="457200" eaLnBrk="1" fontAlgn="base" hangingPunct="1">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我的设计目标是开发一个简单、高效且易于使用的个人博客管理系统。通过这个系统，用户可以轻松地创建、编辑和发布博客文章，管理评论和分类，并与读者进行互动。</a:t>
            </a:r>
            <a:endPar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endParaRPr>
          </a:p>
          <a:p>
            <a:pPr indent="457200" eaLnBrk="1" fontAlgn="base" hangingPunct="1">
              <a:lnSpc>
                <a:spcPct val="150000"/>
              </a:lnSpc>
              <a:spcBef>
                <a:spcPts val="300"/>
              </a:spcBef>
              <a:spcAft>
                <a:spcPts val="300"/>
              </a:spcAft>
            </a:pPr>
            <a:endPar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endParaRPr>
          </a:p>
          <a:p>
            <a:pPr indent="457200" eaLnBrk="1" fontAlgn="base" hangingPunct="1">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这个系统的意义在于为个人博客创作者提供一个功能完善、界面友好的平台，从而提升博客的可管理性和用户体验。</a:t>
            </a:r>
          </a:p>
        </p:txBody>
      </p:sp>
    </p:spTree>
    <p:custDataLst>
      <p:tags r:id="rId1"/>
    </p:custDataLst>
    <p:extLst>
      <p:ext uri="{BB962C8B-B14F-4D97-AF65-F5344CB8AC3E}">
        <p14:creationId xmlns:p14="http://schemas.microsoft.com/office/powerpoint/2010/main" val="2524429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26"/>
                                        </p:tgtEl>
                                        <p:attrNameLst>
                                          <p:attrName>style.visibility</p:attrName>
                                        </p:attrNameLst>
                                      </p:cBhvr>
                                      <p:to>
                                        <p:strVal val="visible"/>
                                      </p:to>
                                    </p:set>
                                    <p:anim calcmode="lin" valueType="num">
                                      <p:cBhvr>
                                        <p:cTn id="7" dur="500" fill="hold"/>
                                        <p:tgtEl>
                                          <p:spTgt spid="126"/>
                                        </p:tgtEl>
                                        <p:attrNameLst>
                                          <p:attrName>ppt_w</p:attrName>
                                        </p:attrNameLst>
                                      </p:cBhvr>
                                      <p:tavLst>
                                        <p:tav tm="0">
                                          <p:val>
                                            <p:strVal val="4/3*#ppt_w"/>
                                          </p:val>
                                        </p:tav>
                                        <p:tav tm="100000">
                                          <p:val>
                                            <p:strVal val="#ppt_w"/>
                                          </p:val>
                                        </p:tav>
                                      </p:tavLst>
                                    </p:anim>
                                    <p:anim calcmode="lin" valueType="num">
                                      <p:cBhvr>
                                        <p:cTn id="8" dur="500" fill="hold"/>
                                        <p:tgtEl>
                                          <p:spTgt spid="126"/>
                                        </p:tgtEl>
                                        <p:attrNameLst>
                                          <p:attrName>ppt_h</p:attrName>
                                        </p:attrNameLst>
                                      </p:cBhvr>
                                      <p:tavLst>
                                        <p:tav tm="0">
                                          <p:val>
                                            <p:strVal val="4/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strVal val="4/3*#ppt_w"/>
                                          </p:val>
                                        </p:tav>
                                        <p:tav tm="100000">
                                          <p:val>
                                            <p:strVal val="#ppt_w"/>
                                          </p:val>
                                        </p:tav>
                                      </p:tavLst>
                                    </p:anim>
                                    <p:anim calcmode="lin" valueType="num">
                                      <p:cBhvr>
                                        <p:cTn id="12" dur="500" fill="hold"/>
                                        <p:tgtEl>
                                          <p:spTgt spid="3"/>
                                        </p:tgtEl>
                                        <p:attrNameLst>
                                          <p:attrName>ppt_h</p:attrName>
                                        </p:attrNameLst>
                                      </p:cBhvr>
                                      <p:tavLst>
                                        <p:tav tm="0">
                                          <p:val>
                                            <p:strVal val="4/3*#ppt_h"/>
                                          </p:val>
                                        </p:tav>
                                        <p:tav tm="100000">
                                          <p:val>
                                            <p:strVal val="#ppt_h"/>
                                          </p:val>
                                        </p:tav>
                                      </p:tavLst>
                                    </p:anim>
                                  </p:childTnLst>
                                </p:cTn>
                              </p:par>
                              <p:par>
                                <p:cTn id="13" presetID="0" presetClass="entr" presetSubtype="0" fill="hold" grpId="0" nodeType="withEffect">
                                  <p:stCondLst>
                                    <p:cond delay="0"/>
                                  </p:stCondLst>
                                  <p:childTnLst>
                                    <p:set>
                                      <p:cBhvr>
                                        <p:cTn id="14" dur="1" fill="hold">
                                          <p:stCondLst>
                                            <p:cond delay="0"/>
                                          </p:stCondLst>
                                        </p:cTn>
                                        <p:tgtEl>
                                          <p:spTgt spid="125"/>
                                        </p:tgtEl>
                                        <p:attrNameLst>
                                          <p:attrName>style.visibility</p:attrName>
                                        </p:attrNameLst>
                                      </p:cBhvr>
                                      <p:to>
                                        <p:strVal val="visible"/>
                                      </p:to>
                                    </p:set>
                                    <p:anim to="" calcmode="lin" valueType="num">
                                      <p:cBhvr>
                                        <p:cTn id="15" dur="500" fill="hold">
                                          <p:stCondLst>
                                            <p:cond delay="0"/>
                                          </p:stCondLst>
                                        </p:cTn>
                                        <p:tgtEl>
                                          <p:spTgt spid="125"/>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6" dur="500" fill="hold">
                                          <p:stCondLst>
                                            <p:cond delay="0"/>
                                          </p:stCondLst>
                                        </p:cTn>
                                        <p:tgtEl>
                                          <p:spTgt spid="125"/>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7" dur="500" fill="hold">
                                          <p:stCondLst>
                                            <p:cond delay="0"/>
                                          </p:stCondLst>
                                        </p:cTn>
                                        <p:tgtEl>
                                          <p:spTgt spid="125"/>
                                        </p:tgtEl>
                                        <p:attrNameLst>
                                          <p:attrName>style.opacity</p:attrName>
                                        </p:attrNameLst>
                                      </p:cBhvr>
                                      <p:tavLst>
                                        <p:tav tm="0">
                                          <p:val>
                                            <p:strVal val="0"/>
                                          </p:val>
                                        </p:tav>
                                        <p:tav tm="100000">
                                          <p:val>
                                            <p:strVal val="1"/>
                                          </p:val>
                                        </p:tav>
                                      </p:tavLst>
                                    </p:anim>
                                    <p:anim to="" calcmode="lin" valueType="num">
                                      <p:cBhvr>
                                        <p:cTn id="18" dur="500" fill="hold">
                                          <p:stCondLst>
                                            <p:cond delay="0"/>
                                          </p:stCondLst>
                                        </p:cTn>
                                        <p:tgtEl>
                                          <p:spTgt spid="125"/>
                                        </p:tgtEl>
                                        <p:attrNameLst>
                                          <p:attrName>ppt_w</p:attrName>
                                        </p:attrNameLst>
                                      </p:cBhvr>
                                      <p:tavLst>
                                        <p:tav tm="0">
                                          <p:val>
                                            <p:strVal val="#ppt_w*2"/>
                                          </p:val>
                                        </p:tav>
                                        <p:tav tm="100000">
                                          <p:val>
                                            <p:strVal val="#ppt_w"/>
                                          </p:val>
                                        </p:tav>
                                      </p:tavLst>
                                    </p:anim>
                                    <p:anim to="" calcmode="lin" valueType="num">
                                      <p:cBhvr>
                                        <p:cTn id="19" dur="500" fill="hold">
                                          <p:stCondLst>
                                            <p:cond delay="0"/>
                                          </p:stCondLst>
                                        </p:cTn>
                                        <p:tgtEl>
                                          <p:spTgt spid="125"/>
                                        </p:tgtEl>
                                        <p:attrNameLst>
                                          <p:attrName>ppt_h</p:attrName>
                                        </p:attrNameLst>
                                      </p:cBhvr>
                                      <p:tavLst>
                                        <p:tav tm="0">
                                          <p:val>
                                            <p:strVal val="#ppt_h*2"/>
                                          </p:val>
                                        </p:tav>
                                        <p:tav tm="100000">
                                          <p:val>
                                            <p:strVal val="#ppt_h"/>
                                          </p:val>
                                        </p:tav>
                                      </p:tavLst>
                                    </p:anim>
                                  </p:childTnLst>
                                </p:cTn>
                              </p:par>
                              <p:par>
                                <p:cTn id="20" presetID="0"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 to="" calcmode="lin" valueType="num">
                                      <p:cBhvr>
                                        <p:cTn id="22" dur="500" fill="hold">
                                          <p:stCondLst>
                                            <p:cond delay="0"/>
                                          </p:stCondLst>
                                        </p:cTn>
                                        <p:tgtEl>
                                          <p:spTgt spid="2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23" dur="500" fill="hold">
                                          <p:stCondLst>
                                            <p:cond delay="0"/>
                                          </p:stCondLst>
                                        </p:cTn>
                                        <p:tgtEl>
                                          <p:spTgt spid="2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24" dur="500" fill="hold">
                                          <p:stCondLst>
                                            <p:cond delay="0"/>
                                          </p:stCondLst>
                                        </p:cTn>
                                        <p:tgtEl>
                                          <p:spTgt spid="27"/>
                                        </p:tgtEl>
                                        <p:attrNameLst>
                                          <p:attrName>style.opacity</p:attrName>
                                        </p:attrNameLst>
                                      </p:cBhvr>
                                      <p:tavLst>
                                        <p:tav tm="0">
                                          <p:val>
                                            <p:strVal val="0"/>
                                          </p:val>
                                        </p:tav>
                                        <p:tav tm="100000">
                                          <p:val>
                                            <p:strVal val="1"/>
                                          </p:val>
                                        </p:tav>
                                      </p:tavLst>
                                    </p:anim>
                                    <p:anim to="" calcmode="lin" valueType="num">
                                      <p:cBhvr>
                                        <p:cTn id="25" dur="500" fill="hold">
                                          <p:stCondLst>
                                            <p:cond delay="0"/>
                                          </p:stCondLst>
                                        </p:cTn>
                                        <p:tgtEl>
                                          <p:spTgt spid="27"/>
                                        </p:tgtEl>
                                        <p:attrNameLst>
                                          <p:attrName>ppt_w</p:attrName>
                                        </p:attrNameLst>
                                      </p:cBhvr>
                                      <p:tavLst>
                                        <p:tav tm="0">
                                          <p:val>
                                            <p:strVal val="#ppt_w*2"/>
                                          </p:val>
                                        </p:tav>
                                        <p:tav tm="100000">
                                          <p:val>
                                            <p:strVal val="#ppt_w"/>
                                          </p:val>
                                        </p:tav>
                                      </p:tavLst>
                                    </p:anim>
                                    <p:anim to="" calcmode="lin" valueType="num">
                                      <p:cBhvr>
                                        <p:cTn id="26" dur="500" fill="hold">
                                          <p:stCondLst>
                                            <p:cond delay="0"/>
                                          </p:stCondLst>
                                        </p:cTn>
                                        <p:tgtEl>
                                          <p:spTgt spid="27"/>
                                        </p:tgtEl>
                                        <p:attrNameLst>
                                          <p:attrName>ppt_h</p:attrName>
                                        </p:attrNameLst>
                                      </p:cBhvr>
                                      <p:tavLst>
                                        <p:tav tm="0">
                                          <p:val>
                                            <p:strVal val="#ppt_h*2"/>
                                          </p:val>
                                        </p:tav>
                                        <p:tav tm="100000">
                                          <p:val>
                                            <p:strVal val="#ppt_h"/>
                                          </p:val>
                                        </p:tav>
                                      </p:tavLst>
                                    </p:anim>
                                  </p:childTnLst>
                                </p:cTn>
                              </p:par>
                              <p:par>
                                <p:cTn id="27" presetID="0"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 to="" calcmode="lin" valueType="num">
                                      <p:cBhvr>
                                        <p:cTn id="29" dur="500" fill="hold">
                                          <p:stCondLst>
                                            <p:cond delay="0"/>
                                          </p:stCondLst>
                                        </p:cTn>
                                        <p:tgtEl>
                                          <p:spTgt spid="2"/>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0" dur="500" fill="hold">
                                          <p:stCondLst>
                                            <p:cond delay="0"/>
                                          </p:stCondLst>
                                        </p:cTn>
                                        <p:tgtEl>
                                          <p:spTgt spid="2"/>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1" dur="500" fill="hold">
                                          <p:stCondLst>
                                            <p:cond delay="0"/>
                                          </p:stCondLst>
                                        </p:cTn>
                                        <p:tgtEl>
                                          <p:spTgt spid="2"/>
                                        </p:tgtEl>
                                        <p:attrNameLst>
                                          <p:attrName>style.opacity</p:attrName>
                                        </p:attrNameLst>
                                      </p:cBhvr>
                                      <p:tavLst>
                                        <p:tav tm="0">
                                          <p:val>
                                            <p:strVal val="0"/>
                                          </p:val>
                                        </p:tav>
                                        <p:tav tm="100000">
                                          <p:val>
                                            <p:strVal val="1"/>
                                          </p:val>
                                        </p:tav>
                                      </p:tavLst>
                                    </p:anim>
                                    <p:anim to="" calcmode="lin" valueType="num">
                                      <p:cBhvr>
                                        <p:cTn id="32" dur="500" fill="hold">
                                          <p:stCondLst>
                                            <p:cond delay="0"/>
                                          </p:stCondLst>
                                        </p:cTn>
                                        <p:tgtEl>
                                          <p:spTgt spid="2"/>
                                        </p:tgtEl>
                                        <p:attrNameLst>
                                          <p:attrName>ppt_w</p:attrName>
                                        </p:attrNameLst>
                                      </p:cBhvr>
                                      <p:tavLst>
                                        <p:tav tm="0">
                                          <p:val>
                                            <p:strVal val="#ppt_w*2"/>
                                          </p:val>
                                        </p:tav>
                                        <p:tav tm="100000">
                                          <p:val>
                                            <p:strVal val="#ppt_w"/>
                                          </p:val>
                                        </p:tav>
                                      </p:tavLst>
                                    </p:anim>
                                    <p:anim to="" calcmode="lin" valueType="num">
                                      <p:cBhvr>
                                        <p:cTn id="33" dur="500" fill="hold">
                                          <p:stCondLst>
                                            <p:cond delay="0"/>
                                          </p:stCondLst>
                                        </p:cTn>
                                        <p:tgtEl>
                                          <p:spTgt spid="2"/>
                                        </p:tgtEl>
                                        <p:attrNameLst>
                                          <p:attrName>ppt_h</p:attrName>
                                        </p:attrNameLst>
                                      </p:cBhvr>
                                      <p:tavLst>
                                        <p:tav tm="0">
                                          <p:val>
                                            <p:strVal val="#ppt_h*2"/>
                                          </p:val>
                                        </p:tav>
                                        <p:tav tm="100000">
                                          <p:val>
                                            <p:strVal val="#ppt_h"/>
                                          </p:val>
                                        </p:tav>
                                      </p:tavLst>
                                    </p:anim>
                                  </p:childTnLst>
                                </p:cTn>
                              </p:par>
                              <p:par>
                                <p:cTn id="34" presetID="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 to="" calcmode="lin" valueType="num">
                                      <p:cBhvr>
                                        <p:cTn id="36" dur="500" fill="hold">
                                          <p:stCondLst>
                                            <p:cond delay="0"/>
                                          </p:stCondLst>
                                        </p:cTn>
                                        <p:tgtEl>
                                          <p:spTgt spid="2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37" dur="500" fill="hold">
                                          <p:stCondLst>
                                            <p:cond delay="0"/>
                                          </p:stCondLst>
                                        </p:cTn>
                                        <p:tgtEl>
                                          <p:spTgt spid="2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38" dur="500" fill="hold">
                                          <p:stCondLst>
                                            <p:cond delay="0"/>
                                          </p:stCondLst>
                                        </p:cTn>
                                        <p:tgtEl>
                                          <p:spTgt spid="26"/>
                                        </p:tgtEl>
                                        <p:attrNameLst>
                                          <p:attrName>style.opacity</p:attrName>
                                        </p:attrNameLst>
                                      </p:cBhvr>
                                      <p:tavLst>
                                        <p:tav tm="0">
                                          <p:val>
                                            <p:strVal val="0"/>
                                          </p:val>
                                        </p:tav>
                                        <p:tav tm="100000">
                                          <p:val>
                                            <p:strVal val="1"/>
                                          </p:val>
                                        </p:tav>
                                      </p:tavLst>
                                    </p:anim>
                                    <p:anim to="" calcmode="lin" valueType="num">
                                      <p:cBhvr>
                                        <p:cTn id="39" dur="500" fill="hold">
                                          <p:stCondLst>
                                            <p:cond delay="0"/>
                                          </p:stCondLst>
                                        </p:cTn>
                                        <p:tgtEl>
                                          <p:spTgt spid="26"/>
                                        </p:tgtEl>
                                        <p:attrNameLst>
                                          <p:attrName>ppt_w</p:attrName>
                                        </p:attrNameLst>
                                      </p:cBhvr>
                                      <p:tavLst>
                                        <p:tav tm="0">
                                          <p:val>
                                            <p:strVal val="#ppt_w*2"/>
                                          </p:val>
                                        </p:tav>
                                        <p:tav tm="100000">
                                          <p:val>
                                            <p:strVal val="#ppt_w"/>
                                          </p:val>
                                        </p:tav>
                                      </p:tavLst>
                                    </p:anim>
                                    <p:anim to="" calcmode="lin" valueType="num">
                                      <p:cBhvr>
                                        <p:cTn id="40" dur="500" fill="hold">
                                          <p:stCondLst>
                                            <p:cond delay="0"/>
                                          </p:stCondLst>
                                        </p:cTn>
                                        <p:tgtEl>
                                          <p:spTgt spid="26"/>
                                        </p:tgtEl>
                                        <p:attrNameLst>
                                          <p:attrName>ppt_h</p:attrName>
                                        </p:attrNameLst>
                                      </p:cBhvr>
                                      <p:tavLst>
                                        <p:tav tm="0">
                                          <p:val>
                                            <p:strVal val="#ppt_h*2"/>
                                          </p:val>
                                        </p:tav>
                                        <p:tav tm="100000">
                                          <p:val>
                                            <p:strVal val="#ppt_h"/>
                                          </p:val>
                                        </p:tav>
                                      </p:tavLst>
                                    </p:anim>
                                  </p:childTnLst>
                                </p:cTn>
                              </p:par>
                              <p:par>
                                <p:cTn id="41" presetID="0" presetClass="entr" presetSubtype="0"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animMotion origin="layout" path="M 0 -1.802315 L 0 0 E" pathEditMode="relative">
                                      <p:cBhvr from="" to="">
                                        <p:cTn id="43" dur="200" fill="hold">
                                          <p:stCondLst>
                                            <p:cond delay="0"/>
                                          </p:stCondLst>
                                        </p:cTn>
                                        <p:tgtEl>
                                          <p:spTgt spid="52"/>
                                        </p:tgtEl>
                                        <p:attrNameLst>
                                          <p:attrName>ppt_x</p:attrName>
                                          <p:attrName>ppt_y</p:attrName>
                                        </p:attrNameLst>
                                      </p:cBhvr>
                                    </p:animMotion>
                                  </p:childTnLst>
                                </p:cTn>
                              </p:par>
                              <p:par>
                                <p:cTn id="44" presetID="0" presetClass="entr" presetSubtype="0" fill="hold" nodeType="withEffect">
                                  <p:stCondLst>
                                    <p:cond delay="0"/>
                                  </p:stCondLst>
                                  <p:childTnLst>
                                    <p:set>
                                      <p:cBhvr>
                                        <p:cTn id="45" dur="1" fill="hold">
                                          <p:stCondLst>
                                            <p:cond delay="0"/>
                                          </p:stCondLst>
                                        </p:cTn>
                                        <p:tgtEl>
                                          <p:spTgt spid="54"/>
                                        </p:tgtEl>
                                        <p:attrNameLst>
                                          <p:attrName>style.visibility</p:attrName>
                                        </p:attrNameLst>
                                      </p:cBhvr>
                                      <p:to>
                                        <p:strVal val="visible"/>
                                      </p:to>
                                    </p:set>
                                    <p:animMotion origin="layout" path="M 0 -1.802315 L 0 0 E" pathEditMode="relative">
                                      <p:cBhvr from="" to="">
                                        <p:cTn id="46" dur="200" fill="hold">
                                          <p:stCondLst>
                                            <p:cond delay="0"/>
                                          </p:stCondLst>
                                        </p:cTn>
                                        <p:tgtEl>
                                          <p:spTgt spid="54"/>
                                        </p:tgtEl>
                                        <p:attrNameLst>
                                          <p:attrName>ppt_x</p:attrName>
                                          <p:attrName>ppt_y</p:attrName>
                                        </p:attrNameLst>
                                      </p:cBhvr>
                                    </p:animMotion>
                                  </p:childTnLst>
                                </p:cTn>
                              </p:par>
                              <p:par>
                                <p:cTn id="47" presetID="0"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anim to="" calcmode="lin" valueType="num">
                                      <p:cBhvr>
                                        <p:cTn id="49" dur="500" fill="hold">
                                          <p:stCondLst>
                                            <p:cond delay="0"/>
                                          </p:stCondLst>
                                        </p:cTn>
                                        <p:tgtEl>
                                          <p:spTgt spid="58"/>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0" dur="500" fill="hold">
                                          <p:stCondLst>
                                            <p:cond delay="0"/>
                                          </p:stCondLst>
                                        </p:cTn>
                                        <p:tgtEl>
                                          <p:spTgt spid="58"/>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1" dur="500" fill="hold">
                                          <p:stCondLst>
                                            <p:cond delay="0"/>
                                          </p:stCondLst>
                                        </p:cTn>
                                        <p:tgtEl>
                                          <p:spTgt spid="58"/>
                                        </p:tgtEl>
                                        <p:attrNameLst>
                                          <p:attrName>style.opacity</p:attrName>
                                        </p:attrNameLst>
                                      </p:cBhvr>
                                      <p:tavLst>
                                        <p:tav tm="0">
                                          <p:val>
                                            <p:strVal val="0"/>
                                          </p:val>
                                        </p:tav>
                                        <p:tav tm="100000">
                                          <p:val>
                                            <p:strVal val="1"/>
                                          </p:val>
                                        </p:tav>
                                      </p:tavLst>
                                    </p:anim>
                                    <p:anim to="" calcmode="lin" valueType="num">
                                      <p:cBhvr>
                                        <p:cTn id="52" dur="500" fill="hold">
                                          <p:stCondLst>
                                            <p:cond delay="0"/>
                                          </p:stCondLst>
                                        </p:cTn>
                                        <p:tgtEl>
                                          <p:spTgt spid="58"/>
                                        </p:tgtEl>
                                        <p:attrNameLst>
                                          <p:attrName>ppt_w</p:attrName>
                                        </p:attrNameLst>
                                      </p:cBhvr>
                                      <p:tavLst>
                                        <p:tav tm="0">
                                          <p:val>
                                            <p:strVal val="#ppt_w*2"/>
                                          </p:val>
                                        </p:tav>
                                        <p:tav tm="100000">
                                          <p:val>
                                            <p:strVal val="#ppt_w"/>
                                          </p:val>
                                        </p:tav>
                                      </p:tavLst>
                                    </p:anim>
                                    <p:anim to="" calcmode="lin" valueType="num">
                                      <p:cBhvr>
                                        <p:cTn id="53" dur="500" fill="hold">
                                          <p:stCondLst>
                                            <p:cond delay="0"/>
                                          </p:stCondLst>
                                        </p:cTn>
                                        <p:tgtEl>
                                          <p:spTgt spid="58"/>
                                        </p:tgtEl>
                                        <p:attrNameLst>
                                          <p:attrName>ppt_h</p:attrName>
                                        </p:attrNameLst>
                                      </p:cBhvr>
                                      <p:tavLst>
                                        <p:tav tm="0">
                                          <p:val>
                                            <p:strVal val="#ppt_h*2"/>
                                          </p:val>
                                        </p:tav>
                                        <p:tav tm="100000">
                                          <p:val>
                                            <p:strVal val="#ppt_h"/>
                                          </p:val>
                                        </p:tav>
                                      </p:tavLst>
                                    </p:anim>
                                  </p:childTnLst>
                                </p:cTn>
                              </p:par>
                              <p:par>
                                <p:cTn id="54" presetID="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 to="" calcmode="lin" valueType="num">
                                      <p:cBhvr>
                                        <p:cTn id="56" dur="500" fill="hold">
                                          <p:stCondLst>
                                            <p:cond delay="0"/>
                                          </p:stCondLst>
                                        </p:cTn>
                                        <p:tgtEl>
                                          <p:spTgt spid="59"/>
                                        </p:tgtEl>
                                        <p:attrNameLst>
                                          <p:attrName>ppt_x</p:attrName>
                                        </p:attrNameLst>
                                      </p:cBhvr>
                                      <p:tavLst>
                                        <p:tav tm="0" fmla="((floor(#ppt_x-0.5)+ceil(#ppt_x-0.5))*0.5+0.5)+(#ppt_x- ((floor(#ppt_x-0.5)+ceil(#ppt_x-0.5))*0.5+0.5))*$">
                                          <p:val>
                                            <p:strVal val="0"/>
                                          </p:val>
                                        </p:tav>
                                        <p:tav tm="100000">
                                          <p:val>
                                            <p:strVal val="1"/>
                                          </p:val>
                                        </p:tav>
                                      </p:tavLst>
                                    </p:anim>
                                    <p:anim to="" calcmode="lin" valueType="num">
                                      <p:cBhvr>
                                        <p:cTn id="57" dur="500" fill="hold">
                                          <p:stCondLst>
                                            <p:cond delay="0"/>
                                          </p:stCondLst>
                                        </p:cTn>
                                        <p:tgtEl>
                                          <p:spTgt spid="59"/>
                                        </p:tgtEl>
                                        <p:attrNameLst>
                                          <p:attrName>ppt_y</p:attrName>
                                        </p:attrNameLst>
                                      </p:cBhvr>
                                      <p:tavLst>
                                        <p:tav tm="0" fmla="((floor(#ppt_y-0.5)+ceil(#ppt_y-0.5))*0.5+0.5)+(#ppt_y- ((floor(#ppt_y-0.5)+ceil(#ppt_y-0.5))*0.5+0.5))*$">
                                          <p:val>
                                            <p:strVal val="0"/>
                                          </p:val>
                                        </p:tav>
                                        <p:tav tm="100000">
                                          <p:val>
                                            <p:strVal val="1"/>
                                          </p:val>
                                        </p:tav>
                                      </p:tavLst>
                                    </p:anim>
                                    <p:anim to="" calcmode="lin" valueType="num">
                                      <p:cBhvr>
                                        <p:cTn id="58" dur="500" fill="hold">
                                          <p:stCondLst>
                                            <p:cond delay="0"/>
                                          </p:stCondLst>
                                        </p:cTn>
                                        <p:tgtEl>
                                          <p:spTgt spid="59"/>
                                        </p:tgtEl>
                                        <p:attrNameLst>
                                          <p:attrName>style.opacity</p:attrName>
                                        </p:attrNameLst>
                                      </p:cBhvr>
                                      <p:tavLst>
                                        <p:tav tm="0">
                                          <p:val>
                                            <p:strVal val="0"/>
                                          </p:val>
                                        </p:tav>
                                        <p:tav tm="100000">
                                          <p:val>
                                            <p:strVal val="1"/>
                                          </p:val>
                                        </p:tav>
                                      </p:tavLst>
                                    </p:anim>
                                    <p:anim to="" calcmode="lin" valueType="num">
                                      <p:cBhvr>
                                        <p:cTn id="59" dur="500" fill="hold">
                                          <p:stCondLst>
                                            <p:cond delay="0"/>
                                          </p:stCondLst>
                                        </p:cTn>
                                        <p:tgtEl>
                                          <p:spTgt spid="59"/>
                                        </p:tgtEl>
                                        <p:attrNameLst>
                                          <p:attrName>ppt_w</p:attrName>
                                        </p:attrNameLst>
                                      </p:cBhvr>
                                      <p:tavLst>
                                        <p:tav tm="0">
                                          <p:val>
                                            <p:strVal val="#ppt_w*2"/>
                                          </p:val>
                                        </p:tav>
                                        <p:tav tm="100000">
                                          <p:val>
                                            <p:strVal val="#ppt_w"/>
                                          </p:val>
                                        </p:tav>
                                      </p:tavLst>
                                    </p:anim>
                                    <p:anim to="" calcmode="lin" valueType="num">
                                      <p:cBhvr>
                                        <p:cTn id="60" dur="500" fill="hold">
                                          <p:stCondLst>
                                            <p:cond delay="0"/>
                                          </p:stCondLst>
                                        </p:cTn>
                                        <p:tgtEl>
                                          <p:spTgt spid="59"/>
                                        </p:tgtEl>
                                        <p:attrNameLst>
                                          <p:attrName>ppt_h</p:attrName>
                                        </p:attrNameLst>
                                      </p:cBhvr>
                                      <p:tavLst>
                                        <p:tav tm="0">
                                          <p:val>
                                            <p:strVal val="#ppt_h*2"/>
                                          </p:val>
                                        </p:tav>
                                        <p:tav tm="100000">
                                          <p:val>
                                            <p:strVal val="#ppt_h"/>
                                          </p:val>
                                        </p:tav>
                                      </p:tavLst>
                                    </p:anim>
                                  </p:childTnLst>
                                </p:cTn>
                              </p:par>
                              <p:par>
                                <p:cTn id="61" presetID="0" presetClass="entr" presetSubtype="0" fill="hold" nodeType="withEffect">
                                  <p:stCondLst>
                                    <p:cond delay="0"/>
                                  </p:stCondLst>
                                  <p:childTnLst>
                                    <p:set>
                                      <p:cBhvr>
                                        <p:cTn id="62" dur="1" fill="hold">
                                          <p:stCondLst>
                                            <p:cond delay="0"/>
                                          </p:stCondLst>
                                        </p:cTn>
                                        <p:tgtEl>
                                          <p:spTgt spid="64"/>
                                        </p:tgtEl>
                                        <p:attrNameLst>
                                          <p:attrName>style.visibility</p:attrName>
                                        </p:attrNameLst>
                                      </p:cBhvr>
                                      <p:to>
                                        <p:strVal val="visible"/>
                                      </p:to>
                                    </p:set>
                                    <p:anim to="" calcmode="lin" valueType="num">
                                      <p:cBhvr>
                                        <p:cTn id="63" dur="500" fill="hold">
                                          <p:stCondLst>
                                            <p:cond delay="0"/>
                                          </p:stCondLst>
                                        </p:cTn>
                                        <p:tgtEl>
                                          <p:spTgt spid="64"/>
                                        </p:tgtEl>
                                        <p:attrNameLst>
                                          <p:attrName>ppt_x</p:attrName>
                                        </p:attrNameLst>
                                      </p:cBhvr>
                                      <p:tavLst>
                                        <p:tav tm="0" fmla="((floor(#ppt_x-0.5)+ceil(#ppt_x-0.5))*0.5+0.5)+(#ppt_x- ((floor(#ppt_x-0.5)+ceil(#ppt_x-0.5))*0.5+0.5))*$">
                                          <p:val>
                                            <p:strVal val="0"/>
                                          </p:val>
                                        </p:tav>
                                        <p:tav tm="100000">
                                          <p:val>
                                            <p:strVal val="1"/>
                                          </p:val>
                                        </p:tav>
                                      </p:tavLst>
                                    </p:anim>
                                    <p:anim to="" calcmode="lin" valueType="num">
                                      <p:cBhvr>
                                        <p:cTn id="64" dur="500" fill="hold">
                                          <p:stCondLst>
                                            <p:cond delay="0"/>
                                          </p:stCondLst>
                                        </p:cTn>
                                        <p:tgtEl>
                                          <p:spTgt spid="64"/>
                                        </p:tgtEl>
                                        <p:attrNameLst>
                                          <p:attrName>ppt_y</p:attrName>
                                        </p:attrNameLst>
                                      </p:cBhvr>
                                      <p:tavLst>
                                        <p:tav tm="0" fmla="((floor(#ppt_y-0.5)+ceil(#ppt_y-0.5))*0.5+0.5)+(#ppt_y- ((floor(#ppt_y-0.5)+ceil(#ppt_y-0.5))*0.5+0.5))*$">
                                          <p:val>
                                            <p:strVal val="0"/>
                                          </p:val>
                                        </p:tav>
                                        <p:tav tm="100000">
                                          <p:val>
                                            <p:strVal val="1"/>
                                          </p:val>
                                        </p:tav>
                                      </p:tavLst>
                                    </p:anim>
                                    <p:anim to="" calcmode="lin" valueType="num">
                                      <p:cBhvr>
                                        <p:cTn id="65" dur="500" fill="hold">
                                          <p:stCondLst>
                                            <p:cond delay="0"/>
                                          </p:stCondLst>
                                        </p:cTn>
                                        <p:tgtEl>
                                          <p:spTgt spid="64"/>
                                        </p:tgtEl>
                                        <p:attrNameLst>
                                          <p:attrName>style.opacity</p:attrName>
                                        </p:attrNameLst>
                                      </p:cBhvr>
                                      <p:tavLst>
                                        <p:tav tm="0">
                                          <p:val>
                                            <p:strVal val="0"/>
                                          </p:val>
                                        </p:tav>
                                        <p:tav tm="100000">
                                          <p:val>
                                            <p:strVal val="1"/>
                                          </p:val>
                                        </p:tav>
                                      </p:tavLst>
                                    </p:anim>
                                    <p:anim to="" calcmode="lin" valueType="num">
                                      <p:cBhvr>
                                        <p:cTn id="66" dur="500" fill="hold">
                                          <p:stCondLst>
                                            <p:cond delay="0"/>
                                          </p:stCondLst>
                                        </p:cTn>
                                        <p:tgtEl>
                                          <p:spTgt spid="64"/>
                                        </p:tgtEl>
                                        <p:attrNameLst>
                                          <p:attrName>ppt_w</p:attrName>
                                        </p:attrNameLst>
                                      </p:cBhvr>
                                      <p:tavLst>
                                        <p:tav tm="0">
                                          <p:val>
                                            <p:strVal val="#ppt_w*2"/>
                                          </p:val>
                                        </p:tav>
                                        <p:tav tm="100000">
                                          <p:val>
                                            <p:strVal val="#ppt_w"/>
                                          </p:val>
                                        </p:tav>
                                      </p:tavLst>
                                    </p:anim>
                                    <p:anim to="" calcmode="lin" valueType="num">
                                      <p:cBhvr>
                                        <p:cTn id="67" dur="500" fill="hold">
                                          <p:stCondLst>
                                            <p:cond delay="0"/>
                                          </p:stCondLst>
                                        </p:cTn>
                                        <p:tgtEl>
                                          <p:spTgt spid="64"/>
                                        </p:tgtEl>
                                        <p:attrNameLst>
                                          <p:attrName>ppt_h</p:attrName>
                                        </p:attrNameLst>
                                      </p:cBhvr>
                                      <p:tavLst>
                                        <p:tav tm="0">
                                          <p:val>
                                            <p:strVal val="#ppt_h*2"/>
                                          </p:val>
                                        </p:tav>
                                        <p:tav tm="100000">
                                          <p:val>
                                            <p:strVal val="#ppt_h"/>
                                          </p:val>
                                        </p:tav>
                                      </p:tavLst>
                                    </p:anim>
                                  </p:childTnLst>
                                </p:cTn>
                              </p:par>
                              <p:par>
                                <p:cTn id="68" presetID="0" presetClass="entr" presetSubtype="0" fill="hold" grpId="0" nodeType="withEffect">
                                  <p:stCondLst>
                                    <p:cond delay="0"/>
                                  </p:stCondLst>
                                  <p:childTnLst>
                                    <p:set>
                                      <p:cBhvr>
                                        <p:cTn id="69" dur="1" fill="hold">
                                          <p:stCondLst>
                                            <p:cond delay="0"/>
                                          </p:stCondLst>
                                        </p:cTn>
                                        <p:tgtEl>
                                          <p:spTgt spid="107"/>
                                        </p:tgtEl>
                                        <p:attrNameLst>
                                          <p:attrName>style.visibility</p:attrName>
                                        </p:attrNameLst>
                                      </p:cBhvr>
                                      <p:to>
                                        <p:strVal val="visible"/>
                                      </p:to>
                                    </p:set>
                                    <p:anim to="" calcmode="lin" valueType="num">
                                      <p:cBhvr>
                                        <p:cTn id="70" dur="500" fill="hold">
                                          <p:stCondLst>
                                            <p:cond delay="0"/>
                                          </p:stCondLst>
                                        </p:cTn>
                                        <p:tgtEl>
                                          <p:spTgt spid="10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71" dur="500" fill="hold">
                                          <p:stCondLst>
                                            <p:cond delay="0"/>
                                          </p:stCondLst>
                                        </p:cTn>
                                        <p:tgtEl>
                                          <p:spTgt spid="10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72" dur="500" fill="hold">
                                          <p:stCondLst>
                                            <p:cond delay="0"/>
                                          </p:stCondLst>
                                        </p:cTn>
                                        <p:tgtEl>
                                          <p:spTgt spid="107"/>
                                        </p:tgtEl>
                                        <p:attrNameLst>
                                          <p:attrName>style.opacity</p:attrName>
                                        </p:attrNameLst>
                                      </p:cBhvr>
                                      <p:tavLst>
                                        <p:tav tm="0">
                                          <p:val>
                                            <p:strVal val="0"/>
                                          </p:val>
                                        </p:tav>
                                        <p:tav tm="100000">
                                          <p:val>
                                            <p:strVal val="1"/>
                                          </p:val>
                                        </p:tav>
                                      </p:tavLst>
                                    </p:anim>
                                    <p:anim to="" calcmode="lin" valueType="num">
                                      <p:cBhvr>
                                        <p:cTn id="73" dur="500" fill="hold">
                                          <p:stCondLst>
                                            <p:cond delay="0"/>
                                          </p:stCondLst>
                                        </p:cTn>
                                        <p:tgtEl>
                                          <p:spTgt spid="107"/>
                                        </p:tgtEl>
                                        <p:attrNameLst>
                                          <p:attrName>ppt_w</p:attrName>
                                        </p:attrNameLst>
                                      </p:cBhvr>
                                      <p:tavLst>
                                        <p:tav tm="0">
                                          <p:val>
                                            <p:strVal val="#ppt_w*2"/>
                                          </p:val>
                                        </p:tav>
                                        <p:tav tm="100000">
                                          <p:val>
                                            <p:strVal val="#ppt_w"/>
                                          </p:val>
                                        </p:tav>
                                      </p:tavLst>
                                    </p:anim>
                                    <p:anim to="" calcmode="lin" valueType="num">
                                      <p:cBhvr>
                                        <p:cTn id="74" dur="500" fill="hold">
                                          <p:stCondLst>
                                            <p:cond delay="0"/>
                                          </p:stCondLst>
                                        </p:cTn>
                                        <p:tgtEl>
                                          <p:spTgt spid="107"/>
                                        </p:tgtEl>
                                        <p:attrNameLst>
                                          <p:attrName>ppt_h</p:attrName>
                                        </p:attrNameLst>
                                      </p:cBhvr>
                                      <p:tavLst>
                                        <p:tav tm="0">
                                          <p:val>
                                            <p:strVal val="#ppt_h*2"/>
                                          </p:val>
                                        </p:tav>
                                        <p:tav tm="100000">
                                          <p:val>
                                            <p:strVal val="#ppt_h"/>
                                          </p:val>
                                        </p:tav>
                                      </p:tavLst>
                                    </p:anim>
                                  </p:childTnLst>
                                </p:cTn>
                              </p:par>
                              <p:par>
                                <p:cTn id="75" presetID="0" presetClass="entr" presetSubtype="0" fill="hold" nodeType="withEffect">
                                  <p:stCondLst>
                                    <p:cond delay="0"/>
                                  </p:stCondLst>
                                  <p:childTnLst>
                                    <p:set>
                                      <p:cBhvr>
                                        <p:cTn id="76" dur="1" fill="hold">
                                          <p:stCondLst>
                                            <p:cond delay="0"/>
                                          </p:stCondLst>
                                        </p:cTn>
                                        <p:tgtEl>
                                          <p:spTgt spid="189"/>
                                        </p:tgtEl>
                                        <p:attrNameLst>
                                          <p:attrName>style.visibility</p:attrName>
                                        </p:attrNameLst>
                                      </p:cBhvr>
                                      <p:to>
                                        <p:strVal val="visible"/>
                                      </p:to>
                                    </p:set>
                                    <p:animMotion origin="layout" path="M 1.007573 0 L 0 0 E" pathEditMode="relative">
                                      <p:cBhvr from="" to="">
                                        <p:cTn id="77" dur="200" fill="hold">
                                          <p:stCondLst>
                                            <p:cond delay="0"/>
                                          </p:stCondLst>
                                        </p:cTn>
                                        <p:tgtEl>
                                          <p:spTgt spid="189"/>
                                        </p:tgtEl>
                                        <p:attrNameLst>
                                          <p:attrName>ppt_x</p:attrName>
                                          <p:attrName>ppt_y</p:attrName>
                                        </p:attrNameLst>
                                      </p:cBhvr>
                                    </p:animMotion>
                                  </p:childTnLst>
                                </p:cTn>
                              </p:par>
                              <p:par>
                                <p:cTn id="78" presetID="0" presetClass="entr" presetSubtype="0" fill="hold" nodeType="withEffect">
                                  <p:stCondLst>
                                    <p:cond delay="0"/>
                                  </p:stCondLst>
                                  <p:childTnLst>
                                    <p:set>
                                      <p:cBhvr>
                                        <p:cTn id="79" dur="1" fill="hold">
                                          <p:stCondLst>
                                            <p:cond delay="0"/>
                                          </p:stCondLst>
                                        </p:cTn>
                                        <p:tgtEl>
                                          <p:spTgt spid="193"/>
                                        </p:tgtEl>
                                        <p:attrNameLst>
                                          <p:attrName>style.visibility</p:attrName>
                                        </p:attrNameLst>
                                      </p:cBhvr>
                                      <p:to>
                                        <p:strVal val="visible"/>
                                      </p:to>
                                    </p:set>
                                    <p:anim to="" calcmode="lin" valueType="num">
                                      <p:cBhvr>
                                        <p:cTn id="80" dur="500" fill="hold">
                                          <p:stCondLst>
                                            <p:cond delay="0"/>
                                          </p:stCondLst>
                                        </p:cTn>
                                        <p:tgtEl>
                                          <p:spTgt spid="19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1" dur="500" fill="hold">
                                          <p:stCondLst>
                                            <p:cond delay="0"/>
                                          </p:stCondLst>
                                        </p:cTn>
                                        <p:tgtEl>
                                          <p:spTgt spid="193"/>
                                        </p:tgtEl>
                                        <p:attrNameLst>
                                          <p:attrName>ppt_y</p:attrName>
                                        </p:attrNameLst>
                                      </p:cBhvr>
                                      <p:tavLst>
                                        <p:tav tm="0" fmla="((floor(#ppt_y-0.5)+ceil(#ppt_y-0.5))*0.5+0.5)+(#ppt_y- ((floor(#ppt_y-0.5)+ceil(#ppt_y-0.5))*0.5+0.5))*$">
                                          <p:val>
                                            <p:strVal val="0"/>
                                          </p:val>
                                        </p:tav>
                                        <p:tav tm="100000">
                                          <p:val>
                                            <p:strVal val="1"/>
                                          </p:val>
                                        </p:tav>
                                      </p:tavLst>
                                    </p:anim>
                                    <p:anim to="" calcmode="lin" valueType="num">
                                      <p:cBhvr>
                                        <p:cTn id="82" dur="500" fill="hold">
                                          <p:stCondLst>
                                            <p:cond delay="0"/>
                                          </p:stCondLst>
                                        </p:cTn>
                                        <p:tgtEl>
                                          <p:spTgt spid="193"/>
                                        </p:tgtEl>
                                        <p:attrNameLst>
                                          <p:attrName>style.opacity</p:attrName>
                                        </p:attrNameLst>
                                      </p:cBhvr>
                                      <p:tavLst>
                                        <p:tav tm="0">
                                          <p:val>
                                            <p:strVal val="0"/>
                                          </p:val>
                                        </p:tav>
                                        <p:tav tm="100000">
                                          <p:val>
                                            <p:strVal val="1"/>
                                          </p:val>
                                        </p:tav>
                                      </p:tavLst>
                                    </p:anim>
                                    <p:anim to="" calcmode="lin" valueType="num">
                                      <p:cBhvr>
                                        <p:cTn id="83" dur="500" fill="hold">
                                          <p:stCondLst>
                                            <p:cond delay="0"/>
                                          </p:stCondLst>
                                        </p:cTn>
                                        <p:tgtEl>
                                          <p:spTgt spid="193"/>
                                        </p:tgtEl>
                                        <p:attrNameLst>
                                          <p:attrName>ppt_w</p:attrName>
                                        </p:attrNameLst>
                                      </p:cBhvr>
                                      <p:tavLst>
                                        <p:tav tm="0">
                                          <p:val>
                                            <p:strVal val="#ppt_w*2"/>
                                          </p:val>
                                        </p:tav>
                                        <p:tav tm="100000">
                                          <p:val>
                                            <p:strVal val="#ppt_w"/>
                                          </p:val>
                                        </p:tav>
                                      </p:tavLst>
                                    </p:anim>
                                    <p:anim to="" calcmode="lin" valueType="num">
                                      <p:cBhvr>
                                        <p:cTn id="84" dur="500" fill="hold">
                                          <p:stCondLst>
                                            <p:cond delay="0"/>
                                          </p:stCondLst>
                                        </p:cTn>
                                        <p:tgtEl>
                                          <p:spTgt spid="193"/>
                                        </p:tgtEl>
                                        <p:attrNameLst>
                                          <p:attrName>ppt_h</p:attrName>
                                        </p:attrNameLst>
                                      </p:cBhvr>
                                      <p:tavLst>
                                        <p:tav tm="0">
                                          <p:val>
                                            <p:strVal val="#ppt_h*2"/>
                                          </p:val>
                                        </p:tav>
                                        <p:tav tm="100000">
                                          <p:val>
                                            <p:strVal val="#ppt_h"/>
                                          </p:val>
                                        </p:tav>
                                      </p:tavLst>
                                    </p:anim>
                                  </p:childTnLst>
                                </p:cTn>
                              </p:par>
                              <p:par>
                                <p:cTn id="85" presetID="0" presetClass="entr" presetSubtype="0" fill="hold" grpId="0" nodeType="withEffect">
                                  <p:stCondLst>
                                    <p:cond delay="0"/>
                                  </p:stCondLst>
                                  <p:childTnLst>
                                    <p:set>
                                      <p:cBhvr>
                                        <p:cTn id="86" dur="1" fill="hold">
                                          <p:stCondLst>
                                            <p:cond delay="0"/>
                                          </p:stCondLst>
                                        </p:cTn>
                                        <p:tgtEl>
                                          <p:spTgt spid="197"/>
                                        </p:tgtEl>
                                        <p:attrNameLst>
                                          <p:attrName>style.visibility</p:attrName>
                                        </p:attrNameLst>
                                      </p:cBhvr>
                                      <p:to>
                                        <p:strVal val="visible"/>
                                      </p:to>
                                    </p:set>
                                    <p:anim to="" calcmode="lin" valueType="num">
                                      <p:cBhvr>
                                        <p:cTn id="87" dur="500" fill="hold">
                                          <p:stCondLst>
                                            <p:cond delay="0"/>
                                          </p:stCondLst>
                                        </p:cTn>
                                        <p:tgtEl>
                                          <p:spTgt spid="197"/>
                                        </p:tgtEl>
                                        <p:attrNameLst>
                                          <p:attrName>ppt_x</p:attrName>
                                        </p:attrNameLst>
                                      </p:cBhvr>
                                      <p:tavLst>
                                        <p:tav tm="0" fmla="((floor(#ppt_x-0.5)+ceil(#ppt_x-0.5))*0.5+0.5)+(#ppt_x- ((floor(#ppt_x-0.5)+ceil(#ppt_x-0.5))*0.5+0.5))*$">
                                          <p:val>
                                            <p:strVal val="0"/>
                                          </p:val>
                                        </p:tav>
                                        <p:tav tm="100000">
                                          <p:val>
                                            <p:strVal val="1"/>
                                          </p:val>
                                        </p:tav>
                                      </p:tavLst>
                                    </p:anim>
                                    <p:anim to="" calcmode="lin" valueType="num">
                                      <p:cBhvr>
                                        <p:cTn id="88" dur="500" fill="hold">
                                          <p:stCondLst>
                                            <p:cond delay="0"/>
                                          </p:stCondLst>
                                        </p:cTn>
                                        <p:tgtEl>
                                          <p:spTgt spid="197"/>
                                        </p:tgtEl>
                                        <p:attrNameLst>
                                          <p:attrName>ppt_y</p:attrName>
                                        </p:attrNameLst>
                                      </p:cBhvr>
                                      <p:tavLst>
                                        <p:tav tm="0" fmla="((floor(#ppt_y-0.5)+ceil(#ppt_y-0.5))*0.5+0.5)+(#ppt_y- ((floor(#ppt_y-0.5)+ceil(#ppt_y-0.5))*0.5+0.5))*$">
                                          <p:val>
                                            <p:strVal val="0"/>
                                          </p:val>
                                        </p:tav>
                                        <p:tav tm="100000">
                                          <p:val>
                                            <p:strVal val="1"/>
                                          </p:val>
                                        </p:tav>
                                      </p:tavLst>
                                    </p:anim>
                                    <p:anim to="" calcmode="lin" valueType="num">
                                      <p:cBhvr>
                                        <p:cTn id="89" dur="500" fill="hold">
                                          <p:stCondLst>
                                            <p:cond delay="0"/>
                                          </p:stCondLst>
                                        </p:cTn>
                                        <p:tgtEl>
                                          <p:spTgt spid="197"/>
                                        </p:tgtEl>
                                        <p:attrNameLst>
                                          <p:attrName>style.opacity</p:attrName>
                                        </p:attrNameLst>
                                      </p:cBhvr>
                                      <p:tavLst>
                                        <p:tav tm="0">
                                          <p:val>
                                            <p:strVal val="0"/>
                                          </p:val>
                                        </p:tav>
                                        <p:tav tm="100000">
                                          <p:val>
                                            <p:strVal val="1"/>
                                          </p:val>
                                        </p:tav>
                                      </p:tavLst>
                                    </p:anim>
                                    <p:anim to="" calcmode="lin" valueType="num">
                                      <p:cBhvr>
                                        <p:cTn id="90" dur="500" fill="hold">
                                          <p:stCondLst>
                                            <p:cond delay="0"/>
                                          </p:stCondLst>
                                        </p:cTn>
                                        <p:tgtEl>
                                          <p:spTgt spid="197"/>
                                        </p:tgtEl>
                                        <p:attrNameLst>
                                          <p:attrName>ppt_w</p:attrName>
                                        </p:attrNameLst>
                                      </p:cBhvr>
                                      <p:tavLst>
                                        <p:tav tm="0">
                                          <p:val>
                                            <p:strVal val="#ppt_w*2"/>
                                          </p:val>
                                        </p:tav>
                                        <p:tav tm="100000">
                                          <p:val>
                                            <p:strVal val="#ppt_w"/>
                                          </p:val>
                                        </p:tav>
                                      </p:tavLst>
                                    </p:anim>
                                    <p:anim to="" calcmode="lin" valueType="num">
                                      <p:cBhvr>
                                        <p:cTn id="91" dur="500" fill="hold">
                                          <p:stCondLst>
                                            <p:cond delay="0"/>
                                          </p:stCondLst>
                                        </p:cTn>
                                        <p:tgtEl>
                                          <p:spTgt spid="197"/>
                                        </p:tgtEl>
                                        <p:attrNameLst>
                                          <p:attrName>ppt_h</p:attrName>
                                        </p:attrNameLst>
                                      </p:cBhvr>
                                      <p:tavLst>
                                        <p:tav tm="0">
                                          <p:val>
                                            <p:strVal val="#ppt_h*2"/>
                                          </p:val>
                                        </p:tav>
                                        <p:tav tm="100000">
                                          <p:val>
                                            <p:strVal val="#ppt_h"/>
                                          </p:val>
                                        </p:tav>
                                      </p:tavLst>
                                    </p:anim>
                                  </p:childTnLst>
                                </p:cTn>
                              </p:par>
                              <p:par>
                                <p:cTn id="92" presetID="0" presetClass="entr" presetSubtype="0" fill="hold" nodeType="withEffect">
                                  <p:stCondLst>
                                    <p:cond delay="0"/>
                                  </p:stCondLst>
                                  <p:childTnLst>
                                    <p:set>
                                      <p:cBhvr>
                                        <p:cTn id="93" dur="1" fill="hold">
                                          <p:stCondLst>
                                            <p:cond delay="0"/>
                                          </p:stCondLst>
                                        </p:cTn>
                                        <p:tgtEl>
                                          <p:spTgt spid="198"/>
                                        </p:tgtEl>
                                        <p:attrNameLst>
                                          <p:attrName>style.visibility</p:attrName>
                                        </p:attrNameLst>
                                      </p:cBhvr>
                                      <p:to>
                                        <p:strVal val="visible"/>
                                      </p:to>
                                    </p:set>
                                    <p:anim to="" calcmode="lin" valueType="num">
                                      <p:cBhvr>
                                        <p:cTn id="94" dur="500" fill="hold">
                                          <p:stCondLst>
                                            <p:cond delay="0"/>
                                          </p:stCondLst>
                                        </p:cTn>
                                        <p:tgtEl>
                                          <p:spTgt spid="198"/>
                                        </p:tgtEl>
                                        <p:attrNameLst>
                                          <p:attrName>ppt_x</p:attrName>
                                        </p:attrNameLst>
                                      </p:cBhvr>
                                      <p:tavLst>
                                        <p:tav tm="0" fmla="((floor(#ppt_x-0.5)+ceil(#ppt_x-0.5))*0.5+0.5)+(#ppt_x- ((floor(#ppt_x-0.5)+ceil(#ppt_x-0.5))*0.5+0.5))*$">
                                          <p:val>
                                            <p:strVal val="0"/>
                                          </p:val>
                                        </p:tav>
                                        <p:tav tm="100000">
                                          <p:val>
                                            <p:strVal val="1"/>
                                          </p:val>
                                        </p:tav>
                                      </p:tavLst>
                                    </p:anim>
                                    <p:anim to="" calcmode="lin" valueType="num">
                                      <p:cBhvr>
                                        <p:cTn id="95" dur="500" fill="hold">
                                          <p:stCondLst>
                                            <p:cond delay="0"/>
                                          </p:stCondLst>
                                        </p:cTn>
                                        <p:tgtEl>
                                          <p:spTgt spid="198"/>
                                        </p:tgtEl>
                                        <p:attrNameLst>
                                          <p:attrName>ppt_y</p:attrName>
                                        </p:attrNameLst>
                                      </p:cBhvr>
                                      <p:tavLst>
                                        <p:tav tm="0" fmla="((floor(#ppt_y-0.5)+ceil(#ppt_y-0.5))*0.5+0.5)+(#ppt_y- ((floor(#ppt_y-0.5)+ceil(#ppt_y-0.5))*0.5+0.5))*$">
                                          <p:val>
                                            <p:strVal val="0"/>
                                          </p:val>
                                        </p:tav>
                                        <p:tav tm="100000">
                                          <p:val>
                                            <p:strVal val="1"/>
                                          </p:val>
                                        </p:tav>
                                      </p:tavLst>
                                    </p:anim>
                                    <p:anim to="" calcmode="lin" valueType="num">
                                      <p:cBhvr>
                                        <p:cTn id="96" dur="500" fill="hold">
                                          <p:stCondLst>
                                            <p:cond delay="0"/>
                                          </p:stCondLst>
                                        </p:cTn>
                                        <p:tgtEl>
                                          <p:spTgt spid="198"/>
                                        </p:tgtEl>
                                        <p:attrNameLst>
                                          <p:attrName>style.opacity</p:attrName>
                                        </p:attrNameLst>
                                      </p:cBhvr>
                                      <p:tavLst>
                                        <p:tav tm="0">
                                          <p:val>
                                            <p:strVal val="0"/>
                                          </p:val>
                                        </p:tav>
                                        <p:tav tm="100000">
                                          <p:val>
                                            <p:strVal val="1"/>
                                          </p:val>
                                        </p:tav>
                                      </p:tavLst>
                                    </p:anim>
                                    <p:anim to="" calcmode="lin" valueType="num">
                                      <p:cBhvr>
                                        <p:cTn id="97" dur="500" fill="hold">
                                          <p:stCondLst>
                                            <p:cond delay="0"/>
                                          </p:stCondLst>
                                        </p:cTn>
                                        <p:tgtEl>
                                          <p:spTgt spid="198"/>
                                        </p:tgtEl>
                                        <p:attrNameLst>
                                          <p:attrName>ppt_w</p:attrName>
                                        </p:attrNameLst>
                                      </p:cBhvr>
                                      <p:tavLst>
                                        <p:tav tm="0">
                                          <p:val>
                                            <p:strVal val="#ppt_w*2"/>
                                          </p:val>
                                        </p:tav>
                                        <p:tav tm="100000">
                                          <p:val>
                                            <p:strVal val="#ppt_w"/>
                                          </p:val>
                                        </p:tav>
                                      </p:tavLst>
                                    </p:anim>
                                    <p:anim to="" calcmode="lin" valueType="num">
                                      <p:cBhvr>
                                        <p:cTn id="98" dur="500" fill="hold">
                                          <p:stCondLst>
                                            <p:cond delay="0"/>
                                          </p:stCondLst>
                                        </p:cTn>
                                        <p:tgtEl>
                                          <p:spTgt spid="198"/>
                                        </p:tgtEl>
                                        <p:attrNameLst>
                                          <p:attrName>ppt_h</p:attrName>
                                        </p:attrNameLst>
                                      </p:cBhvr>
                                      <p:tavLst>
                                        <p:tav tm="0">
                                          <p:val>
                                            <p:strVal val="#ppt_h*2"/>
                                          </p:val>
                                        </p:tav>
                                        <p:tav tm="100000">
                                          <p:val>
                                            <p:strVal val="#ppt_h"/>
                                          </p:val>
                                        </p:tav>
                                      </p:tavLst>
                                    </p:anim>
                                  </p:childTnLst>
                                </p:cTn>
                              </p:par>
                              <p:par>
                                <p:cTn id="99" presetID="0" presetClass="entr" presetSubtype="0" fill="hold" grpId="0" nodeType="withEffect">
                                  <p:stCondLst>
                                    <p:cond delay="0"/>
                                  </p:stCondLst>
                                  <p:childTnLst>
                                    <p:set>
                                      <p:cBhvr>
                                        <p:cTn id="100" dur="1" fill="hold">
                                          <p:stCondLst>
                                            <p:cond delay="0"/>
                                          </p:stCondLst>
                                        </p:cTn>
                                        <p:tgtEl>
                                          <p:spTgt spid="203"/>
                                        </p:tgtEl>
                                        <p:attrNameLst>
                                          <p:attrName>style.visibility</p:attrName>
                                        </p:attrNameLst>
                                      </p:cBhvr>
                                      <p:to>
                                        <p:strVal val="visible"/>
                                      </p:to>
                                    </p:set>
                                    <p:anim to="" calcmode="lin" valueType="num">
                                      <p:cBhvr>
                                        <p:cTn id="101" dur="500" fill="hold">
                                          <p:stCondLst>
                                            <p:cond delay="0"/>
                                          </p:stCondLst>
                                        </p:cTn>
                                        <p:tgtEl>
                                          <p:spTgt spid="203"/>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02" dur="500" fill="hold">
                                          <p:stCondLst>
                                            <p:cond delay="0"/>
                                          </p:stCondLst>
                                        </p:cTn>
                                        <p:tgtEl>
                                          <p:spTgt spid="203"/>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03" dur="500" fill="hold">
                                          <p:stCondLst>
                                            <p:cond delay="0"/>
                                          </p:stCondLst>
                                        </p:cTn>
                                        <p:tgtEl>
                                          <p:spTgt spid="203"/>
                                        </p:tgtEl>
                                        <p:attrNameLst>
                                          <p:attrName>style.opacity</p:attrName>
                                        </p:attrNameLst>
                                      </p:cBhvr>
                                      <p:tavLst>
                                        <p:tav tm="0">
                                          <p:val>
                                            <p:strVal val="0"/>
                                          </p:val>
                                        </p:tav>
                                        <p:tav tm="100000">
                                          <p:val>
                                            <p:strVal val="1"/>
                                          </p:val>
                                        </p:tav>
                                      </p:tavLst>
                                    </p:anim>
                                    <p:anim to="" calcmode="lin" valueType="num">
                                      <p:cBhvr>
                                        <p:cTn id="104" dur="500" fill="hold">
                                          <p:stCondLst>
                                            <p:cond delay="0"/>
                                          </p:stCondLst>
                                        </p:cTn>
                                        <p:tgtEl>
                                          <p:spTgt spid="203"/>
                                        </p:tgtEl>
                                        <p:attrNameLst>
                                          <p:attrName>ppt_w</p:attrName>
                                        </p:attrNameLst>
                                      </p:cBhvr>
                                      <p:tavLst>
                                        <p:tav tm="0">
                                          <p:val>
                                            <p:strVal val="#ppt_w*2"/>
                                          </p:val>
                                        </p:tav>
                                        <p:tav tm="100000">
                                          <p:val>
                                            <p:strVal val="#ppt_w"/>
                                          </p:val>
                                        </p:tav>
                                      </p:tavLst>
                                    </p:anim>
                                    <p:anim to="" calcmode="lin" valueType="num">
                                      <p:cBhvr>
                                        <p:cTn id="105" dur="500" fill="hold">
                                          <p:stCondLst>
                                            <p:cond delay="0"/>
                                          </p:stCondLst>
                                        </p:cTn>
                                        <p:tgtEl>
                                          <p:spTgt spid="203"/>
                                        </p:tgtEl>
                                        <p:attrNameLst>
                                          <p:attrName>ppt_h</p:attrName>
                                        </p:attrNameLst>
                                      </p:cBhvr>
                                      <p:tavLst>
                                        <p:tav tm="0">
                                          <p:val>
                                            <p:strVal val="#ppt_h*2"/>
                                          </p:val>
                                        </p:tav>
                                        <p:tav tm="100000">
                                          <p:val>
                                            <p:strVal val="#ppt_h"/>
                                          </p:val>
                                        </p:tav>
                                      </p:tavLst>
                                    </p:anim>
                                  </p:childTnLst>
                                </p:cTn>
                              </p:par>
                              <p:par>
                                <p:cTn id="106" presetID="53" presetClass="entr" presetSubtype="16" fill="hold" grpId="0" nodeType="withEffect">
                                  <p:stCondLst>
                                    <p:cond delay="0"/>
                                  </p:stCondLst>
                                  <p:childTnLst>
                                    <p:set>
                                      <p:cBhvr>
                                        <p:cTn id="107" dur="1" fill="hold">
                                          <p:stCondLst>
                                            <p:cond delay="0"/>
                                          </p:stCondLst>
                                        </p:cTn>
                                        <p:tgtEl>
                                          <p:spTgt spid="205"/>
                                        </p:tgtEl>
                                        <p:attrNameLst>
                                          <p:attrName>style.visibility</p:attrName>
                                        </p:attrNameLst>
                                      </p:cBhvr>
                                      <p:to>
                                        <p:strVal val="visible"/>
                                      </p:to>
                                    </p:set>
                                    <p:anim calcmode="lin" valueType="num">
                                      <p:cBhvr>
                                        <p:cTn id="108" dur="500" fill="hold"/>
                                        <p:tgtEl>
                                          <p:spTgt spid="205"/>
                                        </p:tgtEl>
                                        <p:attrNameLst>
                                          <p:attrName>ppt_w</p:attrName>
                                        </p:attrNameLst>
                                      </p:cBhvr>
                                      <p:tavLst>
                                        <p:tav tm="0">
                                          <p:val>
                                            <p:fltVal val="0"/>
                                          </p:val>
                                        </p:tav>
                                        <p:tav tm="100000">
                                          <p:val>
                                            <p:strVal val="#ppt_w"/>
                                          </p:val>
                                        </p:tav>
                                      </p:tavLst>
                                    </p:anim>
                                    <p:anim calcmode="lin" valueType="num">
                                      <p:cBhvr>
                                        <p:cTn id="109" dur="500" fill="hold"/>
                                        <p:tgtEl>
                                          <p:spTgt spid="205"/>
                                        </p:tgtEl>
                                        <p:attrNameLst>
                                          <p:attrName>ppt_h</p:attrName>
                                        </p:attrNameLst>
                                      </p:cBhvr>
                                      <p:tavLst>
                                        <p:tav tm="0">
                                          <p:val>
                                            <p:fltVal val="0"/>
                                          </p:val>
                                        </p:tav>
                                        <p:tav tm="100000">
                                          <p:val>
                                            <p:strVal val="#ppt_h"/>
                                          </p:val>
                                        </p:tav>
                                      </p:tavLst>
                                    </p:anim>
                                    <p:animEffect transition="in" filter="fade">
                                      <p:cBhvr>
                                        <p:cTn id="110" dur="500"/>
                                        <p:tgtEl>
                                          <p:spTgt spid="205"/>
                                        </p:tgtEl>
                                      </p:cBhvr>
                                    </p:animEffect>
                                  </p:childTnLst>
                                </p:cTn>
                              </p:par>
                              <p:par>
                                <p:cTn id="111" presetID="0" presetClass="entr" presetSubtype="0" fill="hold" grpId="0" nodeType="withEffect">
                                  <p:stCondLst>
                                    <p:cond delay="0"/>
                                  </p:stCondLst>
                                  <p:childTnLst>
                                    <p:set>
                                      <p:cBhvr>
                                        <p:cTn id="112" dur="1" fill="hold">
                                          <p:stCondLst>
                                            <p:cond delay="0"/>
                                          </p:stCondLst>
                                        </p:cTn>
                                        <p:tgtEl>
                                          <p:spTgt spid="206"/>
                                        </p:tgtEl>
                                        <p:attrNameLst>
                                          <p:attrName>style.visibility</p:attrName>
                                        </p:attrNameLst>
                                      </p:cBhvr>
                                      <p:to>
                                        <p:strVal val="visible"/>
                                      </p:to>
                                    </p:set>
                                    <p:anim to="" calcmode="lin" valueType="num">
                                      <p:cBhvr>
                                        <p:cTn id="113" dur="500" fill="hold">
                                          <p:stCondLst>
                                            <p:cond delay="0"/>
                                          </p:stCondLst>
                                        </p:cTn>
                                        <p:tgtEl>
                                          <p:spTgt spid="206"/>
                                        </p:tgtEl>
                                        <p:attrNameLst>
                                          <p:attrName>ppt_x</p:attrName>
                                        </p:attrNameLst>
                                      </p:cBhvr>
                                      <p:tavLst>
                                        <p:tav tm="0" fmla="((floor(#ppt_x-0.5)+ceil(#ppt_x-0.5))*0.5+0.5)+(#ppt_x- ((floor(#ppt_x-0.5)+ceil(#ppt_x-0.5))*0.5+0.5))*$">
                                          <p:val>
                                            <p:strVal val="0"/>
                                          </p:val>
                                        </p:tav>
                                        <p:tav tm="100000">
                                          <p:val>
                                            <p:strVal val="1"/>
                                          </p:val>
                                        </p:tav>
                                      </p:tavLst>
                                    </p:anim>
                                    <p:anim to="" calcmode="lin" valueType="num">
                                      <p:cBhvr>
                                        <p:cTn id="114" dur="500" fill="hold">
                                          <p:stCondLst>
                                            <p:cond delay="0"/>
                                          </p:stCondLst>
                                        </p:cTn>
                                        <p:tgtEl>
                                          <p:spTgt spid="206"/>
                                        </p:tgtEl>
                                        <p:attrNameLst>
                                          <p:attrName>ppt_y</p:attrName>
                                        </p:attrNameLst>
                                      </p:cBhvr>
                                      <p:tavLst>
                                        <p:tav tm="0" fmla="((floor(#ppt_y-0.5)+ceil(#ppt_y-0.5))*0.5+0.5)+(#ppt_y- ((floor(#ppt_y-0.5)+ceil(#ppt_y-0.5))*0.5+0.5))*$">
                                          <p:val>
                                            <p:strVal val="0"/>
                                          </p:val>
                                        </p:tav>
                                        <p:tav tm="100000">
                                          <p:val>
                                            <p:strVal val="1"/>
                                          </p:val>
                                        </p:tav>
                                      </p:tavLst>
                                    </p:anim>
                                    <p:anim to="" calcmode="lin" valueType="num">
                                      <p:cBhvr>
                                        <p:cTn id="115" dur="500" fill="hold">
                                          <p:stCondLst>
                                            <p:cond delay="0"/>
                                          </p:stCondLst>
                                        </p:cTn>
                                        <p:tgtEl>
                                          <p:spTgt spid="206"/>
                                        </p:tgtEl>
                                        <p:attrNameLst>
                                          <p:attrName>style.opacity</p:attrName>
                                        </p:attrNameLst>
                                      </p:cBhvr>
                                      <p:tavLst>
                                        <p:tav tm="0">
                                          <p:val>
                                            <p:strVal val="0"/>
                                          </p:val>
                                        </p:tav>
                                        <p:tav tm="100000">
                                          <p:val>
                                            <p:strVal val="1"/>
                                          </p:val>
                                        </p:tav>
                                      </p:tavLst>
                                    </p:anim>
                                    <p:anim to="" calcmode="lin" valueType="num">
                                      <p:cBhvr>
                                        <p:cTn id="116" dur="500" fill="hold">
                                          <p:stCondLst>
                                            <p:cond delay="0"/>
                                          </p:stCondLst>
                                        </p:cTn>
                                        <p:tgtEl>
                                          <p:spTgt spid="206"/>
                                        </p:tgtEl>
                                        <p:attrNameLst>
                                          <p:attrName>ppt_w</p:attrName>
                                        </p:attrNameLst>
                                      </p:cBhvr>
                                      <p:tavLst>
                                        <p:tav tm="0">
                                          <p:val>
                                            <p:strVal val="#ppt_w*2"/>
                                          </p:val>
                                        </p:tav>
                                        <p:tav tm="100000">
                                          <p:val>
                                            <p:strVal val="#ppt_w"/>
                                          </p:val>
                                        </p:tav>
                                      </p:tavLst>
                                    </p:anim>
                                    <p:anim to="" calcmode="lin" valueType="num">
                                      <p:cBhvr>
                                        <p:cTn id="117" dur="500" fill="hold">
                                          <p:stCondLst>
                                            <p:cond delay="0"/>
                                          </p:stCondLst>
                                        </p:cTn>
                                        <p:tgtEl>
                                          <p:spTgt spid="206"/>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5" grpId="0" animBg="1"/>
      <p:bldP spid="2" grpId="0" animBg="1"/>
      <p:bldP spid="58" grpId="0" animBg="1"/>
      <p:bldP spid="59" grpId="0" animBg="1"/>
      <p:bldP spid="107" grpId="0" animBg="1"/>
      <p:bldP spid="197" grpId="0"/>
      <p:bldP spid="203" grpId="0" animBg="1"/>
      <p:bldP spid="205" grpId="0"/>
      <p:bldP spid="20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hidden="1"/>
          <p:cNvGrpSpPr/>
          <p:nvPr/>
        </p:nvGrpSpPr>
        <p:grpSpPr>
          <a:xfrm>
            <a:off x="0" y="0"/>
            <a:ext cx="12192000" cy="6857365"/>
            <a:chOff x="0" y="0"/>
            <a:chExt cx="19200" cy="10799"/>
          </a:xfrm>
        </p:grpSpPr>
        <p:sp>
          <p:nvSpPr>
            <p:cNvPr id="6" name="椭圆 5"/>
            <p:cNvSpPr/>
            <p:nvPr/>
          </p:nvSpPr>
          <p:spPr>
            <a:xfrm>
              <a:off x="1621" y="1675"/>
              <a:ext cx="754" cy="754"/>
            </a:xfrm>
            <a:prstGeom prst="ellipse">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023" y="4966"/>
              <a:ext cx="867" cy="86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688" y="9089"/>
              <a:ext cx="1300" cy="1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309" y="1214"/>
              <a:ext cx="329" cy="3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a:off x="0" y="6495"/>
              <a:ext cx="3930" cy="430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sp>
          <p:nvSpPr>
            <p:cNvPr id="11" name="任意多边形: 形状 10"/>
            <p:cNvSpPr/>
            <p:nvPr/>
          </p:nvSpPr>
          <p:spPr>
            <a:xfrm flipH="1">
              <a:off x="16508" y="0"/>
              <a:ext cx="2692" cy="2428"/>
            </a:xfrm>
            <a:custGeom>
              <a:avLst/>
              <a:gdLst>
                <a:gd name="connsiteX0" fmla="*/ 0 w 1709721"/>
                <a:gd name="connsiteY0" fmla="*/ 0 h 1542092"/>
                <a:gd name="connsiteX1" fmla="*/ 1709721 w 1709721"/>
                <a:gd name="connsiteY1" fmla="*/ 0 h 1542092"/>
                <a:gd name="connsiteX2" fmla="*/ 1683816 w 1709721"/>
                <a:gd name="connsiteY2" fmla="*/ 169743 h 1542092"/>
                <a:gd name="connsiteX3" fmla="*/ 0 w 1709721"/>
                <a:gd name="connsiteY3" fmla="*/ 1542092 h 1542092"/>
              </a:gdLst>
              <a:ahLst/>
              <a:cxnLst>
                <a:cxn ang="0">
                  <a:pos x="connsiteX0" y="connsiteY0"/>
                </a:cxn>
                <a:cxn ang="0">
                  <a:pos x="connsiteX1" y="connsiteY1"/>
                </a:cxn>
                <a:cxn ang="0">
                  <a:pos x="connsiteX2" y="connsiteY2"/>
                </a:cxn>
                <a:cxn ang="0">
                  <a:pos x="connsiteX3" y="connsiteY3"/>
                </a:cxn>
              </a:cxnLst>
              <a:rect l="l" t="t" r="r" b="b"/>
              <a:pathLst>
                <a:path w="1709721" h="1542092">
                  <a:moveTo>
                    <a:pt x="0" y="0"/>
                  </a:moveTo>
                  <a:lnTo>
                    <a:pt x="1709721" y="0"/>
                  </a:lnTo>
                  <a:lnTo>
                    <a:pt x="1683816" y="169743"/>
                  </a:lnTo>
                  <a:cubicBezTo>
                    <a:pt x="1523550" y="952941"/>
                    <a:pt x="830577" y="1542092"/>
                    <a:pt x="0" y="15420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grpSp>
      <p:grpSp>
        <p:nvGrpSpPr>
          <p:cNvPr id="3" name="组合 2"/>
          <p:cNvGrpSpPr/>
          <p:nvPr/>
        </p:nvGrpSpPr>
        <p:grpSpPr>
          <a:xfrm>
            <a:off x="8128849" y="1826566"/>
            <a:ext cx="10186827" cy="4816867"/>
            <a:chOff x="7683144" y="1826566"/>
            <a:chExt cx="10186827" cy="4816867"/>
          </a:xfrm>
        </p:grpSpPr>
        <p:sp>
          <p:nvSpPr>
            <p:cNvPr id="1099" name="矩形 1098"/>
            <p:cNvSpPr/>
            <p:nvPr>
              <p:custDataLst>
                <p:tags r:id="rId13"/>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8" name="矩形 1097"/>
            <p:cNvSpPr/>
            <p:nvPr>
              <p:custDataLst>
                <p:tags r:id="rId14"/>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3" name="矩形 1092"/>
            <p:cNvSpPr/>
            <p:nvPr>
              <p:custDataLst>
                <p:tags r:id="rId15"/>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4" name="矩形 1093"/>
            <p:cNvSpPr/>
            <p:nvPr>
              <p:custDataLst>
                <p:tags r:id="rId16"/>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5" name="矩形 1094"/>
            <p:cNvSpPr/>
            <p:nvPr>
              <p:custDataLst>
                <p:tags r:id="rId17"/>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2" name="矩形 1091"/>
            <p:cNvSpPr/>
            <p:nvPr>
              <p:custDataLst>
                <p:tags r:id="rId18"/>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1" name="矩形 1090"/>
            <p:cNvSpPr/>
            <p:nvPr>
              <p:custDataLst>
                <p:tags r:id="rId19"/>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0" name="矩形 1089"/>
            <p:cNvSpPr/>
            <p:nvPr>
              <p:custDataLst>
                <p:tags r:id="rId20"/>
              </p:custDataLst>
            </p:nvPr>
          </p:nvSpPr>
          <p:spPr>
            <a:xfrm>
              <a:off x="8556447" y="1982913"/>
              <a:ext cx="6791218" cy="559014"/>
            </a:xfrm>
            <a:prstGeom prst="rect">
              <a:avLst/>
            </a:prstGeom>
            <a:gradFill flip="none" rotWithShape="1">
              <a:gsLst>
                <a:gs pos="100000">
                  <a:schemeClr val="accent1">
                    <a:alpha val="0"/>
                  </a:schemeClr>
                </a:gs>
                <a:gs pos="0">
                  <a:schemeClr val="accent2">
                    <a:alpha val="2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grpSp>
      <p:grpSp>
        <p:nvGrpSpPr>
          <p:cNvPr id="4" name="组合 3"/>
          <p:cNvGrpSpPr/>
          <p:nvPr/>
        </p:nvGrpSpPr>
        <p:grpSpPr>
          <a:xfrm flipH="1">
            <a:off x="-6123675" y="1826566"/>
            <a:ext cx="10186827" cy="4816867"/>
            <a:chOff x="7683144" y="1826566"/>
            <a:chExt cx="10186827" cy="4816867"/>
          </a:xfrm>
        </p:grpSpPr>
        <p:sp>
          <p:nvSpPr>
            <p:cNvPr id="5" name="矩形 4"/>
            <p:cNvSpPr/>
            <p:nvPr>
              <p:custDataLst>
                <p:tags r:id="rId5"/>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 name="矩形 1"/>
            <p:cNvSpPr/>
            <p:nvPr>
              <p:custDataLst>
                <p:tags r:id="rId6"/>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6" name="矩形 15"/>
            <p:cNvSpPr/>
            <p:nvPr>
              <p:custDataLst>
                <p:tags r:id="rId7"/>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7" name="矩形 16"/>
            <p:cNvSpPr/>
            <p:nvPr>
              <p:custDataLst>
                <p:tags r:id="rId8"/>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8" name="矩形 17"/>
            <p:cNvSpPr/>
            <p:nvPr>
              <p:custDataLst>
                <p:tags r:id="rId9"/>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9" name="矩形 18"/>
            <p:cNvSpPr/>
            <p:nvPr>
              <p:custDataLst>
                <p:tags r:id="rId10"/>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0" name="矩形 19"/>
            <p:cNvSpPr/>
            <p:nvPr>
              <p:custDataLst>
                <p:tags r:id="rId11"/>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1" name="矩形 20"/>
            <p:cNvSpPr/>
            <p:nvPr>
              <p:custDataLst>
                <p:tags r:id="rId12"/>
              </p:custDataLst>
            </p:nvPr>
          </p:nvSpPr>
          <p:spPr>
            <a:xfrm>
              <a:off x="8556447" y="1982913"/>
              <a:ext cx="6791218" cy="559014"/>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chemeClr val="accent1"/>
                </a:solidFill>
                <a:latin typeface="微软雅黑" panose="020B0503020204020204" charset="-122"/>
                <a:ea typeface="微软雅黑" panose="020B0503020204020204" charset="-122"/>
              </a:endParaRPr>
            </a:p>
          </p:txBody>
        </p:sp>
      </p:grpSp>
      <p:sp>
        <p:nvSpPr>
          <p:cNvPr id="12" name="序号"/>
          <p:cNvSpPr txBox="1"/>
          <p:nvPr>
            <p:custDataLst>
              <p:tags r:id="rId2"/>
            </p:custDataLst>
          </p:nvPr>
        </p:nvSpPr>
        <p:spPr>
          <a:xfrm>
            <a:off x="2344420" y="2054860"/>
            <a:ext cx="2483485" cy="2089150"/>
          </a:xfrm>
          <a:prstGeom prst="rect">
            <a:avLst/>
          </a:prstGeom>
        </p:spPr>
        <p:txBody>
          <a:bodyPr wrap="square">
            <a:normAutofit/>
          </a:bodyPr>
          <a:lstStyle>
            <a:lvl1pPr marL="0" indent="0" algn="l" defTabSz="914400" rtl="0" eaLnBrk="1" latinLnBrk="0" hangingPunct="1">
              <a:lnSpc>
                <a:spcPct val="90000"/>
              </a:lnSpc>
              <a:spcBef>
                <a:spcPts val="1000"/>
              </a:spcBef>
              <a:buFont typeface="Arial" panose="020B0604020202020204" pitchFamily="34" charset="0"/>
              <a:buNone/>
              <a:defRPr sz="16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en-US" altLang="zh-CN" sz="12000" b="1">
                <a:solidFill>
                  <a:schemeClr val="accent1"/>
                </a:solidFill>
                <a:latin typeface="微软雅黑" panose="020B0503020204020204" charset="-122"/>
                <a:ea typeface="微软雅黑" panose="020B0503020204020204" charset="-122"/>
              </a:rPr>
              <a:t>03</a:t>
            </a:r>
          </a:p>
        </p:txBody>
      </p:sp>
      <p:sp>
        <p:nvSpPr>
          <p:cNvPr id="34" name="标题"/>
          <p:cNvSpPr txBox="1"/>
          <p:nvPr>
            <p:custDataLst>
              <p:tags r:id="rId3"/>
            </p:custDataLst>
          </p:nvPr>
        </p:nvSpPr>
        <p:spPr>
          <a:xfrm>
            <a:off x="4404995" y="2298700"/>
            <a:ext cx="6791218" cy="932180"/>
          </a:xfrm>
          <a:prstGeom prst="rect">
            <a:avLst/>
          </a:prstGeom>
          <a:noFill/>
        </p:spPr>
        <p:txBody>
          <a:bodyPr wrap="square" rtlCol="0" anchor="ctr"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4800" spc="0">
                <a:solidFill>
                  <a:schemeClr val="accent1"/>
                </a:solidFill>
                <a:latin typeface="微软雅黑" panose="020B0503020204020204" charset="-122"/>
                <a:ea typeface="微软雅黑" panose="020B0503020204020204" charset="-122"/>
                <a:cs typeface="+mn-ea"/>
                <a:sym typeface="+mn-lt"/>
              </a:rPr>
              <a:t>系统架构与技术选型</a:t>
            </a:r>
            <a:endParaRPr lang="zh-CN" altLang="en-US" sz="4800" spc="0" dirty="0">
              <a:solidFill>
                <a:schemeClr val="accent1"/>
              </a:solidFill>
              <a:latin typeface="微软雅黑" panose="020B0503020204020204" charset="-122"/>
              <a:ea typeface="微软雅黑" panose="020B0503020204020204" charset="-122"/>
              <a:cs typeface="+mn-ea"/>
              <a:sym typeface="+mn-lt"/>
            </a:endParaRPr>
          </a:p>
        </p:txBody>
      </p:sp>
      <p:sp>
        <p:nvSpPr>
          <p:cNvPr id="35" name="副标题"/>
          <p:cNvSpPr txBox="1"/>
          <p:nvPr>
            <p:custDataLst>
              <p:tags r:id="rId4"/>
            </p:custDataLst>
          </p:nvPr>
        </p:nvSpPr>
        <p:spPr>
          <a:xfrm>
            <a:off x="4404995" y="3326130"/>
            <a:ext cx="4715313" cy="398780"/>
          </a:xfrm>
          <a:prstGeom prst="rect">
            <a:avLst/>
          </a:prstGeom>
          <a:noFill/>
        </p:spPr>
        <p:txBody>
          <a:bodyPr wrap="square" rtlCol="0" anchor="ctr" anchorCtr="0">
            <a:normAutofit/>
          </a:bodyPr>
          <a:lstStyle/>
          <a:p>
            <a:r>
              <a:rPr lang="en-US" altLang="zh-CN" sz="1400">
                <a:solidFill>
                  <a:schemeClr val="accent1"/>
                </a:solidFill>
                <a:latin typeface="微软雅黑" panose="020B0503020204020204" charset="-122"/>
                <a:ea typeface="微软雅黑" panose="020B0503020204020204" charset="-122"/>
              </a:rPr>
              <a:t>System Architecture and Technology Selection</a:t>
            </a:r>
            <a:endParaRPr lang="zh-CN" altLang="en-US" sz="1400">
              <a:solidFill>
                <a:schemeClr val="accent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4/3*#ppt_w"/>
                                          </p:val>
                                        </p:tav>
                                        <p:tav tm="100000">
                                          <p:val>
                                            <p:strVal val="#ppt_w"/>
                                          </p:val>
                                        </p:tav>
                                      </p:tavLst>
                                    </p:anim>
                                    <p:anim calcmode="lin" valueType="num">
                                      <p:cBhvr>
                                        <p:cTn id="8" dur="500" fill="hold"/>
                                        <p:tgtEl>
                                          <p:spTgt spid="22"/>
                                        </p:tgtEl>
                                        <p:attrNameLst>
                                          <p:attrName>ppt_h</p:attrName>
                                        </p:attrNameLst>
                                      </p:cBhvr>
                                      <p:tavLst>
                                        <p:tav tm="0">
                                          <p:val>
                                            <p:strVal val="4/3*#ppt_h"/>
                                          </p:val>
                                        </p:tav>
                                        <p:tav tm="100000">
                                          <p:val>
                                            <p:strVal val="#ppt_h"/>
                                          </p:val>
                                        </p:tav>
                                      </p:tavLst>
                                    </p:anim>
                                  </p:childTnLst>
                                </p:cTn>
                              </p:par>
                              <p:par>
                                <p:cTn id="9" presetID="0"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to="" calcmode="lin" valueType="num">
                                      <p:cBhvr>
                                        <p:cTn id="11" dur="500" fill="hold">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2" dur="500" fill="hold">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3" dur="500" fill="hold">
                                          <p:stCondLst>
                                            <p:cond delay="0"/>
                                          </p:stCondLst>
                                        </p:cTn>
                                        <p:tgtEl>
                                          <p:spTgt spid="3"/>
                                        </p:tgtEl>
                                        <p:attrNameLst>
                                          <p:attrName>style.opacity</p:attrName>
                                        </p:attrNameLst>
                                      </p:cBhvr>
                                      <p:tavLst>
                                        <p:tav tm="0">
                                          <p:val>
                                            <p:strVal val="0"/>
                                          </p:val>
                                        </p:tav>
                                        <p:tav tm="100000">
                                          <p:val>
                                            <p:strVal val="1"/>
                                          </p:val>
                                        </p:tav>
                                      </p:tavLst>
                                    </p:anim>
                                  </p:childTnLst>
                                </p:cTn>
                              </p:par>
                              <p:par>
                                <p:cTn id="14" presetID="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to="" calcmode="lin" valueType="num">
                                      <p:cBhvr>
                                        <p:cTn id="16" dur="500" fill="hold">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17" dur="500" fill="hold">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18" dur="500" fill="hold">
                                          <p:stCondLst>
                                            <p:cond delay="0"/>
                                          </p:stCondLst>
                                        </p:cTn>
                                        <p:tgtEl>
                                          <p:spTgt spid="4"/>
                                        </p:tgtEl>
                                        <p:attrNameLst>
                                          <p:attrName>style.opacity</p:attrName>
                                        </p:attrNameLst>
                                      </p:cBhvr>
                                      <p:tavLst>
                                        <p:tav tm="0">
                                          <p:val>
                                            <p:strVal val="0"/>
                                          </p:val>
                                        </p:tav>
                                        <p:tav tm="100000">
                                          <p:val>
                                            <p:strVal val="1"/>
                                          </p:val>
                                        </p:tav>
                                      </p:tavLst>
                                    </p:anim>
                                  </p:childTnLst>
                                </p:cTn>
                              </p:par>
                              <p:par>
                                <p:cTn id="19" presetID="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 to="" calcmode="lin" valueType="num">
                                      <p:cBhvr>
                                        <p:cTn id="21" dur="500" fill="hold">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to="" calcmode="lin" valueType="num">
                                      <p:cBhvr>
                                        <p:cTn id="22" dur="500" fill="hold">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to="" calcmode="lin" valueType="num">
                                      <p:cBhvr>
                                        <p:cTn id="23" dur="500" fill="hold">
                                          <p:stCondLst>
                                            <p:cond delay="0"/>
                                          </p:stCondLst>
                                        </p:cTn>
                                        <p:tgtEl>
                                          <p:spTgt spid="12"/>
                                        </p:tgtEl>
                                        <p:attrNameLst>
                                          <p:attrName>style.opacity</p:attrName>
                                        </p:attrNameLst>
                                      </p:cBhvr>
                                      <p:tavLst>
                                        <p:tav tm="0">
                                          <p:val>
                                            <p:strVal val="0"/>
                                          </p:val>
                                        </p:tav>
                                        <p:tav tm="100000">
                                          <p:val>
                                            <p:strVal val="1"/>
                                          </p:val>
                                        </p:tav>
                                      </p:tavLst>
                                    </p:anim>
                                  </p:childTnLst>
                                </p:cTn>
                              </p:par>
                              <p:par>
                                <p:cTn id="24" presetID="23" presetClass="entr" presetSubtype="288"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 calcmode="lin" valueType="num">
                                      <p:cBhvr>
                                        <p:cTn id="26" dur="500" fill="hold"/>
                                        <p:tgtEl>
                                          <p:spTgt spid="34"/>
                                        </p:tgtEl>
                                        <p:attrNameLst>
                                          <p:attrName>ppt_w</p:attrName>
                                        </p:attrNameLst>
                                      </p:cBhvr>
                                      <p:tavLst>
                                        <p:tav tm="0">
                                          <p:val>
                                            <p:strVal val="4/3*#ppt_w"/>
                                          </p:val>
                                        </p:tav>
                                        <p:tav tm="100000">
                                          <p:val>
                                            <p:strVal val="#ppt_w"/>
                                          </p:val>
                                        </p:tav>
                                      </p:tavLst>
                                    </p:anim>
                                    <p:anim calcmode="lin" valueType="num">
                                      <p:cBhvr>
                                        <p:cTn id="27" dur="500" fill="hold"/>
                                        <p:tgtEl>
                                          <p:spTgt spid="34"/>
                                        </p:tgtEl>
                                        <p:attrNameLst>
                                          <p:attrName>ppt_h</p:attrName>
                                        </p:attrNameLst>
                                      </p:cBhvr>
                                      <p:tavLst>
                                        <p:tav tm="0">
                                          <p:val>
                                            <p:strVal val="4/3*#ppt_h"/>
                                          </p:val>
                                        </p:tav>
                                        <p:tav tm="100000">
                                          <p:val>
                                            <p:strVal val="#ppt_h"/>
                                          </p:val>
                                        </p:tav>
                                      </p:tavLst>
                                    </p:anim>
                                  </p:childTnLst>
                                </p:cTn>
                              </p:par>
                              <p:par>
                                <p:cTn id="28" presetID="23" presetClass="entr" presetSubtype="288"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 calcmode="lin" valueType="num">
                                      <p:cBhvr>
                                        <p:cTn id="30" dur="500" fill="hold"/>
                                        <p:tgtEl>
                                          <p:spTgt spid="35"/>
                                        </p:tgtEl>
                                        <p:attrNameLst>
                                          <p:attrName>ppt_w</p:attrName>
                                        </p:attrNameLst>
                                      </p:cBhvr>
                                      <p:tavLst>
                                        <p:tav tm="0">
                                          <p:val>
                                            <p:strVal val="4/3*#ppt_w"/>
                                          </p:val>
                                        </p:tav>
                                        <p:tav tm="100000">
                                          <p:val>
                                            <p:strVal val="#ppt_w"/>
                                          </p:val>
                                        </p:tav>
                                      </p:tavLst>
                                    </p:anim>
                                    <p:anim calcmode="lin" valueType="num">
                                      <p:cBhvr>
                                        <p:cTn id="31" dur="500" fill="hold"/>
                                        <p:tgtEl>
                                          <p:spTgt spid="35"/>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100000"/>
          </a:schemeClr>
        </a:solidFill>
        <a:effectLst/>
      </p:bgPr>
    </p:bg>
    <p:spTree>
      <p:nvGrpSpPr>
        <p:cNvPr id="1" name=""/>
        <p:cNvGrpSpPr/>
        <p:nvPr/>
      </p:nvGrpSpPr>
      <p:grpSpPr>
        <a:xfrm>
          <a:off x="0" y="0"/>
          <a:ext cx="0" cy="0"/>
          <a:chOff x="0" y="0"/>
          <a:chExt cx="0" cy="0"/>
        </a:xfrm>
      </p:grpSpPr>
      <p:sp>
        <p:nvSpPr>
          <p:cNvPr id="46" name="背景">
            <a:extLst>
              <a:ext uri="{FF2B5EF4-FFF2-40B4-BE49-F238E27FC236}">
                <a16:creationId xmlns:a16="http://schemas.microsoft.com/office/drawing/2014/main" id="{04B2F92B-AAD2-0A40-60A0-E2061BBF700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FE759DD2-DD42-3414-2922-B4D242E06454}"/>
              </a:ext>
            </a:extLst>
          </p:cNvPr>
          <p:cNvSpPr/>
          <p:nvPr>
            <p:custDataLst>
              <p:tags r:id="rId2"/>
            </p:custDataLst>
          </p:nvPr>
        </p:nvSpPr>
        <p:spPr>
          <a:xfrm rot="5400000">
            <a:off x="1948215" y="5335304"/>
            <a:ext cx="735012" cy="2310380"/>
          </a:xfrm>
          <a:custGeom>
            <a:avLst/>
            <a:gdLst>
              <a:gd name="connsiteX0" fmla="*/ 0 w 735012"/>
              <a:gd name="connsiteY0" fmla="*/ 1154989 h 2310380"/>
              <a:gd name="connsiteX1" fmla="*/ 87920 w 735012"/>
              <a:gd name="connsiteY1" fmla="*/ 883031 h 2310380"/>
              <a:gd name="connsiteX2" fmla="*/ 622771 w 735012"/>
              <a:gd name="connsiteY2" fmla="*/ 118526 h 2310380"/>
              <a:gd name="connsiteX3" fmla="*/ 728551 w 735012"/>
              <a:gd name="connsiteY3" fmla="*/ 4644 h 2310380"/>
              <a:gd name="connsiteX4" fmla="*/ 735012 w 735012"/>
              <a:gd name="connsiteY4" fmla="*/ 0 h 2310380"/>
              <a:gd name="connsiteX5" fmla="*/ 735011 w 735012"/>
              <a:gd name="connsiteY5" fmla="*/ 2310380 h 2310380"/>
              <a:gd name="connsiteX6" fmla="*/ 728035 w 735012"/>
              <a:gd name="connsiteY6" fmla="*/ 2305331 h 2310380"/>
              <a:gd name="connsiteX7" fmla="*/ 622770 w 735012"/>
              <a:gd name="connsiteY7" fmla="*/ 2191449 h 2310380"/>
              <a:gd name="connsiteX8" fmla="*/ 87920 w 735012"/>
              <a:gd name="connsiteY8" fmla="*/ 1426947 h 2310380"/>
              <a:gd name="connsiteX9" fmla="*/ 0 w 735012"/>
              <a:gd name="connsiteY9" fmla="*/ 1154989 h 231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012" h="2310380">
                <a:moveTo>
                  <a:pt x="0" y="1154989"/>
                </a:moveTo>
                <a:cubicBezTo>
                  <a:pt x="0" y="1061315"/>
                  <a:pt x="29306" y="967641"/>
                  <a:pt x="87920" y="883031"/>
                </a:cubicBezTo>
                <a:lnTo>
                  <a:pt x="622771" y="118526"/>
                </a:lnTo>
                <a:cubicBezTo>
                  <a:pt x="652078" y="76221"/>
                  <a:pt x="687796" y="38072"/>
                  <a:pt x="728551" y="4644"/>
                </a:cubicBezTo>
                <a:lnTo>
                  <a:pt x="735012" y="0"/>
                </a:lnTo>
                <a:lnTo>
                  <a:pt x="735011" y="2310380"/>
                </a:lnTo>
                <a:lnTo>
                  <a:pt x="728035" y="2305331"/>
                </a:lnTo>
                <a:cubicBezTo>
                  <a:pt x="687566" y="2271903"/>
                  <a:pt x="652077" y="2233753"/>
                  <a:pt x="622770" y="2191449"/>
                </a:cubicBezTo>
                <a:lnTo>
                  <a:pt x="87920" y="1426947"/>
                </a:lnTo>
                <a:cubicBezTo>
                  <a:pt x="29306" y="1342338"/>
                  <a:pt x="0" y="1248664"/>
                  <a:pt x="0" y="1154989"/>
                </a:cubicBezTo>
                <a:close/>
              </a:path>
            </a:pathLst>
          </a:custGeom>
          <a:solidFill>
            <a:schemeClr val="accent1">
              <a:alpha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ym typeface="+mn-ea"/>
            </a:endParaRPr>
          </a:p>
        </p:txBody>
      </p:sp>
      <p:grpSp>
        <p:nvGrpSpPr>
          <p:cNvPr id="2" name="组合 1">
            <a:extLst>
              <a:ext uri="{FF2B5EF4-FFF2-40B4-BE49-F238E27FC236}">
                <a16:creationId xmlns:a16="http://schemas.microsoft.com/office/drawing/2014/main" id="{353F090D-608E-0E7E-8895-5B19B79C0C79}"/>
              </a:ext>
            </a:extLst>
          </p:cNvPr>
          <p:cNvGrpSpPr/>
          <p:nvPr/>
        </p:nvGrpSpPr>
        <p:grpSpPr>
          <a:xfrm rot="10800000" flipH="1">
            <a:off x="11163300" y="123998"/>
            <a:ext cx="1762125" cy="842942"/>
            <a:chOff x="968552" y="-269238"/>
            <a:chExt cx="645858" cy="312419"/>
          </a:xfrm>
          <a:gradFill flip="none" rotWithShape="1">
            <a:gsLst>
              <a:gs pos="0">
                <a:schemeClr val="accent1"/>
              </a:gs>
              <a:gs pos="91000">
                <a:schemeClr val="accent1">
                  <a:alpha val="45000"/>
                </a:schemeClr>
              </a:gs>
            </a:gsLst>
            <a:lin ang="9900000" scaled="1"/>
            <a:tileRect/>
          </a:gradFill>
        </p:grpSpPr>
        <p:sp>
          <p:nvSpPr>
            <p:cNvPr id="3" name="椭圆 2">
              <a:extLst>
                <a:ext uri="{FF2B5EF4-FFF2-40B4-BE49-F238E27FC236}">
                  <a16:creationId xmlns:a16="http://schemas.microsoft.com/office/drawing/2014/main" id="{CF8D5E26-D1BE-291D-122E-5ED75129224A}"/>
                </a:ext>
              </a:extLst>
            </p:cNvPr>
            <p:cNvSpPr/>
            <p:nvPr>
              <p:custDataLst>
                <p:tags r:id="rId7"/>
              </p:custDataLst>
            </p:nvPr>
          </p:nvSpPr>
          <p:spPr>
            <a:xfrm flipH="1" flipV="1">
              <a:off x="96861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 name="椭圆 3">
              <a:extLst>
                <a:ext uri="{FF2B5EF4-FFF2-40B4-BE49-F238E27FC236}">
                  <a16:creationId xmlns:a16="http://schemas.microsoft.com/office/drawing/2014/main" id="{16334164-776E-19AC-1062-EF19F5D94D5C}"/>
                </a:ext>
              </a:extLst>
            </p:cNvPr>
            <p:cNvSpPr/>
            <p:nvPr>
              <p:custDataLst>
                <p:tags r:id="rId8"/>
              </p:custDataLst>
            </p:nvPr>
          </p:nvSpPr>
          <p:spPr>
            <a:xfrm flipH="1" flipV="1">
              <a:off x="106863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5" name="椭圆 4">
              <a:extLst>
                <a:ext uri="{FF2B5EF4-FFF2-40B4-BE49-F238E27FC236}">
                  <a16:creationId xmlns:a16="http://schemas.microsoft.com/office/drawing/2014/main" id="{75FCE524-87BB-0ABE-F646-FEE7EAD5AEB7}"/>
                </a:ext>
              </a:extLst>
            </p:cNvPr>
            <p:cNvSpPr/>
            <p:nvPr>
              <p:custDataLst>
                <p:tags r:id="rId9"/>
              </p:custDataLst>
            </p:nvPr>
          </p:nvSpPr>
          <p:spPr>
            <a:xfrm flipH="1" flipV="1">
              <a:off x="1168643"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6" name="椭圆 5">
              <a:extLst>
                <a:ext uri="{FF2B5EF4-FFF2-40B4-BE49-F238E27FC236}">
                  <a16:creationId xmlns:a16="http://schemas.microsoft.com/office/drawing/2014/main" id="{1708C2D0-3AEE-6804-BB60-255BF4D9BD6B}"/>
                </a:ext>
              </a:extLst>
            </p:cNvPr>
            <p:cNvSpPr/>
            <p:nvPr>
              <p:custDataLst>
                <p:tags r:id="rId10"/>
              </p:custDataLst>
            </p:nvPr>
          </p:nvSpPr>
          <p:spPr>
            <a:xfrm flipH="1" flipV="1">
              <a:off x="1268655"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7" name="椭圆 6">
              <a:extLst>
                <a:ext uri="{FF2B5EF4-FFF2-40B4-BE49-F238E27FC236}">
                  <a16:creationId xmlns:a16="http://schemas.microsoft.com/office/drawing/2014/main" id="{9CD2E45B-E459-E50A-C57F-4369B330A6D8}"/>
                </a:ext>
              </a:extLst>
            </p:cNvPr>
            <p:cNvSpPr/>
            <p:nvPr>
              <p:custDataLst>
                <p:tags r:id="rId11"/>
              </p:custDataLst>
            </p:nvPr>
          </p:nvSpPr>
          <p:spPr>
            <a:xfrm flipH="1" flipV="1">
              <a:off x="1368667"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8" name="椭圆 7">
              <a:extLst>
                <a:ext uri="{FF2B5EF4-FFF2-40B4-BE49-F238E27FC236}">
                  <a16:creationId xmlns:a16="http://schemas.microsoft.com/office/drawing/2014/main" id="{1665BCFA-885A-B8D5-BF19-37C6093B62D7}"/>
                </a:ext>
              </a:extLst>
            </p:cNvPr>
            <p:cNvSpPr/>
            <p:nvPr>
              <p:custDataLst>
                <p:tags r:id="rId12"/>
              </p:custDataLst>
            </p:nvPr>
          </p:nvSpPr>
          <p:spPr>
            <a:xfrm flipH="1" flipV="1">
              <a:off x="1468679"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9" name="椭圆 8">
              <a:extLst>
                <a:ext uri="{FF2B5EF4-FFF2-40B4-BE49-F238E27FC236}">
                  <a16:creationId xmlns:a16="http://schemas.microsoft.com/office/drawing/2014/main" id="{7ACCA3C3-26B6-A12F-0040-CF8B007B41FC}"/>
                </a:ext>
              </a:extLst>
            </p:cNvPr>
            <p:cNvSpPr/>
            <p:nvPr>
              <p:custDataLst>
                <p:tags r:id="rId13"/>
              </p:custDataLst>
            </p:nvPr>
          </p:nvSpPr>
          <p:spPr>
            <a:xfrm flipH="1" flipV="1">
              <a:off x="1568691" y="-2692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0" name="椭圆 9">
              <a:extLst>
                <a:ext uri="{FF2B5EF4-FFF2-40B4-BE49-F238E27FC236}">
                  <a16:creationId xmlns:a16="http://schemas.microsoft.com/office/drawing/2014/main" id="{0ADBACF2-131F-1F4D-5F7C-6365650EE859}"/>
                </a:ext>
              </a:extLst>
            </p:cNvPr>
            <p:cNvSpPr/>
            <p:nvPr>
              <p:custDataLst>
                <p:tags r:id="rId14"/>
              </p:custDataLst>
            </p:nvPr>
          </p:nvSpPr>
          <p:spPr>
            <a:xfrm flipH="1" flipV="1">
              <a:off x="96861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1" name="椭圆 10">
              <a:extLst>
                <a:ext uri="{FF2B5EF4-FFF2-40B4-BE49-F238E27FC236}">
                  <a16:creationId xmlns:a16="http://schemas.microsoft.com/office/drawing/2014/main" id="{D947B209-7E66-CB73-D799-20F510DFA1B1}"/>
                </a:ext>
              </a:extLst>
            </p:cNvPr>
            <p:cNvSpPr/>
            <p:nvPr>
              <p:custDataLst>
                <p:tags r:id="rId15"/>
              </p:custDataLst>
            </p:nvPr>
          </p:nvSpPr>
          <p:spPr>
            <a:xfrm flipH="1" flipV="1">
              <a:off x="106863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2" name="椭圆 11">
              <a:extLst>
                <a:ext uri="{FF2B5EF4-FFF2-40B4-BE49-F238E27FC236}">
                  <a16:creationId xmlns:a16="http://schemas.microsoft.com/office/drawing/2014/main" id="{AEDD623F-3B59-A072-D021-68E4175034A9}"/>
                </a:ext>
              </a:extLst>
            </p:cNvPr>
            <p:cNvSpPr/>
            <p:nvPr>
              <p:custDataLst>
                <p:tags r:id="rId16"/>
              </p:custDataLst>
            </p:nvPr>
          </p:nvSpPr>
          <p:spPr>
            <a:xfrm flipH="1" flipV="1">
              <a:off x="1168643"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3" name="椭圆 12">
              <a:extLst>
                <a:ext uri="{FF2B5EF4-FFF2-40B4-BE49-F238E27FC236}">
                  <a16:creationId xmlns:a16="http://schemas.microsoft.com/office/drawing/2014/main" id="{A8471579-57C5-81F2-EE70-BDF5C314679E}"/>
                </a:ext>
              </a:extLst>
            </p:cNvPr>
            <p:cNvSpPr/>
            <p:nvPr>
              <p:custDataLst>
                <p:tags r:id="rId17"/>
              </p:custDataLst>
            </p:nvPr>
          </p:nvSpPr>
          <p:spPr>
            <a:xfrm flipH="1" flipV="1">
              <a:off x="1268655"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4" name="椭圆 13">
              <a:extLst>
                <a:ext uri="{FF2B5EF4-FFF2-40B4-BE49-F238E27FC236}">
                  <a16:creationId xmlns:a16="http://schemas.microsoft.com/office/drawing/2014/main" id="{77590010-6498-EC0B-6F3B-00BA7CB0E85F}"/>
                </a:ext>
              </a:extLst>
            </p:cNvPr>
            <p:cNvSpPr/>
            <p:nvPr>
              <p:custDataLst>
                <p:tags r:id="rId18"/>
              </p:custDataLst>
            </p:nvPr>
          </p:nvSpPr>
          <p:spPr>
            <a:xfrm flipH="1" flipV="1">
              <a:off x="1368667"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5" name="椭圆 14">
              <a:extLst>
                <a:ext uri="{FF2B5EF4-FFF2-40B4-BE49-F238E27FC236}">
                  <a16:creationId xmlns:a16="http://schemas.microsoft.com/office/drawing/2014/main" id="{8933BBAD-7AB8-173D-3DD9-4AC21F801FC7}"/>
                </a:ext>
              </a:extLst>
            </p:cNvPr>
            <p:cNvSpPr/>
            <p:nvPr>
              <p:custDataLst>
                <p:tags r:id="rId19"/>
              </p:custDataLst>
            </p:nvPr>
          </p:nvSpPr>
          <p:spPr>
            <a:xfrm flipH="1" flipV="1">
              <a:off x="1468679"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6" name="椭圆 15">
              <a:extLst>
                <a:ext uri="{FF2B5EF4-FFF2-40B4-BE49-F238E27FC236}">
                  <a16:creationId xmlns:a16="http://schemas.microsoft.com/office/drawing/2014/main" id="{B936B11F-4A22-34E4-8E6C-62DC6234AD7D}"/>
                </a:ext>
              </a:extLst>
            </p:cNvPr>
            <p:cNvSpPr/>
            <p:nvPr>
              <p:custDataLst>
                <p:tags r:id="rId20"/>
              </p:custDataLst>
            </p:nvPr>
          </p:nvSpPr>
          <p:spPr>
            <a:xfrm flipH="1" flipV="1">
              <a:off x="1568691" y="-20256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7" name="椭圆 16">
              <a:extLst>
                <a:ext uri="{FF2B5EF4-FFF2-40B4-BE49-F238E27FC236}">
                  <a16:creationId xmlns:a16="http://schemas.microsoft.com/office/drawing/2014/main" id="{E794C9F9-0B3E-D792-94F8-9380BB421D2E}"/>
                </a:ext>
              </a:extLst>
            </p:cNvPr>
            <p:cNvSpPr/>
            <p:nvPr>
              <p:custDataLst>
                <p:tags r:id="rId21"/>
              </p:custDataLst>
            </p:nvPr>
          </p:nvSpPr>
          <p:spPr>
            <a:xfrm flipH="1" flipV="1">
              <a:off x="968552" y="-135888"/>
              <a:ext cx="45786"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19" name="椭圆 18">
              <a:extLst>
                <a:ext uri="{FF2B5EF4-FFF2-40B4-BE49-F238E27FC236}">
                  <a16:creationId xmlns:a16="http://schemas.microsoft.com/office/drawing/2014/main" id="{325C9974-0BBF-6E36-2654-44A8B9BFC67F}"/>
                </a:ext>
              </a:extLst>
            </p:cNvPr>
            <p:cNvSpPr/>
            <p:nvPr>
              <p:custDataLst>
                <p:tags r:id="rId22"/>
              </p:custDataLst>
            </p:nvPr>
          </p:nvSpPr>
          <p:spPr>
            <a:xfrm flipH="1" flipV="1">
              <a:off x="106863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0" name="椭圆 19">
              <a:extLst>
                <a:ext uri="{FF2B5EF4-FFF2-40B4-BE49-F238E27FC236}">
                  <a16:creationId xmlns:a16="http://schemas.microsoft.com/office/drawing/2014/main" id="{CC70AD64-20F4-F0BD-2F24-6F089B2BC89B}"/>
                </a:ext>
              </a:extLst>
            </p:cNvPr>
            <p:cNvSpPr/>
            <p:nvPr>
              <p:custDataLst>
                <p:tags r:id="rId23"/>
              </p:custDataLst>
            </p:nvPr>
          </p:nvSpPr>
          <p:spPr>
            <a:xfrm flipH="1" flipV="1">
              <a:off x="1168643"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1" name="椭圆 20">
              <a:extLst>
                <a:ext uri="{FF2B5EF4-FFF2-40B4-BE49-F238E27FC236}">
                  <a16:creationId xmlns:a16="http://schemas.microsoft.com/office/drawing/2014/main" id="{227843D0-E332-6EED-2069-984BFEFF6EB6}"/>
                </a:ext>
              </a:extLst>
            </p:cNvPr>
            <p:cNvSpPr/>
            <p:nvPr>
              <p:custDataLst>
                <p:tags r:id="rId24"/>
              </p:custDataLst>
            </p:nvPr>
          </p:nvSpPr>
          <p:spPr>
            <a:xfrm flipH="1" flipV="1">
              <a:off x="1268655"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2" name="椭圆 21">
              <a:extLst>
                <a:ext uri="{FF2B5EF4-FFF2-40B4-BE49-F238E27FC236}">
                  <a16:creationId xmlns:a16="http://schemas.microsoft.com/office/drawing/2014/main" id="{A819E4E3-5619-C9D7-058F-836C00A5C91E}"/>
                </a:ext>
              </a:extLst>
            </p:cNvPr>
            <p:cNvSpPr/>
            <p:nvPr>
              <p:custDataLst>
                <p:tags r:id="rId25"/>
              </p:custDataLst>
            </p:nvPr>
          </p:nvSpPr>
          <p:spPr>
            <a:xfrm flipH="1" flipV="1">
              <a:off x="1368667"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4" name="椭圆 23">
              <a:extLst>
                <a:ext uri="{FF2B5EF4-FFF2-40B4-BE49-F238E27FC236}">
                  <a16:creationId xmlns:a16="http://schemas.microsoft.com/office/drawing/2014/main" id="{D10C5EA8-A354-966A-6A0D-501632D56A5C}"/>
                </a:ext>
              </a:extLst>
            </p:cNvPr>
            <p:cNvSpPr/>
            <p:nvPr>
              <p:custDataLst>
                <p:tags r:id="rId26"/>
              </p:custDataLst>
            </p:nvPr>
          </p:nvSpPr>
          <p:spPr>
            <a:xfrm flipH="1" flipV="1">
              <a:off x="1468679"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5" name="椭圆 24">
              <a:extLst>
                <a:ext uri="{FF2B5EF4-FFF2-40B4-BE49-F238E27FC236}">
                  <a16:creationId xmlns:a16="http://schemas.microsoft.com/office/drawing/2014/main" id="{99744794-8607-0669-B0AE-2061A7F58BDD}"/>
                </a:ext>
              </a:extLst>
            </p:cNvPr>
            <p:cNvSpPr/>
            <p:nvPr>
              <p:custDataLst>
                <p:tags r:id="rId27"/>
              </p:custDataLst>
            </p:nvPr>
          </p:nvSpPr>
          <p:spPr>
            <a:xfrm flipH="1" flipV="1">
              <a:off x="1568691" y="-13588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6" name="椭圆 25">
              <a:extLst>
                <a:ext uri="{FF2B5EF4-FFF2-40B4-BE49-F238E27FC236}">
                  <a16:creationId xmlns:a16="http://schemas.microsoft.com/office/drawing/2014/main" id="{C804831E-0AFC-77BD-CA18-DC0F0F5B1470}"/>
                </a:ext>
              </a:extLst>
            </p:cNvPr>
            <p:cNvSpPr/>
            <p:nvPr>
              <p:custDataLst>
                <p:tags r:id="rId28"/>
              </p:custDataLst>
            </p:nvPr>
          </p:nvSpPr>
          <p:spPr>
            <a:xfrm flipH="1" flipV="1">
              <a:off x="96861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7" name="椭圆 26">
              <a:extLst>
                <a:ext uri="{FF2B5EF4-FFF2-40B4-BE49-F238E27FC236}">
                  <a16:creationId xmlns:a16="http://schemas.microsoft.com/office/drawing/2014/main" id="{0113098C-2D75-524A-D82C-857A7F10435B}"/>
                </a:ext>
              </a:extLst>
            </p:cNvPr>
            <p:cNvSpPr/>
            <p:nvPr>
              <p:custDataLst>
                <p:tags r:id="rId29"/>
              </p:custDataLst>
            </p:nvPr>
          </p:nvSpPr>
          <p:spPr>
            <a:xfrm flipH="1" flipV="1">
              <a:off x="106863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8" name="椭圆 27">
              <a:extLst>
                <a:ext uri="{FF2B5EF4-FFF2-40B4-BE49-F238E27FC236}">
                  <a16:creationId xmlns:a16="http://schemas.microsoft.com/office/drawing/2014/main" id="{67469FB4-A26B-0BB5-C41C-93CA4E21A6DC}"/>
                </a:ext>
              </a:extLst>
            </p:cNvPr>
            <p:cNvSpPr/>
            <p:nvPr>
              <p:custDataLst>
                <p:tags r:id="rId30"/>
              </p:custDataLst>
            </p:nvPr>
          </p:nvSpPr>
          <p:spPr>
            <a:xfrm flipH="1" flipV="1">
              <a:off x="1168643"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29" name="椭圆 28">
              <a:extLst>
                <a:ext uri="{FF2B5EF4-FFF2-40B4-BE49-F238E27FC236}">
                  <a16:creationId xmlns:a16="http://schemas.microsoft.com/office/drawing/2014/main" id="{20D0270C-F3FB-90FA-158A-BAB76EE00BEE}"/>
                </a:ext>
              </a:extLst>
            </p:cNvPr>
            <p:cNvSpPr/>
            <p:nvPr>
              <p:custDataLst>
                <p:tags r:id="rId31"/>
              </p:custDataLst>
            </p:nvPr>
          </p:nvSpPr>
          <p:spPr>
            <a:xfrm flipH="1" flipV="1">
              <a:off x="1268655"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0" name="椭圆 29">
              <a:extLst>
                <a:ext uri="{FF2B5EF4-FFF2-40B4-BE49-F238E27FC236}">
                  <a16:creationId xmlns:a16="http://schemas.microsoft.com/office/drawing/2014/main" id="{8CB6E71D-A8A9-71C6-1AB7-67AAF05C4C00}"/>
                </a:ext>
              </a:extLst>
            </p:cNvPr>
            <p:cNvSpPr/>
            <p:nvPr>
              <p:custDataLst>
                <p:tags r:id="rId32"/>
              </p:custDataLst>
            </p:nvPr>
          </p:nvSpPr>
          <p:spPr>
            <a:xfrm flipH="1" flipV="1">
              <a:off x="1368667"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1" name="椭圆 30">
              <a:extLst>
                <a:ext uri="{FF2B5EF4-FFF2-40B4-BE49-F238E27FC236}">
                  <a16:creationId xmlns:a16="http://schemas.microsoft.com/office/drawing/2014/main" id="{8D4D230B-DE02-4E56-69E8-CA6909C2BF13}"/>
                </a:ext>
              </a:extLst>
            </p:cNvPr>
            <p:cNvSpPr/>
            <p:nvPr>
              <p:custDataLst>
                <p:tags r:id="rId33"/>
              </p:custDataLst>
            </p:nvPr>
          </p:nvSpPr>
          <p:spPr>
            <a:xfrm flipH="1" flipV="1">
              <a:off x="1468679"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7" name="椭圆 36">
              <a:extLst>
                <a:ext uri="{FF2B5EF4-FFF2-40B4-BE49-F238E27FC236}">
                  <a16:creationId xmlns:a16="http://schemas.microsoft.com/office/drawing/2014/main" id="{994D4DA2-43AD-101C-C9AE-3E787930EF30}"/>
                </a:ext>
              </a:extLst>
            </p:cNvPr>
            <p:cNvSpPr/>
            <p:nvPr>
              <p:custDataLst>
                <p:tags r:id="rId34"/>
              </p:custDataLst>
            </p:nvPr>
          </p:nvSpPr>
          <p:spPr>
            <a:xfrm flipH="1" flipV="1">
              <a:off x="1568691" y="-69213"/>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8" name="椭圆 37">
              <a:extLst>
                <a:ext uri="{FF2B5EF4-FFF2-40B4-BE49-F238E27FC236}">
                  <a16:creationId xmlns:a16="http://schemas.microsoft.com/office/drawing/2014/main" id="{D7D76CDE-D5AA-A99E-10CC-87D512173CF0}"/>
                </a:ext>
              </a:extLst>
            </p:cNvPr>
            <p:cNvSpPr/>
            <p:nvPr>
              <p:custDataLst>
                <p:tags r:id="rId35"/>
              </p:custDataLst>
            </p:nvPr>
          </p:nvSpPr>
          <p:spPr>
            <a:xfrm flipH="1" flipV="1">
              <a:off x="96861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39" name="椭圆 38">
              <a:extLst>
                <a:ext uri="{FF2B5EF4-FFF2-40B4-BE49-F238E27FC236}">
                  <a16:creationId xmlns:a16="http://schemas.microsoft.com/office/drawing/2014/main" id="{88F94DBD-7E1D-87FA-F52B-1819D2E0C7EF}"/>
                </a:ext>
              </a:extLst>
            </p:cNvPr>
            <p:cNvSpPr/>
            <p:nvPr>
              <p:custDataLst>
                <p:tags r:id="rId36"/>
              </p:custDataLst>
            </p:nvPr>
          </p:nvSpPr>
          <p:spPr>
            <a:xfrm flipH="1" flipV="1">
              <a:off x="106863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0" name="椭圆 39">
              <a:extLst>
                <a:ext uri="{FF2B5EF4-FFF2-40B4-BE49-F238E27FC236}">
                  <a16:creationId xmlns:a16="http://schemas.microsoft.com/office/drawing/2014/main" id="{62B7660F-7A83-D383-2122-8B9F2256994D}"/>
                </a:ext>
              </a:extLst>
            </p:cNvPr>
            <p:cNvSpPr/>
            <p:nvPr>
              <p:custDataLst>
                <p:tags r:id="rId37"/>
              </p:custDataLst>
            </p:nvPr>
          </p:nvSpPr>
          <p:spPr>
            <a:xfrm flipH="1" flipV="1">
              <a:off x="1168643"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1" name="椭圆 40">
              <a:extLst>
                <a:ext uri="{FF2B5EF4-FFF2-40B4-BE49-F238E27FC236}">
                  <a16:creationId xmlns:a16="http://schemas.microsoft.com/office/drawing/2014/main" id="{E1004835-E47D-C417-0CF4-883CD5C52412}"/>
                </a:ext>
              </a:extLst>
            </p:cNvPr>
            <p:cNvSpPr/>
            <p:nvPr>
              <p:custDataLst>
                <p:tags r:id="rId38"/>
              </p:custDataLst>
            </p:nvPr>
          </p:nvSpPr>
          <p:spPr>
            <a:xfrm flipH="1" flipV="1">
              <a:off x="1268655"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2" name="椭圆 41">
              <a:extLst>
                <a:ext uri="{FF2B5EF4-FFF2-40B4-BE49-F238E27FC236}">
                  <a16:creationId xmlns:a16="http://schemas.microsoft.com/office/drawing/2014/main" id="{15DF39BC-3B4E-6D62-9C14-42232A712243}"/>
                </a:ext>
              </a:extLst>
            </p:cNvPr>
            <p:cNvSpPr/>
            <p:nvPr>
              <p:custDataLst>
                <p:tags r:id="rId39"/>
              </p:custDataLst>
            </p:nvPr>
          </p:nvSpPr>
          <p:spPr>
            <a:xfrm flipH="1" flipV="1">
              <a:off x="1368667"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3" name="椭圆 42">
              <a:extLst>
                <a:ext uri="{FF2B5EF4-FFF2-40B4-BE49-F238E27FC236}">
                  <a16:creationId xmlns:a16="http://schemas.microsoft.com/office/drawing/2014/main" id="{A17C0ABD-6E0E-1232-DC82-604C15AC8772}"/>
                </a:ext>
              </a:extLst>
            </p:cNvPr>
            <p:cNvSpPr/>
            <p:nvPr>
              <p:custDataLst>
                <p:tags r:id="rId40"/>
              </p:custDataLst>
            </p:nvPr>
          </p:nvSpPr>
          <p:spPr>
            <a:xfrm flipH="1" flipV="1">
              <a:off x="1468679"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sp>
          <p:nvSpPr>
            <p:cNvPr id="44" name="椭圆 43">
              <a:extLst>
                <a:ext uri="{FF2B5EF4-FFF2-40B4-BE49-F238E27FC236}">
                  <a16:creationId xmlns:a16="http://schemas.microsoft.com/office/drawing/2014/main" id="{E93B98D5-614E-F7D2-738B-33A72204A07C}"/>
                </a:ext>
              </a:extLst>
            </p:cNvPr>
            <p:cNvSpPr/>
            <p:nvPr>
              <p:custDataLst>
                <p:tags r:id="rId41"/>
              </p:custDataLst>
            </p:nvPr>
          </p:nvSpPr>
          <p:spPr>
            <a:xfrm flipH="1" flipV="1">
              <a:off x="1568691" y="-2538"/>
              <a:ext cx="45719" cy="4571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OPPOSans R"/>
                <a:cs typeface="+mn-cs"/>
              </a:endParaRPr>
            </a:p>
          </p:txBody>
        </p:sp>
      </p:grpSp>
      <p:sp>
        <p:nvSpPr>
          <p:cNvPr id="18" name="Rectangle 19"/>
          <p:cNvSpPr/>
          <p:nvPr>
            <p:custDataLst>
              <p:tags r:id="rId3"/>
            </p:custDataLst>
          </p:nvPr>
        </p:nvSpPr>
        <p:spPr>
          <a:xfrm rot="10800000" flipV="1">
            <a:off x="10313596" y="-1"/>
            <a:ext cx="1878404" cy="68579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solidFill>
                <a:schemeClr val="tx1"/>
              </a:solidFill>
              <a:latin typeface="微软雅黑" panose="020B0503020204020204" pitchFamily="34" charset="-122"/>
              <a:ea typeface="微软雅黑" panose="020B0503020204020204" pitchFamily="34" charset="-122"/>
              <a:sym typeface="+mn-ea"/>
            </a:endParaRPr>
          </a:p>
        </p:txBody>
      </p:sp>
      <p:sp>
        <p:nvSpPr>
          <p:cNvPr id="23" name="Freeform: Shape 22"/>
          <p:cNvSpPr/>
          <p:nvPr/>
        </p:nvSpPr>
        <p:spPr>
          <a:xfrm>
            <a:off x="630913" y="709360"/>
            <a:ext cx="9073995" cy="5279404"/>
          </a:xfrm>
          <a:custGeom>
            <a:avLst/>
            <a:gdLst>
              <a:gd name="connsiteX0" fmla="*/ 0 w 6981372"/>
              <a:gd name="connsiteY0" fmla="*/ 0 h 3943413"/>
              <a:gd name="connsiteX1" fmla="*/ 6981372 w 6981372"/>
              <a:gd name="connsiteY1" fmla="*/ 0 h 3943413"/>
              <a:gd name="connsiteX2" fmla="*/ 6981372 w 6981372"/>
              <a:gd name="connsiteY2" fmla="*/ 3943413 h 3943413"/>
              <a:gd name="connsiteX3" fmla="*/ 0 w 6981372"/>
              <a:gd name="connsiteY3" fmla="*/ 3943413 h 3943413"/>
            </a:gdLst>
            <a:ahLst/>
            <a:cxnLst>
              <a:cxn ang="0">
                <a:pos x="connsiteX0" y="connsiteY0"/>
              </a:cxn>
              <a:cxn ang="0">
                <a:pos x="connsiteX1" y="connsiteY1"/>
              </a:cxn>
              <a:cxn ang="0">
                <a:pos x="connsiteX2" y="connsiteY2"/>
              </a:cxn>
              <a:cxn ang="0">
                <a:pos x="connsiteX3" y="connsiteY3"/>
              </a:cxn>
            </a:cxnLst>
            <a:rect l="l" t="t" r="r" b="b"/>
            <a:pathLst>
              <a:path w="6981372" h="3943413">
                <a:moveTo>
                  <a:pt x="0" y="0"/>
                </a:moveTo>
                <a:lnTo>
                  <a:pt x="6981372" y="0"/>
                </a:lnTo>
                <a:lnTo>
                  <a:pt x="6981372" y="3943413"/>
                </a:lnTo>
                <a:lnTo>
                  <a:pt x="0" y="3943413"/>
                </a:lnTo>
                <a:close/>
              </a:path>
            </a:pathLst>
          </a:custGeom>
          <a:solidFill>
            <a:schemeClr val="bg1"/>
          </a:solidFill>
          <a:ln>
            <a:noFill/>
          </a:ln>
          <a:effectLst>
            <a:outerShdw blurRad="4445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标题"/>
          <p:cNvSpPr txBox="1"/>
          <p:nvPr>
            <p:custDataLst>
              <p:tags r:id="rId4"/>
            </p:custDataLst>
          </p:nvPr>
        </p:nvSpPr>
        <p:spPr>
          <a:xfrm>
            <a:off x="1006475" y="1884120"/>
            <a:ext cx="5358130" cy="583565"/>
          </a:xfrm>
          <a:prstGeom prst="rect">
            <a:avLst/>
          </a:prstGeom>
          <a:noFill/>
        </p:spPr>
        <p:txBody>
          <a:bodyPr wrap="square" rtlCol="0">
            <a:normAutofit fontScale="97500"/>
          </a:bodyPr>
          <a:lstStyle/>
          <a:p>
            <a:endParaRPr lang="zh-CN" altLang="en-US" sz="3200" b="1" dirty="0">
              <a:solidFill>
                <a:schemeClr val="accent1"/>
              </a:solidFill>
              <a:latin typeface="思源黑体 CN" panose="020B0500000000000000" pitchFamily="34" charset="-122"/>
              <a:ea typeface="思源黑体 CN" panose="020B0500000000000000" pitchFamily="34" charset="-122"/>
              <a:cs typeface="字体圈欣意冠黑体" panose="00000500000000000000" charset="-122"/>
              <a:sym typeface="思源黑体 CN" panose="020B0500000000000000" pitchFamily="34" charset="-122"/>
            </a:endParaRPr>
          </a:p>
        </p:txBody>
      </p:sp>
      <p:sp>
        <p:nvSpPr>
          <p:cNvPr id="35" name="平滑1"/>
          <p:cNvSpPr/>
          <p:nvPr>
            <p:custDataLst>
              <p:tags r:id="rId5"/>
            </p:custDataLst>
          </p:nvPr>
        </p:nvSpPr>
        <p:spPr>
          <a:xfrm>
            <a:off x="1107815" y="1051658"/>
            <a:ext cx="771492" cy="749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微软雅黑" panose="020B0503020204020204" pitchFamily="34" charset="-122"/>
              <a:ea typeface="微软雅黑" panose="020B0503020204020204" pitchFamily="34" charset="-122"/>
            </a:endParaRPr>
          </a:p>
        </p:txBody>
      </p:sp>
      <p:sp>
        <p:nvSpPr>
          <p:cNvPr id="36" name="内容"/>
          <p:cNvSpPr txBox="1"/>
          <p:nvPr>
            <p:custDataLst>
              <p:tags r:id="rId6"/>
            </p:custDataLst>
          </p:nvPr>
        </p:nvSpPr>
        <p:spPr>
          <a:xfrm>
            <a:off x="1006474" y="1300292"/>
            <a:ext cx="8296917" cy="4120155"/>
          </a:xfrm>
          <a:prstGeom prst="rect">
            <a:avLst/>
          </a:prstGeom>
          <a:noFill/>
        </p:spPr>
        <p:txBody>
          <a:bodyPr wrap="square">
            <a:noAutofit/>
          </a:bodyPr>
          <a:lstStyle/>
          <a:p>
            <a:pPr indent="457200" fontAlgn="base">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我的系统采用了经典的</a:t>
            </a:r>
            <a:r>
              <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rPr>
              <a:t>MVC</a:t>
            </a: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三层架构：表示层、业务逻辑层和数据访问层。表示层负责处理用户请求和展示界面，业务逻辑层处理业务逻辑和协调各个组件，数据访问层与数据库进行交互并提供数据访问接口。这种架构使系统具有良好的可扩展性和可维护性。</a:t>
            </a:r>
            <a:endPar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endParaRPr>
          </a:p>
          <a:p>
            <a:pPr indent="457200" fontAlgn="base">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后端方面，我选择了 </a:t>
            </a:r>
            <a:r>
              <a:rPr lang="en-US" altLang="zh-CN" dirty="0" err="1">
                <a:latin typeface="汉仪空山楷 W" panose="00020600040101010101" pitchFamily="18" charset="-122"/>
                <a:ea typeface="汉仪空山楷 W" panose="00020600040101010101" pitchFamily="18" charset="-122"/>
                <a:sym typeface="思源黑体 CN" panose="020B0500000000000000" pitchFamily="34" charset="-122"/>
              </a:rPr>
              <a:t>SpringBoot</a:t>
            </a:r>
            <a:r>
              <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rPr>
              <a:t> </a:t>
            </a: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作为主要后端框架，它提供了简化的开发流程和强大的功能模块。</a:t>
            </a:r>
            <a:endPar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endParaRPr>
          </a:p>
          <a:p>
            <a:pPr indent="457200" fontAlgn="base">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数据库方面，我使用 </a:t>
            </a:r>
            <a:r>
              <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rPr>
              <a:t>MySQL </a:t>
            </a: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作为数据库存储博客文章、用户信息和其他数据。</a:t>
            </a:r>
            <a:endPar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endParaRPr>
          </a:p>
          <a:p>
            <a:pPr indent="457200" fontAlgn="base">
              <a:lnSpc>
                <a:spcPct val="150000"/>
              </a:lnSpc>
              <a:spcBef>
                <a:spcPts val="300"/>
              </a:spcBef>
              <a:spcAft>
                <a:spcPts val="300"/>
              </a:spcAft>
            </a:pP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前端方面我选用了 </a:t>
            </a:r>
            <a:r>
              <a:rPr lang="en-US" altLang="zh-CN" dirty="0" err="1">
                <a:latin typeface="汉仪空山楷 W" panose="00020600040101010101" pitchFamily="18" charset="-122"/>
                <a:ea typeface="汉仪空山楷 W" panose="00020600040101010101" pitchFamily="18" charset="-122"/>
                <a:sym typeface="思源黑体 CN" panose="020B0500000000000000" pitchFamily="34" charset="-122"/>
              </a:rPr>
              <a:t>vue</a:t>
            </a:r>
            <a:r>
              <a:rPr lang="en-US" altLang="zh-CN" dirty="0">
                <a:latin typeface="汉仪空山楷 W" panose="00020600040101010101" pitchFamily="18" charset="-122"/>
                <a:ea typeface="汉仪空山楷 W" panose="00020600040101010101" pitchFamily="18" charset="-122"/>
                <a:sym typeface="思源黑体 CN" panose="020B0500000000000000" pitchFamily="34" charset="-122"/>
              </a:rPr>
              <a:t> </a:t>
            </a:r>
            <a:r>
              <a:rPr lang="zh-CN" altLang="en-US" dirty="0">
                <a:latin typeface="汉仪空山楷 W" panose="00020600040101010101" pitchFamily="18" charset="-122"/>
                <a:ea typeface="汉仪空山楷 W" panose="00020600040101010101" pitchFamily="18" charset="-122"/>
                <a:sym typeface="思源黑体 CN" panose="020B0500000000000000" pitchFamily="34" charset="-122"/>
              </a:rPr>
              <a:t>作为主要的框架，它具有良好的组件化和响应式设计特性，提供了良好的用户界面开发体验。</a:t>
            </a:r>
          </a:p>
        </p:txBody>
      </p:sp>
    </p:spTree>
    <p:custDataLst>
      <p:tags r:id="rId1"/>
    </p:custDataLst>
    <p:extLst>
      <p:ext uri="{BB962C8B-B14F-4D97-AF65-F5344CB8AC3E}">
        <p14:creationId xmlns:p14="http://schemas.microsoft.com/office/powerpoint/2010/main" val="17426607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strVal val="4/3*#ppt_w"/>
                                          </p:val>
                                        </p:tav>
                                        <p:tav tm="100000">
                                          <p:val>
                                            <p:strVal val="#ppt_w"/>
                                          </p:val>
                                        </p:tav>
                                      </p:tavLst>
                                    </p:anim>
                                    <p:anim calcmode="lin" valueType="num">
                                      <p:cBhvr>
                                        <p:cTn id="8" dur="500" fill="hold"/>
                                        <p:tgtEl>
                                          <p:spTgt spid="46"/>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p:cTn id="11" dur="500" fill="hold"/>
                                        <p:tgtEl>
                                          <p:spTgt spid="45"/>
                                        </p:tgtEl>
                                        <p:attrNameLst>
                                          <p:attrName>ppt_w</p:attrName>
                                        </p:attrNameLst>
                                      </p:cBhvr>
                                      <p:tavLst>
                                        <p:tav tm="0">
                                          <p:val>
                                            <p:strVal val="4/3*#ppt_w"/>
                                          </p:val>
                                        </p:tav>
                                        <p:tav tm="100000">
                                          <p:val>
                                            <p:strVal val="#ppt_w"/>
                                          </p:val>
                                        </p:tav>
                                      </p:tavLst>
                                    </p:anim>
                                    <p:anim calcmode="lin" valueType="num">
                                      <p:cBhvr>
                                        <p:cTn id="12" dur="500" fill="hold"/>
                                        <p:tgtEl>
                                          <p:spTgt spid="45"/>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strVal val="4/3*#ppt_w"/>
                                          </p:val>
                                        </p:tav>
                                        <p:tav tm="100000">
                                          <p:val>
                                            <p:strVal val="#ppt_w"/>
                                          </p:val>
                                        </p:tav>
                                      </p:tavLst>
                                    </p:anim>
                                    <p:anim calcmode="lin" valueType="num">
                                      <p:cBhvr>
                                        <p:cTn id="16" dur="500" fill="hold"/>
                                        <p:tgtEl>
                                          <p:spTgt spid="2"/>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strVal val="4/3*#ppt_w"/>
                                          </p:val>
                                        </p:tav>
                                        <p:tav tm="100000">
                                          <p:val>
                                            <p:strVal val="#ppt_w"/>
                                          </p:val>
                                        </p:tav>
                                      </p:tavLst>
                                    </p:anim>
                                    <p:anim calcmode="lin" valueType="num">
                                      <p:cBhvr>
                                        <p:cTn id="20" dur="500" fill="hold"/>
                                        <p:tgtEl>
                                          <p:spTgt spid="18"/>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p:cTn id="23" dur="500" fill="hold"/>
                                        <p:tgtEl>
                                          <p:spTgt spid="23"/>
                                        </p:tgtEl>
                                        <p:attrNameLst>
                                          <p:attrName>ppt_w</p:attrName>
                                        </p:attrNameLst>
                                      </p:cBhvr>
                                      <p:tavLst>
                                        <p:tav tm="0">
                                          <p:val>
                                            <p:strVal val="4/3*#ppt_w"/>
                                          </p:val>
                                        </p:tav>
                                        <p:tav tm="100000">
                                          <p:val>
                                            <p:strVal val="#ppt_w"/>
                                          </p:val>
                                        </p:tav>
                                      </p:tavLst>
                                    </p:anim>
                                    <p:anim calcmode="lin" valueType="num">
                                      <p:cBhvr>
                                        <p:cTn id="24" dur="500" fill="hold"/>
                                        <p:tgtEl>
                                          <p:spTgt spid="23"/>
                                        </p:tgtEl>
                                        <p:attrNameLst>
                                          <p:attrName>ppt_h</p:attrName>
                                        </p:attrNameLst>
                                      </p:cBhvr>
                                      <p:tavLst>
                                        <p:tav tm="0">
                                          <p:val>
                                            <p:strVal val="4/3*#ppt_h"/>
                                          </p:val>
                                        </p:tav>
                                        <p:tav tm="100000">
                                          <p:val>
                                            <p:strVal val="#ppt_h"/>
                                          </p:val>
                                        </p:tav>
                                      </p:tavLst>
                                    </p:anim>
                                  </p:childTnLst>
                                </p:cTn>
                              </p:par>
                              <p:par>
                                <p:cTn id="25" presetID="23" presetClass="entr" presetSubtype="16" fill="hold" grpId="0" nodeType="withEffect" nodePh="1">
                                  <p:stCondLst>
                                    <p:cond delay="0"/>
                                  </p:stCondLst>
                                  <p:endCondLst>
                                    <p:cond evt="begin" delay="0">
                                      <p:tn val="25"/>
                                    </p:cond>
                                  </p:endCondLst>
                                  <p:childTnLst>
                                    <p:set>
                                      <p:cBhvr>
                                        <p:cTn id="26" dur="1" fill="hold">
                                          <p:stCondLst>
                                            <p:cond delay="0"/>
                                          </p:stCondLst>
                                        </p:cTn>
                                        <p:tgtEl>
                                          <p:spTgt spid="34"/>
                                        </p:tgtEl>
                                        <p:attrNameLst>
                                          <p:attrName>style.visibility</p:attrName>
                                        </p:attrNameLst>
                                      </p:cBhvr>
                                      <p:to>
                                        <p:strVal val="visible"/>
                                      </p:to>
                                    </p:set>
                                    <p:anim to="" calcmode="lin" valueType="num">
                                      <p:cBhvr>
                                        <p:cTn id="27" dur="400" accel="50000" fill="hold">
                                          <p:stCondLst>
                                            <p:cond delay="0"/>
                                          </p:stCondLst>
                                        </p:cTn>
                                        <p:tgtEl>
                                          <p:spTgt spid="34"/>
                                        </p:tgtEl>
                                        <p:attrNameLst>
                                          <p:attrName>ppt_w</p:attrName>
                                        </p:attrNameLst>
                                      </p:cBhvr>
                                      <p:tavLst>
                                        <p:tav tm="0">
                                          <p:val>
                                            <p:strVal val="0"/>
                                          </p:val>
                                        </p:tav>
                                        <p:tav tm="100000">
                                          <p:val>
                                            <p:strVal val="#ppt_w"/>
                                          </p:val>
                                        </p:tav>
                                      </p:tavLst>
                                    </p:anim>
                                    <p:anim to="" calcmode="lin" valueType="num">
                                      <p:cBhvr>
                                        <p:cTn id="28" dur="400" accel="50000" fill="hold">
                                          <p:stCondLst>
                                            <p:cond delay="0"/>
                                          </p:stCondLst>
                                        </p:cTn>
                                        <p:tgtEl>
                                          <p:spTgt spid="34"/>
                                        </p:tgtEl>
                                        <p:attrNameLst>
                                          <p:attrName>ppt_h</p:attrName>
                                        </p:attrNameLst>
                                      </p:cBhvr>
                                      <p:tavLst>
                                        <p:tav tm="0">
                                          <p:val>
                                            <p:strVal val="0"/>
                                          </p:val>
                                        </p:tav>
                                        <p:tav tm="100000">
                                          <p:val>
                                            <p:strVal val="#ppt_h"/>
                                          </p:val>
                                        </p:tav>
                                      </p:tavLst>
                                    </p:anim>
                                    <p:anim to="" calcmode="lin" valueType="num">
                                      <p:cBhvr>
                                        <p:cTn id="29" dur="100" autoRev="1" fill="hold">
                                          <p:stCondLst>
                                            <p:cond delay="400"/>
                                          </p:stCondLst>
                                        </p:cTn>
                                        <p:tgtEl>
                                          <p:spTgt spid="34"/>
                                        </p:tgtEl>
                                        <p:attrNameLst>
                                          <p:attrName>ppt_w</p:attrName>
                                        </p:attrNameLst>
                                      </p:cBhvr>
                                      <p:tavLst>
                                        <p:tav tm="0">
                                          <p:val>
                                            <p:strVal val="#ppt_w"/>
                                          </p:val>
                                        </p:tav>
                                        <p:tav tm="100000">
                                          <p:val>
                                            <p:strVal val="#ppt_w*1.4"/>
                                          </p:val>
                                        </p:tav>
                                      </p:tavLst>
                                    </p:anim>
                                    <p:anim to="" calcmode="lin" valueType="num">
                                      <p:cBhvr>
                                        <p:cTn id="30" dur="100" autoRev="1" fill="hold">
                                          <p:stCondLst>
                                            <p:cond delay="400"/>
                                          </p:stCondLst>
                                        </p:cTn>
                                        <p:tgtEl>
                                          <p:spTgt spid="34"/>
                                        </p:tgtEl>
                                        <p:attrNameLst>
                                          <p:attrName>ppt_h</p:attrName>
                                        </p:attrNameLst>
                                      </p:cBhvr>
                                      <p:tavLst>
                                        <p:tav tm="0">
                                          <p:val>
                                            <p:strVal val="#ppt_h"/>
                                          </p:val>
                                        </p:tav>
                                        <p:tav tm="100000">
                                          <p:val>
                                            <p:strVal val="#ppt_h*1.4"/>
                                          </p:val>
                                        </p:tav>
                                      </p:tavLst>
                                    </p:anim>
                                  </p:childTnLst>
                                </p:cTn>
                              </p:par>
                              <p:par>
                                <p:cTn id="31" presetID="23" presetClass="entr" presetSubtype="288"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strVal val="4/3*#ppt_w"/>
                                          </p:val>
                                        </p:tav>
                                        <p:tav tm="100000">
                                          <p:val>
                                            <p:strVal val="#ppt_w"/>
                                          </p:val>
                                        </p:tav>
                                      </p:tavLst>
                                    </p:anim>
                                    <p:anim calcmode="lin" valueType="num">
                                      <p:cBhvr>
                                        <p:cTn id="34" dur="500" fill="hold"/>
                                        <p:tgtEl>
                                          <p:spTgt spid="35"/>
                                        </p:tgtEl>
                                        <p:attrNameLst>
                                          <p:attrName>ppt_h</p:attrName>
                                        </p:attrNameLst>
                                      </p:cBhvr>
                                      <p:tavLst>
                                        <p:tav tm="0">
                                          <p:val>
                                            <p:strVal val="4/3*#ppt_h"/>
                                          </p:val>
                                        </p:tav>
                                        <p:tav tm="100000">
                                          <p:val>
                                            <p:strVal val="#ppt_h"/>
                                          </p:val>
                                        </p:tav>
                                      </p:tavLst>
                                    </p:anim>
                                  </p:childTnLst>
                                </p:cTn>
                              </p:par>
                              <p:par>
                                <p:cTn id="35" presetID="23" presetClass="entr" presetSubtype="288"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p:cTn id="37" dur="500" fill="hold"/>
                                        <p:tgtEl>
                                          <p:spTgt spid="36"/>
                                        </p:tgtEl>
                                        <p:attrNameLst>
                                          <p:attrName>ppt_w</p:attrName>
                                        </p:attrNameLst>
                                      </p:cBhvr>
                                      <p:tavLst>
                                        <p:tav tm="0">
                                          <p:val>
                                            <p:strVal val="4/3*#ppt_w"/>
                                          </p:val>
                                        </p:tav>
                                        <p:tav tm="100000">
                                          <p:val>
                                            <p:strVal val="#ppt_w"/>
                                          </p:val>
                                        </p:tav>
                                      </p:tavLst>
                                    </p:anim>
                                    <p:anim calcmode="lin" valueType="num">
                                      <p:cBhvr>
                                        <p:cTn id="38" dur="500" fill="hold"/>
                                        <p:tgtEl>
                                          <p:spTgt spid="3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5" grpId="0" animBg="1"/>
      <p:bldP spid="18" grpId="0" animBg="1"/>
      <p:bldP spid="23" grpId="0" animBg="1"/>
      <p:bldP spid="34" grpId="0"/>
      <p:bldP spid="35" grpId="0" animBg="1"/>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hidden="1"/>
          <p:cNvGrpSpPr/>
          <p:nvPr/>
        </p:nvGrpSpPr>
        <p:grpSpPr>
          <a:xfrm>
            <a:off x="0" y="0"/>
            <a:ext cx="12192000" cy="6857365"/>
            <a:chOff x="0" y="0"/>
            <a:chExt cx="19200" cy="10799"/>
          </a:xfrm>
        </p:grpSpPr>
        <p:sp>
          <p:nvSpPr>
            <p:cNvPr id="6" name="椭圆 5"/>
            <p:cNvSpPr/>
            <p:nvPr/>
          </p:nvSpPr>
          <p:spPr>
            <a:xfrm>
              <a:off x="1621" y="1675"/>
              <a:ext cx="754" cy="754"/>
            </a:xfrm>
            <a:prstGeom prst="ellipse">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18023" y="4966"/>
              <a:ext cx="867" cy="867"/>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3688" y="9089"/>
              <a:ext cx="1300" cy="1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5309" y="1214"/>
              <a:ext cx="329" cy="3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flipH="1">
              <a:off x="0" y="6495"/>
              <a:ext cx="3930" cy="430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sp>
          <p:nvSpPr>
            <p:cNvPr id="11" name="任意多边形: 形状 10"/>
            <p:cNvSpPr/>
            <p:nvPr/>
          </p:nvSpPr>
          <p:spPr>
            <a:xfrm flipH="1">
              <a:off x="16508" y="0"/>
              <a:ext cx="2692" cy="2428"/>
            </a:xfrm>
            <a:custGeom>
              <a:avLst/>
              <a:gdLst>
                <a:gd name="connsiteX0" fmla="*/ 0 w 1709721"/>
                <a:gd name="connsiteY0" fmla="*/ 0 h 1542092"/>
                <a:gd name="connsiteX1" fmla="*/ 1709721 w 1709721"/>
                <a:gd name="connsiteY1" fmla="*/ 0 h 1542092"/>
                <a:gd name="connsiteX2" fmla="*/ 1683816 w 1709721"/>
                <a:gd name="connsiteY2" fmla="*/ 169743 h 1542092"/>
                <a:gd name="connsiteX3" fmla="*/ 0 w 1709721"/>
                <a:gd name="connsiteY3" fmla="*/ 1542092 h 1542092"/>
              </a:gdLst>
              <a:ahLst/>
              <a:cxnLst>
                <a:cxn ang="0">
                  <a:pos x="connsiteX0" y="connsiteY0"/>
                </a:cxn>
                <a:cxn ang="0">
                  <a:pos x="connsiteX1" y="connsiteY1"/>
                </a:cxn>
                <a:cxn ang="0">
                  <a:pos x="connsiteX2" y="connsiteY2"/>
                </a:cxn>
                <a:cxn ang="0">
                  <a:pos x="connsiteX3" y="connsiteY3"/>
                </a:cxn>
              </a:cxnLst>
              <a:rect l="l" t="t" r="r" b="b"/>
              <a:pathLst>
                <a:path w="1709721" h="1542092">
                  <a:moveTo>
                    <a:pt x="0" y="0"/>
                  </a:moveTo>
                  <a:lnTo>
                    <a:pt x="1709721" y="0"/>
                  </a:lnTo>
                  <a:lnTo>
                    <a:pt x="1683816" y="169743"/>
                  </a:lnTo>
                  <a:cubicBezTo>
                    <a:pt x="1523550" y="952941"/>
                    <a:pt x="830577" y="1542092"/>
                    <a:pt x="0" y="154209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mj-ea"/>
                <a:ea typeface="+mj-ea"/>
              </a:endParaRPr>
            </a:p>
          </p:txBody>
        </p:sp>
      </p:grpSp>
      <p:grpSp>
        <p:nvGrpSpPr>
          <p:cNvPr id="3" name="组合 2"/>
          <p:cNvGrpSpPr/>
          <p:nvPr/>
        </p:nvGrpSpPr>
        <p:grpSpPr>
          <a:xfrm>
            <a:off x="8128849" y="1826566"/>
            <a:ext cx="10186827" cy="4816867"/>
            <a:chOff x="7683144" y="1826566"/>
            <a:chExt cx="10186827" cy="4816867"/>
          </a:xfrm>
        </p:grpSpPr>
        <p:sp>
          <p:nvSpPr>
            <p:cNvPr id="1099" name="矩形 1098"/>
            <p:cNvSpPr/>
            <p:nvPr>
              <p:custDataLst>
                <p:tags r:id="rId13"/>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8" name="矩形 1097"/>
            <p:cNvSpPr/>
            <p:nvPr>
              <p:custDataLst>
                <p:tags r:id="rId14"/>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3" name="矩形 1092"/>
            <p:cNvSpPr/>
            <p:nvPr>
              <p:custDataLst>
                <p:tags r:id="rId15"/>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4" name="矩形 1093"/>
            <p:cNvSpPr/>
            <p:nvPr>
              <p:custDataLst>
                <p:tags r:id="rId16"/>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5" name="矩形 1094"/>
            <p:cNvSpPr/>
            <p:nvPr>
              <p:custDataLst>
                <p:tags r:id="rId17"/>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2" name="矩形 1091"/>
            <p:cNvSpPr/>
            <p:nvPr>
              <p:custDataLst>
                <p:tags r:id="rId18"/>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1" name="矩形 1090"/>
            <p:cNvSpPr/>
            <p:nvPr>
              <p:custDataLst>
                <p:tags r:id="rId19"/>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090" name="矩形 1089"/>
            <p:cNvSpPr/>
            <p:nvPr>
              <p:custDataLst>
                <p:tags r:id="rId20"/>
              </p:custDataLst>
            </p:nvPr>
          </p:nvSpPr>
          <p:spPr>
            <a:xfrm>
              <a:off x="8556447" y="1982913"/>
              <a:ext cx="6791218" cy="559014"/>
            </a:xfrm>
            <a:prstGeom prst="rect">
              <a:avLst/>
            </a:prstGeom>
            <a:gradFill flip="none" rotWithShape="1">
              <a:gsLst>
                <a:gs pos="100000">
                  <a:schemeClr val="accent1">
                    <a:alpha val="0"/>
                  </a:schemeClr>
                </a:gs>
                <a:gs pos="0">
                  <a:schemeClr val="accent2">
                    <a:alpha val="2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grpSp>
      <p:grpSp>
        <p:nvGrpSpPr>
          <p:cNvPr id="4" name="组合 3"/>
          <p:cNvGrpSpPr/>
          <p:nvPr/>
        </p:nvGrpSpPr>
        <p:grpSpPr>
          <a:xfrm flipH="1">
            <a:off x="-6123675" y="1826566"/>
            <a:ext cx="10186827" cy="4816867"/>
            <a:chOff x="7683144" y="1826566"/>
            <a:chExt cx="10186827" cy="4816867"/>
          </a:xfrm>
        </p:grpSpPr>
        <p:sp>
          <p:nvSpPr>
            <p:cNvPr id="5" name="矩形 4"/>
            <p:cNvSpPr/>
            <p:nvPr>
              <p:custDataLst>
                <p:tags r:id="rId5"/>
              </p:custDataLst>
            </p:nvPr>
          </p:nvSpPr>
          <p:spPr>
            <a:xfrm>
              <a:off x="10518458" y="4632462"/>
              <a:ext cx="6791218" cy="369360"/>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 name="矩形 1"/>
            <p:cNvSpPr/>
            <p:nvPr>
              <p:custDataLst>
                <p:tags r:id="rId6"/>
              </p:custDataLst>
            </p:nvPr>
          </p:nvSpPr>
          <p:spPr>
            <a:xfrm>
              <a:off x="11078753" y="1826566"/>
              <a:ext cx="6791218" cy="296899"/>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6" name="矩形 15"/>
            <p:cNvSpPr/>
            <p:nvPr>
              <p:custDataLst>
                <p:tags r:id="rId7"/>
              </p:custDataLst>
            </p:nvPr>
          </p:nvSpPr>
          <p:spPr>
            <a:xfrm>
              <a:off x="9379542" y="4846985"/>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7" name="矩形 16"/>
            <p:cNvSpPr/>
            <p:nvPr>
              <p:custDataLst>
                <p:tags r:id="rId8"/>
              </p:custDataLst>
            </p:nvPr>
          </p:nvSpPr>
          <p:spPr>
            <a:xfrm>
              <a:off x="8556447" y="5901318"/>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8" name="矩形 17"/>
            <p:cNvSpPr/>
            <p:nvPr>
              <p:custDataLst>
                <p:tags r:id="rId9"/>
              </p:custDataLst>
            </p:nvPr>
          </p:nvSpPr>
          <p:spPr>
            <a:xfrm>
              <a:off x="9594137" y="655313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19" name="矩形 18"/>
            <p:cNvSpPr/>
            <p:nvPr>
              <p:custDataLst>
                <p:tags r:id="rId10"/>
              </p:custDataLst>
            </p:nvPr>
          </p:nvSpPr>
          <p:spPr>
            <a:xfrm>
              <a:off x="7683144" y="3720481"/>
              <a:ext cx="6791218" cy="90302"/>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0" name="矩形 19"/>
            <p:cNvSpPr/>
            <p:nvPr>
              <p:custDataLst>
                <p:tags r:id="rId11"/>
              </p:custDataLst>
            </p:nvPr>
          </p:nvSpPr>
          <p:spPr>
            <a:xfrm>
              <a:off x="9594137" y="3131050"/>
              <a:ext cx="6791218" cy="187503"/>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en-US">
                <a:solidFill>
                  <a:schemeClr val="accent1"/>
                </a:solidFill>
                <a:latin typeface="微软雅黑" panose="020B0503020204020204" charset="-122"/>
                <a:ea typeface="微软雅黑" panose="020B0503020204020204" charset="-122"/>
                <a:sym typeface="+mn-ea"/>
              </a:endParaRPr>
            </a:p>
          </p:txBody>
        </p:sp>
        <p:sp>
          <p:nvSpPr>
            <p:cNvPr id="21" name="矩形 20"/>
            <p:cNvSpPr/>
            <p:nvPr>
              <p:custDataLst>
                <p:tags r:id="rId12"/>
              </p:custDataLst>
            </p:nvPr>
          </p:nvSpPr>
          <p:spPr>
            <a:xfrm>
              <a:off x="8556447" y="1982913"/>
              <a:ext cx="6791218" cy="559014"/>
            </a:xfrm>
            <a:prstGeom prst="rect">
              <a:avLst/>
            </a:prstGeom>
            <a:gradFill flip="none" rotWithShape="1">
              <a:gsLst>
                <a:gs pos="100000">
                  <a:schemeClr val="accent1">
                    <a:alpha val="0"/>
                  </a:schemeClr>
                </a:gs>
                <a:gs pos="0">
                  <a:schemeClr val="accent2">
                    <a:alpha val="11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US">
                <a:solidFill>
                  <a:schemeClr val="accent1"/>
                </a:solidFill>
                <a:latin typeface="微软雅黑" panose="020B0503020204020204" charset="-122"/>
                <a:ea typeface="微软雅黑" panose="020B0503020204020204" charset="-122"/>
              </a:endParaRPr>
            </a:p>
          </p:txBody>
        </p:sp>
      </p:grpSp>
      <p:sp>
        <p:nvSpPr>
          <p:cNvPr id="12" name="序号"/>
          <p:cNvSpPr txBox="1"/>
          <p:nvPr>
            <p:custDataLst>
              <p:tags r:id="rId2"/>
            </p:custDataLst>
          </p:nvPr>
        </p:nvSpPr>
        <p:spPr>
          <a:xfrm>
            <a:off x="2344420" y="2054860"/>
            <a:ext cx="2483485" cy="2089150"/>
          </a:xfrm>
          <a:prstGeom prst="rect">
            <a:avLst/>
          </a:prstGeom>
        </p:spPr>
        <p:txBody>
          <a:bodyPr wrap="square">
            <a:normAutofit/>
          </a:bodyPr>
          <a:lstStyle>
            <a:lvl1pPr marL="0" indent="0" algn="l" defTabSz="914400" rtl="0" eaLnBrk="1" latinLnBrk="0" hangingPunct="1">
              <a:lnSpc>
                <a:spcPct val="90000"/>
              </a:lnSpc>
              <a:spcBef>
                <a:spcPts val="1000"/>
              </a:spcBef>
              <a:buFont typeface="Arial" panose="020B0604020202020204" pitchFamily="34" charset="0"/>
              <a:buNone/>
              <a:defRPr sz="166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00000"/>
              </a:lnSpc>
            </a:pPr>
            <a:r>
              <a:rPr lang="en-US" altLang="zh-CN" sz="12000" b="1">
                <a:solidFill>
                  <a:schemeClr val="accent1"/>
                </a:solidFill>
                <a:latin typeface="微软雅黑" panose="020B0503020204020204" charset="-122"/>
                <a:ea typeface="微软雅黑" panose="020B0503020204020204" charset="-122"/>
              </a:rPr>
              <a:t>04</a:t>
            </a:r>
          </a:p>
        </p:txBody>
      </p:sp>
      <p:sp>
        <p:nvSpPr>
          <p:cNvPr id="34" name="标题"/>
          <p:cNvSpPr txBox="1"/>
          <p:nvPr>
            <p:custDataLst>
              <p:tags r:id="rId3"/>
            </p:custDataLst>
          </p:nvPr>
        </p:nvSpPr>
        <p:spPr>
          <a:xfrm>
            <a:off x="4404995" y="2298700"/>
            <a:ext cx="6791218" cy="932180"/>
          </a:xfrm>
          <a:prstGeom prst="rect">
            <a:avLst/>
          </a:prstGeom>
          <a:noFill/>
        </p:spPr>
        <p:txBody>
          <a:bodyPr wrap="square" rtlCol="0" anchor="ctr" anchorCtr="0">
            <a:normAutofit/>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4800" spc="0">
                <a:solidFill>
                  <a:schemeClr val="accent1"/>
                </a:solidFill>
                <a:latin typeface="微软雅黑" panose="020B0503020204020204" charset="-122"/>
                <a:ea typeface="微软雅黑" panose="020B0503020204020204" charset="-122"/>
                <a:cs typeface="+mn-ea"/>
                <a:sym typeface="+mn-lt"/>
              </a:rPr>
              <a:t>项目特点</a:t>
            </a:r>
            <a:endParaRPr lang="zh-CN" altLang="en-US" sz="4800" spc="0" dirty="0">
              <a:solidFill>
                <a:schemeClr val="accent1"/>
              </a:solidFill>
              <a:latin typeface="微软雅黑" panose="020B0503020204020204" charset="-122"/>
              <a:ea typeface="微软雅黑" panose="020B0503020204020204" charset="-122"/>
              <a:cs typeface="+mn-ea"/>
              <a:sym typeface="+mn-lt"/>
            </a:endParaRPr>
          </a:p>
        </p:txBody>
      </p:sp>
      <p:sp>
        <p:nvSpPr>
          <p:cNvPr id="35" name="副标题"/>
          <p:cNvSpPr txBox="1"/>
          <p:nvPr>
            <p:custDataLst>
              <p:tags r:id="rId4"/>
            </p:custDataLst>
          </p:nvPr>
        </p:nvSpPr>
        <p:spPr>
          <a:xfrm>
            <a:off x="4404995" y="3326130"/>
            <a:ext cx="4715313" cy="398780"/>
          </a:xfrm>
          <a:prstGeom prst="rect">
            <a:avLst/>
          </a:prstGeom>
          <a:noFill/>
        </p:spPr>
        <p:txBody>
          <a:bodyPr wrap="square" rtlCol="0" anchor="ctr" anchorCtr="0">
            <a:normAutofit/>
          </a:bodyPr>
          <a:lstStyle/>
          <a:p>
            <a:r>
              <a:rPr lang="en-US" altLang="zh-CN" sz="1400">
                <a:solidFill>
                  <a:schemeClr val="accent1"/>
                </a:solidFill>
                <a:latin typeface="微软雅黑" panose="020B0503020204020204" charset="-122"/>
                <a:ea typeface="微软雅黑" panose="020B0503020204020204" charset="-122"/>
              </a:rPr>
              <a:t>Project characteristics</a:t>
            </a:r>
            <a:endParaRPr lang="zh-CN" altLang="en-US" sz="1400">
              <a:solidFill>
                <a:schemeClr val="accent1"/>
              </a:solidFill>
              <a:latin typeface="微软雅黑" panose="020B0503020204020204" charset="-122"/>
              <a:ea typeface="微软雅黑" panose="020B0503020204020204" charset="-122"/>
              <a:sym typeface="+mn-ea"/>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strVal val="4/3*#ppt_w"/>
                                          </p:val>
                                        </p:tav>
                                        <p:tav tm="100000">
                                          <p:val>
                                            <p:strVal val="#ppt_w"/>
                                          </p:val>
                                        </p:tav>
                                      </p:tavLst>
                                    </p:anim>
                                    <p:anim calcmode="lin" valueType="num">
                                      <p:cBhvr>
                                        <p:cTn id="8" dur="500" fill="hold"/>
                                        <p:tgtEl>
                                          <p:spTgt spid="22"/>
                                        </p:tgtEl>
                                        <p:attrNameLst>
                                          <p:attrName>ppt_h</p:attrName>
                                        </p:attrNameLst>
                                      </p:cBhvr>
                                      <p:tavLst>
                                        <p:tav tm="0">
                                          <p:val>
                                            <p:strVal val="4/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strVal val="4/3*#ppt_w"/>
                                          </p:val>
                                        </p:tav>
                                        <p:tav tm="100000">
                                          <p:val>
                                            <p:strVal val="#ppt_w"/>
                                          </p:val>
                                        </p:tav>
                                      </p:tavLst>
                                    </p:anim>
                                    <p:anim calcmode="lin" valueType="num">
                                      <p:cBhvr>
                                        <p:cTn id="12" dur="500" fill="hold"/>
                                        <p:tgtEl>
                                          <p:spTgt spid="3"/>
                                        </p:tgtEl>
                                        <p:attrNameLst>
                                          <p:attrName>ppt_h</p:attrName>
                                        </p:attrNameLst>
                                      </p:cBhvr>
                                      <p:tavLst>
                                        <p:tav tm="0">
                                          <p:val>
                                            <p:strVal val="4/3*#ppt_h"/>
                                          </p:val>
                                        </p:tav>
                                        <p:tav tm="100000">
                                          <p:val>
                                            <p:strVal val="#ppt_h"/>
                                          </p:val>
                                        </p:tav>
                                      </p:tavLst>
                                    </p:anim>
                                  </p:childTnLst>
                                </p:cTn>
                              </p:par>
                              <p:par>
                                <p:cTn id="13" presetID="23" presetClass="entr" presetSubtype="28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strVal val="4/3*#ppt_w"/>
                                          </p:val>
                                        </p:tav>
                                        <p:tav tm="100000">
                                          <p:val>
                                            <p:strVal val="#ppt_w"/>
                                          </p:val>
                                        </p:tav>
                                      </p:tavLst>
                                    </p:anim>
                                    <p:anim calcmode="lin" valueType="num">
                                      <p:cBhvr>
                                        <p:cTn id="16" dur="500" fill="hold"/>
                                        <p:tgtEl>
                                          <p:spTgt spid="4"/>
                                        </p:tgtEl>
                                        <p:attrNameLst>
                                          <p:attrName>ppt_h</p:attrName>
                                        </p:attrNameLst>
                                      </p:cBhvr>
                                      <p:tavLst>
                                        <p:tav tm="0">
                                          <p:val>
                                            <p:strVal val="4/3*#ppt_h"/>
                                          </p:val>
                                        </p:tav>
                                        <p:tav tm="100000">
                                          <p:val>
                                            <p:strVal val="#ppt_h"/>
                                          </p:val>
                                        </p:tav>
                                      </p:tavLst>
                                    </p:anim>
                                  </p:childTnLst>
                                </p:cTn>
                              </p:par>
                              <p:par>
                                <p:cTn id="17" presetID="23" presetClass="entr" presetSubtype="28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strVal val="4/3*#ppt_w"/>
                                          </p:val>
                                        </p:tav>
                                        <p:tav tm="100000">
                                          <p:val>
                                            <p:strVal val="#ppt_w"/>
                                          </p:val>
                                        </p:tav>
                                      </p:tavLst>
                                    </p:anim>
                                    <p:anim calcmode="lin" valueType="num">
                                      <p:cBhvr>
                                        <p:cTn id="20" dur="500" fill="hold"/>
                                        <p:tgtEl>
                                          <p:spTgt spid="12"/>
                                        </p:tgtEl>
                                        <p:attrNameLst>
                                          <p:attrName>ppt_h</p:attrName>
                                        </p:attrNameLst>
                                      </p:cBhvr>
                                      <p:tavLst>
                                        <p:tav tm="0">
                                          <p:val>
                                            <p:strVal val="4/3*#ppt_h"/>
                                          </p:val>
                                        </p:tav>
                                        <p:tav tm="100000">
                                          <p:val>
                                            <p:strVal val="#ppt_h"/>
                                          </p:val>
                                        </p:tav>
                                      </p:tavLst>
                                    </p:anim>
                                  </p:childTnLst>
                                </p:cTn>
                              </p:par>
                              <p:par>
                                <p:cTn id="21" presetID="0" presetClass="entr" presetSubtype="0" fill="hold" grpId="0" nodeType="withEffect">
                                  <p:stCondLst>
                                    <p:cond delay="0"/>
                                  </p:stCondLst>
                                  <p:iterate type="lt">
                                    <p:tmPct val="10000"/>
                                  </p:iterate>
                                  <p:childTnLst>
                                    <p:set>
                                      <p:cBhvr>
                                        <p:cTn id="22" dur="1" fill="hold">
                                          <p:stCondLst>
                                            <p:cond delay="0"/>
                                          </p:stCondLst>
                                        </p:cTn>
                                        <p:tgtEl>
                                          <p:spTgt spid="34"/>
                                        </p:tgtEl>
                                        <p:attrNameLst>
                                          <p:attrName>style.visibility</p:attrName>
                                        </p:attrNameLst>
                                      </p:cBhvr>
                                      <p:to>
                                        <p:strVal val="visible"/>
                                      </p:to>
                                    </p:set>
                                    <p:anim to="" calcmode="lin" valueType="num">
                                      <p:cBhvr>
                                        <p:cTn id="23" dur="1" fill="hold">
                                          <p:stCondLst>
                                            <p:cond delay="0"/>
                                          </p:stCondLst>
                                        </p:cTn>
                                        <p:tgtEl>
                                          <p:spTgt spid="34"/>
                                        </p:tgtEl>
                                        <p:attrNameLst>
                                          <p:attrName>ppt_x</p:attrName>
                                        </p:attrNameLst>
                                      </p:cBhvr>
                                      <p:tavLst>
                                        <p:tav tm="0">
                                          <p:val>
                                            <p:strVal val="#ppt_x"/>
                                          </p:val>
                                        </p:tav>
                                        <p:tav tm="100000">
                                          <p:val>
                                            <p:strVal val="#ppt_x+0.15*sin(rand(0-360)+0)+2"/>
                                          </p:val>
                                        </p:tav>
                                      </p:tavLst>
                                    </p:anim>
                                    <p:anim to="" calcmode="lin" valueType="num">
                                      <p:cBhvr>
                                        <p:cTn id="24" dur="1" fill="hold">
                                          <p:stCondLst>
                                            <p:cond delay="0"/>
                                          </p:stCondLst>
                                        </p:cTn>
                                        <p:tgtEl>
                                          <p:spTgt spid="34"/>
                                        </p:tgtEl>
                                        <p:attrNameLst>
                                          <p:attrName>ppt_y</p:attrName>
                                        </p:attrNameLst>
                                      </p:cBhvr>
                                      <p:tavLst>
                                        <p:tav tm="0">
                                          <p:val>
                                            <p:strVal val="#ppt_y"/>
                                          </p:val>
                                        </p:tav>
                                        <p:tav tm="100000">
                                          <p:val>
                                            <p:strVal val="#ppt_y+0.15*sin(rand(0-360)+0)+2"/>
                                          </p:val>
                                        </p:tav>
                                      </p:tavLst>
                                    </p:anim>
                                    <p:anim to="" calcmode="lin" valueType="num">
                                      <p:cBhvr>
                                        <p:cTn id="25" dur="998" fill="hold">
                                          <p:stCondLst>
                                            <p:cond delay="2"/>
                                          </p:stCondLst>
                                        </p:cTn>
                                        <p:tgtEl>
                                          <p:spTgt spid="34"/>
                                        </p:tgtEl>
                                        <p:attrNameLst>
                                          <p:attrName>style.opacity</p:attrName>
                                        </p:attrNameLst>
                                      </p:cBhvr>
                                      <p:tavLst>
                                        <p:tav tm="0">
                                          <p:val>
                                            <p:strVal val="0"/>
                                          </p:val>
                                        </p:tav>
                                        <p:tav tm="100000">
                                          <p:val>
                                            <p:strVal val="1"/>
                                          </p:val>
                                        </p:tav>
                                      </p:tavLst>
                                    </p:anim>
                                    <p:animScale>
                                      <p:cBhvr>
                                        <p:cTn id="26" dur="998" fill="hold">
                                          <p:stCondLst>
                                            <p:cond delay="2"/>
                                          </p:stCondLst>
                                        </p:cTn>
                                        <p:tgtEl>
                                          <p:spTgt spid="34"/>
                                        </p:tgtEl>
                                      </p:cBhvr>
                                      <p:from x="500000" y="500000"/>
                                      <p:to x="100000" y="100000"/>
                                    </p:animScale>
                                    <p:anim to="" calcmode="lin" valueType="num">
                                      <p:cBhvr>
                                        <p:cTn id="27" dur="714" fill="hold">
                                          <p:stCondLst>
                                            <p:cond delay="286"/>
                                          </p:stCondLst>
                                        </p:cTn>
                                        <p:tgtEl>
                                          <p:spTgt spid="34"/>
                                        </p:tgtEl>
                                        <p:attrNameLst>
                                          <p:attrName>ppt_y</p:attrName>
                                        </p:attrNameLst>
                                      </p:cBhvr>
                                      <p:tavLst>
                                        <p:tav tm="0">
                                          <p:val>
                                            <p:strVal val="ppt_y-2"/>
                                          </p:val>
                                        </p:tav>
                                        <p:tav tm="100000">
                                          <p:val>
                                            <p:strVal val="#ppt_y"/>
                                          </p:val>
                                        </p:tav>
                                      </p:tavLst>
                                    </p:anim>
                                    <p:anim to="" calcmode="lin" valueType="num">
                                      <p:cBhvr>
                                        <p:cTn id="28" dur="714" fill="hold">
                                          <p:stCondLst>
                                            <p:cond delay="286"/>
                                          </p:stCondLst>
                                        </p:cTn>
                                        <p:tgtEl>
                                          <p:spTgt spid="34"/>
                                        </p:tgtEl>
                                        <p:attrNameLst>
                                          <p:attrName>ppt_x</p:attrName>
                                        </p:attrNameLst>
                                      </p:cBhvr>
                                      <p:tavLst>
                                        <p:tav tm="0">
                                          <p:val>
                                            <p:strVal val="ppt_x-2"/>
                                          </p:val>
                                        </p:tav>
                                        <p:tav tm="100000">
                                          <p:val>
                                            <p:strVal val="#ppt_x"/>
                                          </p:val>
                                        </p:tav>
                                      </p:tavLst>
                                    </p:anim>
                                  </p:childTnLst>
                                </p:cTn>
                              </p:par>
                              <p:par>
                                <p:cTn id="29" presetID="0" presetClass="entr" presetSubtype="0" fill="hold" grpId="0" nodeType="withEffect">
                                  <p:stCondLst>
                                    <p:cond delay="0"/>
                                  </p:stCondLst>
                                  <p:iterate type="lt">
                                    <p:tmPct val="10000"/>
                                  </p:iterate>
                                  <p:childTnLst>
                                    <p:set>
                                      <p:cBhvr>
                                        <p:cTn id="30" dur="1" fill="hold">
                                          <p:stCondLst>
                                            <p:cond delay="0"/>
                                          </p:stCondLst>
                                        </p:cTn>
                                        <p:tgtEl>
                                          <p:spTgt spid="35"/>
                                        </p:tgtEl>
                                        <p:attrNameLst>
                                          <p:attrName>style.visibility</p:attrName>
                                        </p:attrNameLst>
                                      </p:cBhvr>
                                      <p:to>
                                        <p:strVal val="visible"/>
                                      </p:to>
                                    </p:set>
                                    <p:anim to="" calcmode="lin" valueType="num">
                                      <p:cBhvr>
                                        <p:cTn id="31" dur="1" fill="hold">
                                          <p:stCondLst>
                                            <p:cond delay="0"/>
                                          </p:stCondLst>
                                        </p:cTn>
                                        <p:tgtEl>
                                          <p:spTgt spid="35"/>
                                        </p:tgtEl>
                                        <p:attrNameLst>
                                          <p:attrName>ppt_x</p:attrName>
                                        </p:attrNameLst>
                                      </p:cBhvr>
                                      <p:tavLst>
                                        <p:tav tm="0">
                                          <p:val>
                                            <p:strVal val="#ppt_x"/>
                                          </p:val>
                                        </p:tav>
                                        <p:tav tm="100000">
                                          <p:val>
                                            <p:strVal val="#ppt_x+0.15*sin(rand(0-360)+0)+2"/>
                                          </p:val>
                                        </p:tav>
                                      </p:tavLst>
                                    </p:anim>
                                    <p:anim to="" calcmode="lin" valueType="num">
                                      <p:cBhvr>
                                        <p:cTn id="32" dur="1" fill="hold">
                                          <p:stCondLst>
                                            <p:cond delay="0"/>
                                          </p:stCondLst>
                                        </p:cTn>
                                        <p:tgtEl>
                                          <p:spTgt spid="35"/>
                                        </p:tgtEl>
                                        <p:attrNameLst>
                                          <p:attrName>ppt_y</p:attrName>
                                        </p:attrNameLst>
                                      </p:cBhvr>
                                      <p:tavLst>
                                        <p:tav tm="0">
                                          <p:val>
                                            <p:strVal val="#ppt_y"/>
                                          </p:val>
                                        </p:tav>
                                        <p:tav tm="100000">
                                          <p:val>
                                            <p:strVal val="#ppt_y+0.15*sin(rand(0-360)+0)+2"/>
                                          </p:val>
                                        </p:tav>
                                      </p:tavLst>
                                    </p:anim>
                                    <p:anim to="" calcmode="lin" valueType="num">
                                      <p:cBhvr>
                                        <p:cTn id="33" dur="998" fill="hold">
                                          <p:stCondLst>
                                            <p:cond delay="2"/>
                                          </p:stCondLst>
                                        </p:cTn>
                                        <p:tgtEl>
                                          <p:spTgt spid="35"/>
                                        </p:tgtEl>
                                        <p:attrNameLst>
                                          <p:attrName>style.opacity</p:attrName>
                                        </p:attrNameLst>
                                      </p:cBhvr>
                                      <p:tavLst>
                                        <p:tav tm="0">
                                          <p:val>
                                            <p:strVal val="0"/>
                                          </p:val>
                                        </p:tav>
                                        <p:tav tm="100000">
                                          <p:val>
                                            <p:strVal val="1"/>
                                          </p:val>
                                        </p:tav>
                                      </p:tavLst>
                                    </p:anim>
                                    <p:animScale>
                                      <p:cBhvr>
                                        <p:cTn id="34" dur="998" fill="hold">
                                          <p:stCondLst>
                                            <p:cond delay="2"/>
                                          </p:stCondLst>
                                        </p:cTn>
                                        <p:tgtEl>
                                          <p:spTgt spid="35"/>
                                        </p:tgtEl>
                                      </p:cBhvr>
                                      <p:from x="500000" y="500000"/>
                                      <p:to x="100000" y="100000"/>
                                    </p:animScale>
                                    <p:anim to="" calcmode="lin" valueType="num">
                                      <p:cBhvr>
                                        <p:cTn id="35" dur="714" fill="hold">
                                          <p:stCondLst>
                                            <p:cond delay="286"/>
                                          </p:stCondLst>
                                        </p:cTn>
                                        <p:tgtEl>
                                          <p:spTgt spid="35"/>
                                        </p:tgtEl>
                                        <p:attrNameLst>
                                          <p:attrName>ppt_y</p:attrName>
                                        </p:attrNameLst>
                                      </p:cBhvr>
                                      <p:tavLst>
                                        <p:tav tm="0">
                                          <p:val>
                                            <p:strVal val="ppt_y-2"/>
                                          </p:val>
                                        </p:tav>
                                        <p:tav tm="100000">
                                          <p:val>
                                            <p:strVal val="#ppt_y"/>
                                          </p:val>
                                        </p:tav>
                                      </p:tavLst>
                                    </p:anim>
                                    <p:anim to="" calcmode="lin" valueType="num">
                                      <p:cBhvr>
                                        <p:cTn id="36" dur="714" fill="hold">
                                          <p:stCondLst>
                                            <p:cond delay="286"/>
                                          </p:stCondLst>
                                        </p:cTn>
                                        <p:tgtEl>
                                          <p:spTgt spid="35"/>
                                        </p:tgtEl>
                                        <p:attrNameLst>
                                          <p:attrName>ppt_x</p:attrName>
                                        </p:attrNameLst>
                                      </p:cBhvr>
                                      <p:tavLst>
                                        <p:tav tm="0">
                                          <p:val>
                                            <p:strVal val="ppt_x-2"/>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4" grpId="0"/>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YOO_PPT_THEMETITLE" val="基于SpringBoot的个人管理系统 "/>
  <p:tag name="TAG_PRESENTATION_STYLE" val="商务"/>
  <p:tag name="YOO_CHATPPT" val="1"/>
</p:tagLst>
</file>

<file path=ppt/tags/tag1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YOO_CHATSHAPE_TYPE" val="YOO_CHATSHAPE_SUBTITLE"/>
</p:tagLst>
</file>

<file path=ppt/tags/tag100.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101.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YOO_CHATSHAPE_TYPE" val="YOO_CHATSHAPE_COMPANY"/>
  <p:tag name="YOO_CHATSHAPE_DATEYEAR" val="BIYOO-CHATPPT TEAM"/>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053.530708661417,&quot;width&quot;:13619.718110236221}"/>
  <p:tag name="PA" val="v5.2.12"/>
  <p:tag name="YOO_CHATSHAPE_TYPE" val="YOO_CHATSHAPE_TITLE"/>
  <p:tag name="SHADOWSHAPE" val="true"/>
</p:tagLst>
</file>

<file path=ppt/tags/tag120.xml><?xml version="1.0" encoding="utf-8"?>
<p:tagLst xmlns:a="http://schemas.openxmlformats.org/drawingml/2006/main" xmlns:r="http://schemas.openxmlformats.org/officeDocument/2006/relationships" xmlns:p="http://schemas.openxmlformats.org/presentationml/2006/main">
  <p:tag name="TAG_CONTENT_TYPE" val="1标题1内容0图"/>
  <p:tag name="YOO_CHATPAGE_TYPE" val="YOO_CHATPAGE_CONTENT"/>
  <p:tag name="YOO_CHATPPT_CONTENT" val="1"/>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PA" val="v5.2.11"/>
</p:tagLst>
</file>

<file path=ppt/tags/tag123.xml><?xml version="1.0" encoding="utf-8"?>
<p:tagLst xmlns:a="http://schemas.openxmlformats.org/drawingml/2006/main" xmlns:r="http://schemas.openxmlformats.org/officeDocument/2006/relationships" xmlns:p="http://schemas.openxmlformats.org/presentationml/2006/main">
  <p:tag name="PA" val="v5.2.11"/>
</p:tagLst>
</file>

<file path=ppt/tags/tag124.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Lst>
</file>

<file path=ppt/tags/tag126.xml><?xml version="1.0" encoding="utf-8"?>
<p:tagLst xmlns:a="http://schemas.openxmlformats.org/drawingml/2006/main" xmlns:r="http://schemas.openxmlformats.org/officeDocument/2006/relationships" xmlns:p="http://schemas.openxmlformats.org/presentationml/2006/main">
  <p:tag name="PA" val="v5.2.11"/>
</p:tagLst>
</file>

<file path=ppt/tags/tag127.xml><?xml version="1.0" encoding="utf-8"?>
<p:tagLst xmlns:a="http://schemas.openxmlformats.org/drawingml/2006/main" xmlns:r="http://schemas.openxmlformats.org/officeDocument/2006/relationships" xmlns:p="http://schemas.openxmlformats.org/presentationml/2006/main">
  <p:tag name="PA" val="v5.2.11"/>
</p:tagLst>
</file>

<file path=ppt/tags/tag128.xml><?xml version="1.0" encoding="utf-8"?>
<p:tagLst xmlns:a="http://schemas.openxmlformats.org/drawingml/2006/main" xmlns:r="http://schemas.openxmlformats.org/officeDocument/2006/relationships" xmlns:p="http://schemas.openxmlformats.org/presentationml/2006/main">
  <p:tag name="PA" val="v5.2.11"/>
</p:tagLst>
</file>

<file path=ppt/tags/tag129.xml><?xml version="1.0" encoding="utf-8"?>
<p:tagLst xmlns:a="http://schemas.openxmlformats.org/drawingml/2006/main" xmlns:r="http://schemas.openxmlformats.org/officeDocument/2006/relationships" xmlns:p="http://schemas.openxmlformats.org/presentationml/2006/main">
  <p:tag name="PA" val="v5.2.1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 name="PA" val="v5.2.12"/>
</p:tagLst>
</file>

<file path=ppt/tags/tag130.xml><?xml version="1.0" encoding="utf-8"?>
<p:tagLst xmlns:a="http://schemas.openxmlformats.org/drawingml/2006/main" xmlns:r="http://schemas.openxmlformats.org/officeDocument/2006/relationships" xmlns:p="http://schemas.openxmlformats.org/presentationml/2006/main">
  <p:tag name="PA" val="v5.2.11"/>
</p:tagLst>
</file>

<file path=ppt/tags/tag131.xml><?xml version="1.0" encoding="utf-8"?>
<p:tagLst xmlns:a="http://schemas.openxmlformats.org/drawingml/2006/main" xmlns:r="http://schemas.openxmlformats.org/officeDocument/2006/relationships" xmlns:p="http://schemas.openxmlformats.org/presentationml/2006/main">
  <p:tag name="PA" val="v5.2.11"/>
</p:tagLst>
</file>

<file path=ppt/tags/tag132.xml><?xml version="1.0" encoding="utf-8"?>
<p:tagLst xmlns:a="http://schemas.openxmlformats.org/drawingml/2006/main" xmlns:r="http://schemas.openxmlformats.org/officeDocument/2006/relationships" xmlns:p="http://schemas.openxmlformats.org/presentationml/2006/main">
  <p:tag name="PA" val="v5.2.11"/>
</p:tagLst>
</file>

<file path=ppt/tags/tag133.xml><?xml version="1.0" encoding="utf-8"?>
<p:tagLst xmlns:a="http://schemas.openxmlformats.org/drawingml/2006/main" xmlns:r="http://schemas.openxmlformats.org/officeDocument/2006/relationships" xmlns:p="http://schemas.openxmlformats.org/presentationml/2006/main">
  <p:tag name="PA" val="v5.2.11"/>
</p:tagLst>
</file>

<file path=ppt/tags/tag134.xml><?xml version="1.0" encoding="utf-8"?>
<p:tagLst xmlns:a="http://schemas.openxmlformats.org/drawingml/2006/main" xmlns:r="http://schemas.openxmlformats.org/officeDocument/2006/relationships" xmlns:p="http://schemas.openxmlformats.org/presentationml/2006/main">
  <p:tag name="PA" val="v5.2.11"/>
</p:tagLst>
</file>

<file path=ppt/tags/tag135.xml><?xml version="1.0" encoding="utf-8"?>
<p:tagLst xmlns:a="http://schemas.openxmlformats.org/drawingml/2006/main" xmlns:r="http://schemas.openxmlformats.org/officeDocument/2006/relationships" xmlns:p="http://schemas.openxmlformats.org/presentationml/2006/main">
  <p:tag name="PA" val="v5.2.11"/>
</p:tagLst>
</file>

<file path=ppt/tags/tag136.xml><?xml version="1.0" encoding="utf-8"?>
<p:tagLst xmlns:a="http://schemas.openxmlformats.org/drawingml/2006/main" xmlns:r="http://schemas.openxmlformats.org/officeDocument/2006/relationships" xmlns:p="http://schemas.openxmlformats.org/presentationml/2006/main">
  <p:tag name="PA" val="v5.2.11"/>
</p:tagLst>
</file>

<file path=ppt/tags/tag137.xml><?xml version="1.0" encoding="utf-8"?>
<p:tagLst xmlns:a="http://schemas.openxmlformats.org/drawingml/2006/main" xmlns:r="http://schemas.openxmlformats.org/officeDocument/2006/relationships" xmlns:p="http://schemas.openxmlformats.org/presentationml/2006/main">
  <p:tag name="PA" val="v5.2.11"/>
</p:tagLst>
</file>

<file path=ppt/tags/tag138.xml><?xml version="1.0" encoding="utf-8"?>
<p:tagLst xmlns:a="http://schemas.openxmlformats.org/drawingml/2006/main" xmlns:r="http://schemas.openxmlformats.org/officeDocument/2006/relationships" xmlns:p="http://schemas.openxmlformats.org/presentationml/2006/main">
  <p:tag name="PA" val="v5.2.11"/>
</p:tagLst>
</file>

<file path=ppt/tags/tag139.xml><?xml version="1.0" encoding="utf-8"?>
<p:tagLst xmlns:a="http://schemas.openxmlformats.org/drawingml/2006/main" xmlns:r="http://schemas.openxmlformats.org/officeDocument/2006/relationships" xmlns:p="http://schemas.openxmlformats.org/presentationml/2006/main">
  <p:tag name="PA" val="v5.2.11"/>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 name="PA" val="v5.2.12"/>
</p:tagLst>
</file>

<file path=ppt/tags/tag140.xml><?xml version="1.0" encoding="utf-8"?>
<p:tagLst xmlns:a="http://schemas.openxmlformats.org/drawingml/2006/main" xmlns:r="http://schemas.openxmlformats.org/officeDocument/2006/relationships" xmlns:p="http://schemas.openxmlformats.org/presentationml/2006/main">
  <p:tag name="PA" val="v5.2.11"/>
</p:tagLst>
</file>

<file path=ppt/tags/tag141.xml><?xml version="1.0" encoding="utf-8"?>
<p:tagLst xmlns:a="http://schemas.openxmlformats.org/drawingml/2006/main" xmlns:r="http://schemas.openxmlformats.org/officeDocument/2006/relationships" xmlns:p="http://schemas.openxmlformats.org/presentationml/2006/main">
  <p:tag name="PA" val="v5.2.11"/>
</p:tagLst>
</file>

<file path=ppt/tags/tag142.xml><?xml version="1.0" encoding="utf-8"?>
<p:tagLst xmlns:a="http://schemas.openxmlformats.org/drawingml/2006/main" xmlns:r="http://schemas.openxmlformats.org/officeDocument/2006/relationships" xmlns:p="http://schemas.openxmlformats.org/presentationml/2006/main">
  <p:tag name="PA" val="v5.2.11"/>
</p:tagLst>
</file>

<file path=ppt/tags/tag143.xml><?xml version="1.0" encoding="utf-8"?>
<p:tagLst xmlns:a="http://schemas.openxmlformats.org/drawingml/2006/main" xmlns:r="http://schemas.openxmlformats.org/officeDocument/2006/relationships" xmlns:p="http://schemas.openxmlformats.org/presentationml/2006/main">
  <p:tag name="PA" val="v5.2.11"/>
</p:tagLst>
</file>

<file path=ppt/tags/tag144.xml><?xml version="1.0" encoding="utf-8"?>
<p:tagLst xmlns:a="http://schemas.openxmlformats.org/drawingml/2006/main" xmlns:r="http://schemas.openxmlformats.org/officeDocument/2006/relationships" xmlns:p="http://schemas.openxmlformats.org/presentationml/2006/main">
  <p:tag name="PA" val="v5.2.11"/>
</p:tagLst>
</file>

<file path=ppt/tags/tag145.xml><?xml version="1.0" encoding="utf-8"?>
<p:tagLst xmlns:a="http://schemas.openxmlformats.org/drawingml/2006/main" xmlns:r="http://schemas.openxmlformats.org/officeDocument/2006/relationships" xmlns:p="http://schemas.openxmlformats.org/presentationml/2006/main">
  <p:tag name="PA" val="v5.2.11"/>
</p:tagLst>
</file>

<file path=ppt/tags/tag146.xml><?xml version="1.0" encoding="utf-8"?>
<p:tagLst xmlns:a="http://schemas.openxmlformats.org/drawingml/2006/main" xmlns:r="http://schemas.openxmlformats.org/officeDocument/2006/relationships" xmlns:p="http://schemas.openxmlformats.org/presentationml/2006/main">
  <p:tag name="PA" val="v5.2.11"/>
</p:tagLst>
</file>

<file path=ppt/tags/tag147.xml><?xml version="1.0" encoding="utf-8"?>
<p:tagLst xmlns:a="http://schemas.openxmlformats.org/drawingml/2006/main" xmlns:r="http://schemas.openxmlformats.org/officeDocument/2006/relationships" xmlns:p="http://schemas.openxmlformats.org/presentationml/2006/main">
  <p:tag name="PA" val="v5.2.11"/>
</p:tagLst>
</file>

<file path=ppt/tags/tag148.xml><?xml version="1.0" encoding="utf-8"?>
<p:tagLst xmlns:a="http://schemas.openxmlformats.org/drawingml/2006/main" xmlns:r="http://schemas.openxmlformats.org/officeDocument/2006/relationships" xmlns:p="http://schemas.openxmlformats.org/presentationml/2006/main">
  <p:tag name="PA" val="v5.2.11"/>
</p:tagLst>
</file>

<file path=ppt/tags/tag149.xml><?xml version="1.0" encoding="utf-8"?>
<p:tagLst xmlns:a="http://schemas.openxmlformats.org/drawingml/2006/main" xmlns:r="http://schemas.openxmlformats.org/officeDocument/2006/relationships" xmlns:p="http://schemas.openxmlformats.org/presentationml/2006/main">
  <p:tag name="PA" val="v5.2.11"/>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 name="PA" val="v5.2.12"/>
</p:tagLst>
</file>

<file path=ppt/tags/tag150.xml><?xml version="1.0" encoding="utf-8"?>
<p:tagLst xmlns:a="http://schemas.openxmlformats.org/drawingml/2006/main" xmlns:r="http://schemas.openxmlformats.org/officeDocument/2006/relationships" xmlns:p="http://schemas.openxmlformats.org/presentationml/2006/main">
  <p:tag name="PA" val="v5.2.11"/>
</p:tagLst>
</file>

<file path=ppt/tags/tag151.xml><?xml version="1.0" encoding="utf-8"?>
<p:tagLst xmlns:a="http://schemas.openxmlformats.org/drawingml/2006/main" xmlns:r="http://schemas.openxmlformats.org/officeDocument/2006/relationships" xmlns:p="http://schemas.openxmlformats.org/presentationml/2006/main">
  <p:tag name="PA" val="v5.2.11"/>
</p:tagLst>
</file>

<file path=ppt/tags/tag152.xml><?xml version="1.0" encoding="utf-8"?>
<p:tagLst xmlns:a="http://schemas.openxmlformats.org/drawingml/2006/main" xmlns:r="http://schemas.openxmlformats.org/officeDocument/2006/relationships" xmlns:p="http://schemas.openxmlformats.org/presentationml/2006/main">
  <p:tag name="PA" val="v5.2.11"/>
</p:tagLst>
</file>

<file path=ppt/tags/tag153.xml><?xml version="1.0" encoding="utf-8"?>
<p:tagLst xmlns:a="http://schemas.openxmlformats.org/drawingml/2006/main" xmlns:r="http://schemas.openxmlformats.org/officeDocument/2006/relationships" xmlns:p="http://schemas.openxmlformats.org/presentationml/2006/main">
  <p:tag name="PA" val="v5.2.11"/>
</p:tagLst>
</file>

<file path=ppt/tags/tag154.xml><?xml version="1.0" encoding="utf-8"?>
<p:tagLst xmlns:a="http://schemas.openxmlformats.org/drawingml/2006/main" xmlns:r="http://schemas.openxmlformats.org/officeDocument/2006/relationships" xmlns:p="http://schemas.openxmlformats.org/presentationml/2006/main">
  <p:tag name="PA" val="v5.2.11"/>
</p:tagLst>
</file>

<file path=ppt/tags/tag155.xml><?xml version="1.0" encoding="utf-8"?>
<p:tagLst xmlns:a="http://schemas.openxmlformats.org/drawingml/2006/main" xmlns:r="http://schemas.openxmlformats.org/officeDocument/2006/relationships" xmlns:p="http://schemas.openxmlformats.org/presentationml/2006/main">
  <p:tag name="PA" val="v5.2.11"/>
</p:tagLst>
</file>

<file path=ppt/tags/tag156.xml><?xml version="1.0" encoding="utf-8"?>
<p:tagLst xmlns:a="http://schemas.openxmlformats.org/drawingml/2006/main" xmlns:r="http://schemas.openxmlformats.org/officeDocument/2006/relationships" xmlns:p="http://schemas.openxmlformats.org/presentationml/2006/main">
  <p:tag name="PA" val="v5.2.11"/>
</p:tagLst>
</file>

<file path=ppt/tags/tag157.xml><?xml version="1.0" encoding="utf-8"?>
<p:tagLst xmlns:a="http://schemas.openxmlformats.org/drawingml/2006/main" xmlns:r="http://schemas.openxmlformats.org/officeDocument/2006/relationships" xmlns:p="http://schemas.openxmlformats.org/presentationml/2006/main">
  <p:tag name="PA" val="v5.2.11"/>
</p:tagLst>
</file>

<file path=ppt/tags/tag158.xml><?xml version="1.0" encoding="utf-8"?>
<p:tagLst xmlns:a="http://schemas.openxmlformats.org/drawingml/2006/main" xmlns:r="http://schemas.openxmlformats.org/officeDocument/2006/relationships" xmlns:p="http://schemas.openxmlformats.org/presentationml/2006/main">
  <p:tag name="PA" val="v5.2.11"/>
</p:tagLst>
</file>

<file path=ppt/tags/tag159.xml><?xml version="1.0" encoding="utf-8"?>
<p:tagLst xmlns:a="http://schemas.openxmlformats.org/drawingml/2006/main" xmlns:r="http://schemas.openxmlformats.org/officeDocument/2006/relationships" xmlns:p="http://schemas.openxmlformats.org/presentationml/2006/main">
  <p:tag name="PA" val="v5.2.1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 name="PA" val="v5.2.12"/>
</p:tagLst>
</file>

<file path=ppt/tags/tag160.xml><?xml version="1.0" encoding="utf-8"?>
<p:tagLst xmlns:a="http://schemas.openxmlformats.org/drawingml/2006/main" xmlns:r="http://schemas.openxmlformats.org/officeDocument/2006/relationships" xmlns:p="http://schemas.openxmlformats.org/presentationml/2006/main">
  <p:tag name="PA" val="v5.2.11"/>
</p:tagLst>
</file>

<file path=ppt/tags/tag161.xml><?xml version="1.0" encoding="utf-8"?>
<p:tagLst xmlns:a="http://schemas.openxmlformats.org/drawingml/2006/main" xmlns:r="http://schemas.openxmlformats.org/officeDocument/2006/relationships" xmlns:p="http://schemas.openxmlformats.org/presentationml/2006/main">
  <p:tag name="PA" val="v5.2.11"/>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YOO_CHATPAGE_TYPE" val="YOO_CHATPAGE_CATLOG"/>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198.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xml><?xml version="1.0" encoding="utf-8"?>
<p:tagLst xmlns:a="http://schemas.openxmlformats.org/drawingml/2006/main" xmlns:r="http://schemas.openxmlformats.org/officeDocument/2006/relationships" xmlns:p="http://schemas.openxmlformats.org/presentationml/2006/main">
  <p:tag name="YOO_CHATPAGE_TYPE" val="YOO_CHATPAGE_COVER"/>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5"/>
  <p:tag name="KSO_WM_UNIT_TEXT_FILL_TYPE" val="1"/>
  <p:tag name="YOO_CHATSHAPE_TYPE" val="YOO_CHATSHAPE_ITEM"/>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TAG_CONTENT_TYPE" val="1标题1内容2图"/>
  <p:tag name="YOO_CHATPAGE_TYPE" val="YOO_CHATPAGE_CONTENT"/>
  <p:tag name="YOO_CHATPPT_CONTENT" val="1"/>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5"/>
  <p:tag name="KSO_WM_UNIT_TEXT_FILL_TYPE" val="1"/>
  <p:tag name="YOO_CHATSHAPE_TYPE" val="YOO_CHATSHAPE_ITEM"/>
</p:tagLst>
</file>

<file path=ppt/tags/tag22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BEAUTIFY_FLAG" val=""/>
  <p:tag name="YOO_CHATSHAPE_TYPE" val="YOO_CHATSHAPE_TITLE"/>
</p:tagLst>
</file>

<file path=ppt/tags/tag22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3"/>
  <p:tag name="KSO_WM_UNIT_TEXT_FILL_TYPE" val="1"/>
  <p:tag name="KSO_WM_BEAUTIFY_FLAG" val=""/>
  <p:tag name="YOO_CHATSHAPE_TYPE" val="YOO_CHATSHAPE_CONTENT"/>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5"/>
  <p:tag name="KSO_WM_UNIT_TEXT_FILL_TYPE" val="1"/>
  <p:tag name="YOO_CHATSHAPE_TYPE" val="YOO_CHATSHAPE_ITEM"/>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259.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5"/>
  <p:tag name="KSO_WM_UNIT_TEXT_FILL_TYPE" val="1"/>
  <p:tag name="YOO_CHATSHAPE_TYPE" val="YOO_CHATSHAPE_ITEM"/>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TAG_CONTENT_TYPE" val="1标题1内容3图"/>
  <p:tag name="YOO_CHATPAGE_TYPE" val="YOO_CHATPAGE_CONTENT"/>
  <p:tag name="YOO_CHATPPT_CONTENT" val="1"/>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5"/>
  <p:tag name="KSO_WM_UNIT_TEXT_FILL_TYPE" val="1"/>
  <p:tag name="YOO_CHATSHAPE_TYPE" val="YOO_CHATSHAPE_ITEM"/>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8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4"/>
  <p:tag name="KSO_WM_UNIT_TEXT_FILL_TYPE" val="1"/>
  <p:tag name="KSO_WM_BEAUTIFY_FLAG" val=""/>
  <p:tag name="YOO_CHATSHAPE_TYPE" val="YOO_CHATSHAPE_CONTENT"/>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PA" val="v5.2.12"/>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5"/>
  <p:tag name="KSO_WM_UNIT_TEXT_FILL_TYPE" val="1"/>
  <p:tag name="YOO_CHATSHAPE_TYPE" val="YOO_CHATSHAPE_ITEM"/>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319.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5"/>
  <p:tag name="KSO_WM_UNIT_TEXT_FILL_TYPE" val="1"/>
  <p:tag name="YOO_CHATSHAPE_TYPE" val="YOO_CHATSHAPE_ITEM"/>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TAG_CONTENT_TYPE" val="1标题1内容2图"/>
  <p:tag name="YOO_CHATPAGE_TYPE" val="YOO_CHATPAGE_CONTENT"/>
  <p:tag name="YOO_CHATPPT_CONTENT" val="1"/>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4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8"/>
  <p:tag name="KSO_WM_UNIT_FILL_FORE_SCHEMECOLOR_INDEX_2_POS" val="1"/>
  <p:tag name="KSO_WM_UNIT_FILL_FORE_SCHEMECOLOR_INDEX_2_TRANS" val="0"/>
  <p:tag name="KSO_WM_UNIT_FILL_GRADIENT_TYPE" val="0"/>
  <p:tag name="KSO_WM_UNIT_FILL_GRADIENT_ANGLE" val="0"/>
  <p:tag name="KSO_WM_UNIT_FILL_GRADIENT_DIRECTION" val="3"/>
  <p:tag name="KSO_WM_UNIT_FILL_TYPE" val="3"/>
  <p:tag name="KSO_WM_UNIT_TEXT_FILL_FORE_SCHEMECOLOR_INDEX_BRIGHTNESS" val="0"/>
  <p:tag name="KSO_WM_UNIT_TEXT_FILL_FORE_SCHEMECOLOR_INDEX" val="2"/>
  <p:tag name="KSO_WM_UNIT_TEXT_FILL_TYPE" val="1"/>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5"/>
  <p:tag name="KSO_WM_UNIT_TEXT_FILL_TYPE" val="1"/>
  <p:tag name="KSO_WM_BEAUTIFY_FLAG" val=""/>
  <p:tag name="KSO_WM_UNIT_PLACING_PICTURE_USER_VIEWPORT" val="{&quot;height&quot;:1210,&quot;width&quot;:8256}"/>
  <p:tag name="YOO_CHATSHAPE_TYPE" val="YOO_CHATSHAPE_TITLE"/>
</p:tagLst>
</file>

<file path=ppt/tags/tag34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 name="KSO_WM_BEAUTIFY_FLAG" val=""/>
  <p:tag name="YOO_CHATSHAPE_TYPE" val="YOO_CHATSHAPE_CONTENT"/>
</p:tagLst>
</file>

<file path=ppt/tags/tag3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 name="KSO_WM_UNIT_TEXT_FILL_FORE_SCHEMECOLOR_INDEX_BRIGHTNESS" val="0"/>
  <p:tag name="KSO_WM_UNIT_TEXT_FILL_FORE_SCHEMECOLOR_INDEX" val="5"/>
  <p:tag name="KSO_WM_UNIT_TEXT_FILL_TYPE" val="1"/>
  <p:tag name="YOO_CHATSHAPE_TYPE" val="YOO_CHATSHAPE_ITEM"/>
</p:tagLst>
</file>

<file path=ppt/tags/tag3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3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8.xml><?xml version="1.0" encoding="utf-8"?>
<p:tagLst xmlns:a="http://schemas.openxmlformats.org/drawingml/2006/main" xmlns:r="http://schemas.openxmlformats.org/officeDocument/2006/relationships" xmlns:p="http://schemas.openxmlformats.org/presentationml/2006/main">
  <p:tag name="TAG_CONTENT_TYPE" val="1标题1内容1图片"/>
  <p:tag name="YOO_CHATPAGE_TYPE" val="YOO_CHATPAGE_CONTENT"/>
  <p:tag name="YOO_CHATPPT_CONTENT" val="1"/>
</p:tagLst>
</file>

<file path=ppt/tags/tag3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38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81.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38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5"/>
  <p:tag name="KSO_WM_UNIT_TEXT_FILL_FORE_SCHEMECOLOR_INDEX" val="13"/>
  <p:tag name="KSO_WM_UNIT_TEXT_FILL_TYPE" val="1"/>
  <p:tag name="KSO_WM_BEAUTIFY_FLAG" val=""/>
  <p:tag name="YOO_CHATSHAPE_TYPE" val="YOO_CHATSHAPE_CONTENT"/>
</p:tagLst>
</file>

<file path=ppt/tags/tag38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384.xml><?xml version="1.0" encoding="utf-8"?>
<p:tagLst xmlns:a="http://schemas.openxmlformats.org/drawingml/2006/main" xmlns:r="http://schemas.openxmlformats.org/officeDocument/2006/relationships" xmlns:p="http://schemas.openxmlformats.org/presentationml/2006/main">
  <p:tag name="KSO_WM_UNIT_FILL_FORE_SCHEMECOLOR_INDEX_BRIGHTNESS" val="0.15"/>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85.xml><?xml version="1.0" encoding="utf-8"?>
<p:tagLst xmlns:a="http://schemas.openxmlformats.org/drawingml/2006/main" xmlns:r="http://schemas.openxmlformats.org/officeDocument/2006/relationships" xmlns:p="http://schemas.openxmlformats.org/presentationml/2006/main">
  <p:tag name="KSO_WM_UNIT_FILL_FORE_SCHEMECOLOR_INDEX_BRIGHTNESS" val="0.15"/>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38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3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PA" val="v5.2.12"/>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2.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423.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42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2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4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2.xml><?xml version="1.0" encoding="utf-8"?>
<p:tagLst xmlns:a="http://schemas.openxmlformats.org/drawingml/2006/main" xmlns:r="http://schemas.openxmlformats.org/officeDocument/2006/relationships" xmlns:p="http://schemas.openxmlformats.org/presentationml/2006/main">
  <p:tag name="TAG_CONTENT_TYPE" val="1标题1内容0图"/>
  <p:tag name="YOO_CHATPAGE_TYPE" val="YOO_CHATPAGE_CONTENT"/>
  <p:tag name="YOO_CHATPPT_CONTENT" val="1"/>
</p:tagLst>
</file>

<file path=ppt/tags/tag4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Lst>
</file>

<file path=ppt/tags/tag446.xml><?xml version="1.0" encoding="utf-8"?>
<p:tagLst xmlns:a="http://schemas.openxmlformats.org/drawingml/2006/main" xmlns:r="http://schemas.openxmlformats.org/officeDocument/2006/relationships" xmlns:p="http://schemas.openxmlformats.org/presentationml/2006/main">
  <p:tag name="YOO_CHATSHAPE_TYPE" val="YOO_CHATSHAPE_TITLE"/>
</p:tagLst>
</file>

<file path=ppt/tags/tag4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2.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483.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48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48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4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PA" val="v5.2.12"/>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2.xml><?xml version="1.0" encoding="utf-8"?>
<p:tagLst xmlns:a="http://schemas.openxmlformats.org/drawingml/2006/main" xmlns:r="http://schemas.openxmlformats.org/officeDocument/2006/relationships" xmlns:p="http://schemas.openxmlformats.org/presentationml/2006/main">
  <p:tag name="TAG_CONTENT_TYPE" val="二级大纲2"/>
  <p:tag name="YOO_CHATPAGE_TYPE" val="YOO_CHATPAGE_MULTCONTENT"/>
</p:tagLst>
</file>

<file path=ppt/tags/tag5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0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TITLE"/>
  <p:tag name="TAG_CONTENT_INDEX" val="2"/>
</p:tagLst>
</file>

<file path=ppt/tags/tag50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CONTENT"/>
  <p:tag name="TAG_CONTENT_INDEX" val="2"/>
</p:tagLst>
</file>

<file path=ppt/tags/tag5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2.xml><?xml version="1.0" encoding="utf-8"?>
<p:tagLst xmlns:a="http://schemas.openxmlformats.org/drawingml/2006/main" xmlns:r="http://schemas.openxmlformats.org/officeDocument/2006/relationships" xmlns:p="http://schemas.openxmlformats.org/presentationml/2006/main">
  <p:tag name="TAG_CONTENT_TYPE" val="二级大纲2"/>
  <p:tag name="YOO_CHATPAGE_TYPE" val="YOO_CHATPAGE_MULTCONTENT"/>
</p:tagLst>
</file>

<file path=ppt/tags/tag5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4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TITLE"/>
  <p:tag name="TAG_CONTENT_INDEX" val="2"/>
</p:tagLst>
</file>

<file path=ppt/tags/tag54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HILDCONTENT"/>
  <p:tag name="TAG_CONTENT_INDEX" val="2"/>
</p:tagLst>
</file>

<file path=ppt/tags/tag5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TAG_CONTENT_TYPE" val="1标题1内容2图"/>
  <p:tag name="YOO_CHATPAGE_TYPE" val="YOO_CHATPAGE_CONTENT"/>
  <p:tag name="YOO_CHATPPT_CONTENT" val="1"/>
</p:tagLst>
</file>

<file path=ppt/tags/tag5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5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2.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583.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58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58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5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5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 name="PA" val="v5.2.12"/>
</p:tagLst>
</file>

<file path=ppt/tags/tag6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6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2.xml><?xml version="1.0" encoding="utf-8"?>
<p:tagLst xmlns:a="http://schemas.openxmlformats.org/drawingml/2006/main" xmlns:r="http://schemas.openxmlformats.org/officeDocument/2006/relationships" xmlns:p="http://schemas.openxmlformats.org/presentationml/2006/main">
  <p:tag name="YOO_CHATPAGE_TYPE" val="YOO_CHATPAGE_END"/>
</p:tagLst>
</file>

<file path=ppt/tags/tag60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PA" val="v5.2.12"/>
</p:tagLst>
</file>

<file path=ppt/tags/tag60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PA" val="v5.2.12"/>
</p:tagLst>
</file>

<file path=ppt/tags/tag60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PA" val="v5.2.12"/>
</p:tagLst>
</file>

<file path=ppt/tags/tag60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 name="PA" val="v5.2.12"/>
</p:tagLst>
</file>

<file path=ppt/tags/tag60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80,&quot;width&quot;:4155}"/>
  <p:tag name="PA" val="v5.2.12"/>
  <p:tag name="YOO_CHATSHAPE_TYPE" val="YOO_CHATSHAPE_DATE"/>
  <p:tag name="YOO_CHATSHAPE_DATE" val="2023/5/23"/>
</p:tagLst>
</file>

<file path=ppt/tags/tag60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YOO_CHATSHAPE_TYPE" val="YOO_CHATSHAPE_AUTHOR"/>
  <p:tag name="YOO_CHATSHAPE_AUTHOR" val="尤小优7334"/>
</p:tagLst>
</file>

<file path=ppt/tags/tag609.xml><?xml version="1.0" encoding="utf-8"?>
<p:tagLst xmlns:a="http://schemas.openxmlformats.org/drawingml/2006/main" xmlns:r="http://schemas.openxmlformats.org/officeDocument/2006/relationships" xmlns:p="http://schemas.openxmlformats.org/presentationml/2006/main">
  <p:tag name="PA" val="v5.2.12"/>
</p:tagLst>
</file>

<file path=ppt/tags/tag6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610.xml><?xml version="1.0" encoding="utf-8"?>
<p:tagLst xmlns:a="http://schemas.openxmlformats.org/drawingml/2006/main" xmlns:r="http://schemas.openxmlformats.org/officeDocument/2006/relationships" xmlns:p="http://schemas.openxmlformats.org/presentationml/2006/main">
  <p:tag name="YOO_CHATSHAPE_TYPE" val="YOO_CHATSHAPE_COMPANY"/>
  <p:tag name="YOO_CHATSHAPE_DATEYEAR" val="BIYOO-CHATPPT TEAM"/>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6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BEAUTIFY_FLAG" val=""/>
  <p:tag name="YOO_CHATSHAPE_TYPE" val="YOO_CHATSHAPE_CONTENT"/>
</p:tagLst>
</file>

<file path=ppt/tags/tag6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PA" val="v5.2.12"/>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80,&quot;width&quot;:4155}"/>
  <p:tag name="PA" val="v5.2.12"/>
  <p:tag name="YOO_CHATSHAPE_TYPE" val="YOO_CHATSHAPE_DATE"/>
  <p:tag name="YOO_CHATSHAPE_DATE" val="2023/5/23"/>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YOO_CHATSHAPE_TYPE" val="YOO_CHATSHAPE_AUTHOR"/>
  <p:tag name="YOO_CHATSHAPE_AUTHOR" val="尤小优7334"/>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3_Office Theme_1807265240">
  <a:themeElements>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_1807330776">
  <a:themeElements>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_1806478808">
  <a:themeElements>
    <a:clrScheme name="自定义 76">
      <a:dk1>
        <a:srgbClr val="00584E"/>
      </a:dk1>
      <a:lt1>
        <a:srgbClr val="EEFFFD"/>
      </a:lt1>
      <a:dk2>
        <a:srgbClr val="FFFFFF"/>
      </a:dk2>
      <a:lt2>
        <a:srgbClr val="FDFFFF"/>
      </a:lt2>
      <a:accent1>
        <a:srgbClr val="00BCA7"/>
      </a:accent1>
      <a:accent2>
        <a:srgbClr val="6BFFB8"/>
      </a:accent2>
      <a:accent3>
        <a:srgbClr val="2CEAA3"/>
      </a:accent3>
      <a:accent4>
        <a:srgbClr val="AAEFDF"/>
      </a:accent4>
      <a:accent5>
        <a:srgbClr val="9EE37D"/>
      </a:accent5>
      <a:accent6>
        <a:srgbClr val="63C132"/>
      </a:accent6>
      <a:hlink>
        <a:srgbClr val="304FFE"/>
      </a:hlink>
      <a:folHlink>
        <a:srgbClr val="492067"/>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_1807396312">
  <a:themeElements>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Office Theme_1807003097">
  <a:themeElements>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10.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11.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12.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13.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14.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15.xml><?xml version="1.0" encoding="utf-8"?>
<a:themeOverride xmlns:a="http://schemas.openxmlformats.org/drawingml/2006/main">
  <a:clrScheme name="自定义 76">
    <a:dk1>
      <a:srgbClr val="00584E"/>
    </a:dk1>
    <a:lt1>
      <a:srgbClr val="EEFFFD"/>
    </a:lt1>
    <a:dk2>
      <a:srgbClr val="FFFFFF"/>
    </a:dk2>
    <a:lt2>
      <a:srgbClr val="FDFFFF"/>
    </a:lt2>
    <a:accent1>
      <a:srgbClr val="00BCA7"/>
    </a:accent1>
    <a:accent2>
      <a:srgbClr val="6BFFB8"/>
    </a:accent2>
    <a:accent3>
      <a:srgbClr val="2CEAA3"/>
    </a:accent3>
    <a:accent4>
      <a:srgbClr val="AAEFDF"/>
    </a:accent4>
    <a:accent5>
      <a:srgbClr val="9EE37D"/>
    </a:accent5>
    <a:accent6>
      <a:srgbClr val="63C132"/>
    </a:accent6>
    <a:hlink>
      <a:srgbClr val="304FFE"/>
    </a:hlink>
    <a:folHlink>
      <a:srgbClr val="492067"/>
    </a:folHlink>
  </a:clrScheme>
</a:themeOverride>
</file>

<file path=ppt/theme/themeOverride16.xml><?xml version="1.0" encoding="utf-8"?>
<a:themeOverride xmlns:a="http://schemas.openxmlformats.org/drawingml/2006/main">
  <a:clrScheme name="自定义 76">
    <a:dk1>
      <a:srgbClr val="00584E"/>
    </a:dk1>
    <a:lt1>
      <a:srgbClr val="EEFFFD"/>
    </a:lt1>
    <a:dk2>
      <a:srgbClr val="FFFFFF"/>
    </a:dk2>
    <a:lt2>
      <a:srgbClr val="FDFFFF"/>
    </a:lt2>
    <a:accent1>
      <a:srgbClr val="00BCA7"/>
    </a:accent1>
    <a:accent2>
      <a:srgbClr val="6BFFB8"/>
    </a:accent2>
    <a:accent3>
      <a:srgbClr val="2CEAA3"/>
    </a:accent3>
    <a:accent4>
      <a:srgbClr val="AAEFDF"/>
    </a:accent4>
    <a:accent5>
      <a:srgbClr val="9EE37D"/>
    </a:accent5>
    <a:accent6>
      <a:srgbClr val="63C132"/>
    </a:accent6>
    <a:hlink>
      <a:srgbClr val="304FFE"/>
    </a:hlink>
    <a:folHlink>
      <a:srgbClr val="492067"/>
    </a:folHlink>
  </a:clrScheme>
</a:themeOverride>
</file>

<file path=ppt/theme/themeOverride17.xml><?xml version="1.0" encoding="utf-8"?>
<a:themeOverride xmlns:a="http://schemas.openxmlformats.org/drawingml/2006/main">
  <a:clrScheme name="自定义 76">
    <a:dk1>
      <a:srgbClr val="00584E"/>
    </a:dk1>
    <a:lt1>
      <a:srgbClr val="EEFFFD"/>
    </a:lt1>
    <a:dk2>
      <a:srgbClr val="FFFFFF"/>
    </a:dk2>
    <a:lt2>
      <a:srgbClr val="FDFFFF"/>
    </a:lt2>
    <a:accent1>
      <a:srgbClr val="00BCA7"/>
    </a:accent1>
    <a:accent2>
      <a:srgbClr val="6BFFB8"/>
    </a:accent2>
    <a:accent3>
      <a:srgbClr val="2CEAA3"/>
    </a:accent3>
    <a:accent4>
      <a:srgbClr val="AAEFDF"/>
    </a:accent4>
    <a:accent5>
      <a:srgbClr val="9EE37D"/>
    </a:accent5>
    <a:accent6>
      <a:srgbClr val="63C132"/>
    </a:accent6>
    <a:hlink>
      <a:srgbClr val="304FFE"/>
    </a:hlink>
    <a:folHlink>
      <a:srgbClr val="492067"/>
    </a:folHlink>
  </a:clrScheme>
</a:themeOverride>
</file>

<file path=ppt/theme/themeOverride18.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19.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0.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1.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2.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3.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4.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5.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6.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7.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8.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29.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3.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4.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5.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6.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7.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ppt/theme/themeOverride8.xml><?xml version="1.0" encoding="utf-8"?>
<a:themeOverride xmlns:a="http://schemas.openxmlformats.org/drawingml/2006/main">
  <a:clrScheme name="自定义 76">
    <a:dk1>
      <a:srgbClr val="00584E"/>
    </a:dk1>
    <a:lt1>
      <a:srgbClr val="EEFFFD"/>
    </a:lt1>
    <a:dk2>
      <a:srgbClr val="FFFFFF"/>
    </a:dk2>
    <a:lt2>
      <a:srgbClr val="FDFFFF"/>
    </a:lt2>
    <a:accent1>
      <a:srgbClr val="00BCA7"/>
    </a:accent1>
    <a:accent2>
      <a:srgbClr val="6BFFB8"/>
    </a:accent2>
    <a:accent3>
      <a:srgbClr val="2CEAA3"/>
    </a:accent3>
    <a:accent4>
      <a:srgbClr val="AAEFDF"/>
    </a:accent4>
    <a:accent5>
      <a:srgbClr val="9EE37D"/>
    </a:accent5>
    <a:accent6>
      <a:srgbClr val="63C132"/>
    </a:accent6>
    <a:hlink>
      <a:srgbClr val="304FFE"/>
    </a:hlink>
    <a:folHlink>
      <a:srgbClr val="492067"/>
    </a:folHlink>
  </a:clrScheme>
</a:themeOverride>
</file>

<file path=ppt/theme/themeOverride9.xml><?xml version="1.0" encoding="utf-8"?>
<a:themeOverride xmlns:a="http://schemas.openxmlformats.org/drawingml/2006/main">
  <a:clrScheme name="自定义 76">
    <a:dk1>
      <a:srgbClr val="252627"/>
    </a:dk1>
    <a:lt1>
      <a:srgbClr val="EEEEEE"/>
    </a:lt1>
    <a:dk2>
      <a:srgbClr val="E7E7E7"/>
    </a:dk2>
    <a:lt2>
      <a:srgbClr val="EEEEEE"/>
    </a:lt2>
    <a:accent1>
      <a:srgbClr val="1C2331"/>
    </a:accent1>
    <a:accent2>
      <a:srgbClr val="C1C1C1"/>
    </a:accent2>
    <a:accent3>
      <a:srgbClr val="CECECE"/>
    </a:accent3>
    <a:accent4>
      <a:srgbClr val="CFD5D8"/>
    </a:accent4>
    <a:accent5>
      <a:srgbClr val="EFF4F6"/>
    </a:accent5>
    <a:accent6>
      <a:srgbClr val="FAFAFA"/>
    </a:accent6>
    <a:hlink>
      <a:srgbClr val="000000"/>
    </a:hlink>
    <a:folHlink>
      <a:srgbClr val="C1C1C1"/>
    </a:folHlink>
  </a:clrScheme>
</a:themeOverride>
</file>

<file path=docProps/app.xml><?xml version="1.0" encoding="utf-8"?>
<Properties xmlns="http://schemas.openxmlformats.org/officeDocument/2006/extended-properties" xmlns:vt="http://schemas.openxmlformats.org/officeDocument/2006/docPropsVTypes">
  <Template/>
  <TotalTime>356</TotalTime>
  <Words>2499</Words>
  <Application>Microsoft Office PowerPoint</Application>
  <PresentationFormat>宽屏</PresentationFormat>
  <Paragraphs>185</Paragraphs>
  <Slides>20</Slides>
  <Notes>20</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20</vt:i4>
      </vt:variant>
    </vt:vector>
  </HeadingPairs>
  <TitlesOfParts>
    <vt:vector size="35" baseType="lpstr">
      <vt:lpstr>-apple-system</vt:lpstr>
      <vt:lpstr>Söhne</vt:lpstr>
      <vt:lpstr>等线</vt:lpstr>
      <vt:lpstr>汉仪空山楷 W</vt:lpstr>
      <vt:lpstr>思源黑体 CN</vt:lpstr>
      <vt:lpstr>微软雅黑</vt:lpstr>
      <vt:lpstr>Arial</vt:lpstr>
      <vt:lpstr>Franklin Gothic Book</vt:lpstr>
      <vt:lpstr>Franklin Gothic Medium</vt:lpstr>
      <vt:lpstr>Roboto Medium</vt:lpstr>
      <vt:lpstr>3_Office Theme_1807265240</vt:lpstr>
      <vt:lpstr>1_Office Theme_1807330776</vt:lpstr>
      <vt:lpstr>2_Office Theme_1806478808</vt:lpstr>
      <vt:lpstr>1_Office Theme_1807396312</vt:lpstr>
      <vt:lpstr>2_Office Theme_1807003097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liang xuan</dc:creator>
  <cp:lastModifiedBy>liang xuan</cp:lastModifiedBy>
  <cp:revision>12</cp:revision>
  <dcterms:created xsi:type="dcterms:W3CDTF">2023-05-23T07:55:51Z</dcterms:created>
  <dcterms:modified xsi:type="dcterms:W3CDTF">2023-05-24T03:00:03Z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2023-05-23T08:43:37Z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7830948b-24bd-403a-87cf-92f8636f920c</vt:lpwstr>
  </property>
  <property fmtid="{D5CDD505-2E9C-101B-9397-08002B2CF9AE}" pid="7" name="MSIP_Label_defa4170-0d19-0005-0004-bc88714345d2_ActionId">
    <vt:lpwstr>4ff68f01-02ce-4045-8b46-399e8ed38187</vt:lpwstr>
  </property>
  <property fmtid="{D5CDD505-2E9C-101B-9397-08002B2CF9AE}" pid="8" name="MSIP_Label_defa4170-0d19-0005-0004-bc88714345d2_ContentBits">
    <vt:lpwstr>0</vt:lpwstr>
  </property>
</Properties>
</file>