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87" r:id="rId2"/>
    <p:sldId id="288" r:id="rId3"/>
    <p:sldId id="289" r:id="rId4"/>
    <p:sldId id="290" r:id="rId5"/>
    <p:sldId id="291" r:id="rId6"/>
    <p:sldId id="293" r:id="rId7"/>
    <p:sldId id="292" r:id="rId8"/>
  </p:sldIdLst>
  <p:sldSz cx="12192000" cy="6858000"/>
  <p:notesSz cx="6858000" cy="9144000"/>
  <p:custDataLst>
    <p:tags r:id="rId1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432" userDrawn="1">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梁 渲" initials="梁" lastIdx="1" clrIdx="0">
    <p:extLst>
      <p:ext uri="{19B8F6BF-5375-455C-9EA6-DF929625EA0E}">
        <p15:presenceInfo xmlns:p15="http://schemas.microsoft.com/office/powerpoint/2012/main" userId="34fd41b8de97164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varScale="1">
        <p:scale>
          <a:sx n="82" d="100"/>
          <a:sy n="82" d="100"/>
        </p:scale>
        <p:origin x="720" y="72"/>
      </p:cViewPr>
      <p:guideLst>
        <p:guide orient="horz" pos="2432"/>
        <p:guide pos="3840"/>
      </p:guideLst>
    </p:cSldViewPr>
  </p:slideViewPr>
  <p:notesTextViewPr>
    <p:cViewPr>
      <p:scale>
        <a:sx n="1" d="1"/>
        <a:sy n="1" d="1"/>
      </p:scale>
      <p:origin x="0" y="0"/>
    </p:cViewPr>
  </p:notesTextViewPr>
  <p:sorterViewPr>
    <p:cViewPr>
      <p:scale>
        <a:sx n="139" d="100"/>
        <a:sy n="139" d="100"/>
      </p:scale>
      <p:origin x="0" y="0"/>
    </p:cViewPr>
  </p:sorter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tags" Target="tags/tag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5951A64-3C09-4E52-A796-67BB2A44A57F}" type="datetimeFigureOut">
              <a:rPr lang="zh-CN" altLang="en-US" smtClean="0"/>
              <a:t>2022/11/8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81E584-AB6F-4B48-A6EE-C4A2FC65767D}" type="slidenum">
              <a:rPr lang="zh-CN" altLang="en-US" smtClean="0"/>
              <a:t>‹#›</a:t>
            </a:fld>
            <a:endParaRPr lang="zh-CN" altLang="en-US"/>
          </a:p>
        </p:txBody>
      </p:sp>
    </p:spTree>
    <p:extLst>
      <p:ext uri="{BB962C8B-B14F-4D97-AF65-F5344CB8AC3E}">
        <p14:creationId xmlns:p14="http://schemas.microsoft.com/office/powerpoint/2010/main" val="12187006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1E584-AB6F-4B48-A6EE-C4A2FC65767D}" type="slidenum">
              <a:rPr lang="zh-CN" altLang="en-US" smtClean="0"/>
              <a:t>1</a:t>
            </a:fld>
            <a:endParaRPr lang="zh-CN" altLang="en-US"/>
          </a:p>
        </p:txBody>
      </p:sp>
    </p:spTree>
    <p:extLst>
      <p:ext uri="{BB962C8B-B14F-4D97-AF65-F5344CB8AC3E}">
        <p14:creationId xmlns:p14="http://schemas.microsoft.com/office/powerpoint/2010/main" val="15490719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1E584-AB6F-4B48-A6EE-C4A2FC65767D}" type="slidenum">
              <a:rPr lang="zh-CN" altLang="en-US" smtClean="0"/>
              <a:t>2</a:t>
            </a:fld>
            <a:endParaRPr lang="zh-CN" altLang="en-US"/>
          </a:p>
        </p:txBody>
      </p:sp>
    </p:spTree>
    <p:extLst>
      <p:ext uri="{BB962C8B-B14F-4D97-AF65-F5344CB8AC3E}">
        <p14:creationId xmlns:p14="http://schemas.microsoft.com/office/powerpoint/2010/main" val="34873235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1E584-AB6F-4B48-A6EE-C4A2FC65767D}" type="slidenum">
              <a:rPr lang="zh-CN" altLang="en-US" smtClean="0"/>
              <a:t>3</a:t>
            </a:fld>
            <a:endParaRPr lang="zh-CN" altLang="en-US"/>
          </a:p>
        </p:txBody>
      </p:sp>
    </p:spTree>
    <p:extLst>
      <p:ext uri="{BB962C8B-B14F-4D97-AF65-F5344CB8AC3E}">
        <p14:creationId xmlns:p14="http://schemas.microsoft.com/office/powerpoint/2010/main" val="24544854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1E584-AB6F-4B48-A6EE-C4A2FC65767D}" type="slidenum">
              <a:rPr lang="zh-CN" altLang="en-US" smtClean="0"/>
              <a:t>4</a:t>
            </a:fld>
            <a:endParaRPr lang="zh-CN" altLang="en-US"/>
          </a:p>
        </p:txBody>
      </p:sp>
    </p:spTree>
    <p:extLst>
      <p:ext uri="{BB962C8B-B14F-4D97-AF65-F5344CB8AC3E}">
        <p14:creationId xmlns:p14="http://schemas.microsoft.com/office/powerpoint/2010/main" val="37183781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1E584-AB6F-4B48-A6EE-C4A2FC65767D}" type="slidenum">
              <a:rPr lang="zh-CN" altLang="en-US" smtClean="0"/>
              <a:t>5</a:t>
            </a:fld>
            <a:endParaRPr lang="zh-CN" altLang="en-US"/>
          </a:p>
        </p:txBody>
      </p:sp>
    </p:spTree>
    <p:extLst>
      <p:ext uri="{BB962C8B-B14F-4D97-AF65-F5344CB8AC3E}">
        <p14:creationId xmlns:p14="http://schemas.microsoft.com/office/powerpoint/2010/main" val="28208763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1E584-AB6F-4B48-A6EE-C4A2FC65767D}" type="slidenum">
              <a:rPr lang="zh-CN" altLang="en-US" smtClean="0"/>
              <a:t>6</a:t>
            </a:fld>
            <a:endParaRPr lang="zh-CN" altLang="en-US"/>
          </a:p>
        </p:txBody>
      </p:sp>
    </p:spTree>
    <p:extLst>
      <p:ext uri="{BB962C8B-B14F-4D97-AF65-F5344CB8AC3E}">
        <p14:creationId xmlns:p14="http://schemas.microsoft.com/office/powerpoint/2010/main" val="456501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1E584-AB6F-4B48-A6EE-C4A2FC65767D}" type="slidenum">
              <a:rPr lang="zh-CN" altLang="en-US" smtClean="0"/>
              <a:t>7</a:t>
            </a:fld>
            <a:endParaRPr lang="zh-CN" altLang="en-US"/>
          </a:p>
        </p:txBody>
      </p:sp>
    </p:spTree>
    <p:extLst>
      <p:ext uri="{BB962C8B-B14F-4D97-AF65-F5344CB8AC3E}">
        <p14:creationId xmlns:p14="http://schemas.microsoft.com/office/powerpoint/2010/main" val="17686169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6769480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9" name="图片占位符 8"/>
          <p:cNvSpPr>
            <a:spLocks noGrp="1"/>
          </p:cNvSpPr>
          <p:nvPr>
            <p:ph type="pic" sz="quarter" idx="10"/>
          </p:nvPr>
        </p:nvSpPr>
        <p:spPr>
          <a:xfrm>
            <a:off x="0" y="1944913"/>
            <a:ext cx="12192000" cy="3947887"/>
          </a:xfrm>
          <a:custGeom>
            <a:avLst/>
            <a:gdLst>
              <a:gd name="connsiteX0" fmla="*/ 0 w 12192000"/>
              <a:gd name="connsiteY0" fmla="*/ 0 h 3947887"/>
              <a:gd name="connsiteX1" fmla="*/ 12192000 w 12192000"/>
              <a:gd name="connsiteY1" fmla="*/ 0 h 3947887"/>
              <a:gd name="connsiteX2" fmla="*/ 12192000 w 12192000"/>
              <a:gd name="connsiteY2" fmla="*/ 3947887 h 3947887"/>
              <a:gd name="connsiteX3" fmla="*/ 0 w 12192000"/>
              <a:gd name="connsiteY3" fmla="*/ 3947887 h 3947887"/>
            </a:gdLst>
            <a:ahLst/>
            <a:cxnLst>
              <a:cxn ang="0">
                <a:pos x="connsiteX0" y="connsiteY0"/>
              </a:cxn>
              <a:cxn ang="0">
                <a:pos x="connsiteX1" y="connsiteY1"/>
              </a:cxn>
              <a:cxn ang="0">
                <a:pos x="connsiteX2" y="connsiteY2"/>
              </a:cxn>
              <a:cxn ang="0">
                <a:pos x="connsiteX3" y="connsiteY3"/>
              </a:cxn>
            </a:cxnLst>
            <a:rect l="l" t="t" r="r" b="b"/>
            <a:pathLst>
              <a:path w="12192000" h="3947887">
                <a:moveTo>
                  <a:pt x="0" y="0"/>
                </a:moveTo>
                <a:lnTo>
                  <a:pt x="12192000" y="0"/>
                </a:lnTo>
                <a:lnTo>
                  <a:pt x="12192000" y="3947887"/>
                </a:lnTo>
                <a:lnTo>
                  <a:pt x="0" y="3947887"/>
                </a:lnTo>
                <a:close/>
              </a:path>
            </a:pathLst>
          </a:custGeom>
        </p:spPr>
        <p:txBody>
          <a:bodyPr wrap="square">
            <a:noAutofit/>
          </a:bodyPr>
          <a:lstStyle/>
          <a:p>
            <a:endParaRPr lang="zh-CN" altLang="en-US"/>
          </a:p>
        </p:txBody>
      </p:sp>
    </p:spTree>
    <p:extLst>
      <p:ext uri="{BB962C8B-B14F-4D97-AF65-F5344CB8AC3E}">
        <p14:creationId xmlns:p14="http://schemas.microsoft.com/office/powerpoint/2010/main" val="30769396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7" name="图片占位符 6"/>
          <p:cNvSpPr>
            <a:spLocks noGrp="1"/>
          </p:cNvSpPr>
          <p:nvPr>
            <p:ph type="pic" sz="quarter" idx="10"/>
          </p:nvPr>
        </p:nvSpPr>
        <p:spPr>
          <a:xfrm>
            <a:off x="1" y="0"/>
            <a:ext cx="12192000" cy="6858000"/>
          </a:xfrm>
        </p:spPr>
        <p:txBody>
          <a:bodyPr/>
          <a:lstStyle/>
          <a:p>
            <a:endParaRPr lang="zh-CN" altLang="en-US"/>
          </a:p>
        </p:txBody>
      </p:sp>
    </p:spTree>
    <p:extLst>
      <p:ext uri="{BB962C8B-B14F-4D97-AF65-F5344CB8AC3E}">
        <p14:creationId xmlns:p14="http://schemas.microsoft.com/office/powerpoint/2010/main" val="3775638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9" name="图片占位符 8"/>
          <p:cNvSpPr>
            <a:spLocks noGrp="1"/>
          </p:cNvSpPr>
          <p:nvPr>
            <p:ph type="pic" sz="quarter" idx="10"/>
          </p:nvPr>
        </p:nvSpPr>
        <p:spPr>
          <a:xfrm>
            <a:off x="0" y="4759524"/>
            <a:ext cx="12192000" cy="2098477"/>
          </a:xfrm>
          <a:custGeom>
            <a:avLst/>
            <a:gdLst>
              <a:gd name="connsiteX0" fmla="*/ 0 w 12192000"/>
              <a:gd name="connsiteY0" fmla="*/ 0 h 2098477"/>
              <a:gd name="connsiteX1" fmla="*/ 12192000 w 12192000"/>
              <a:gd name="connsiteY1" fmla="*/ 0 h 2098477"/>
              <a:gd name="connsiteX2" fmla="*/ 12192000 w 12192000"/>
              <a:gd name="connsiteY2" fmla="*/ 2098477 h 2098477"/>
              <a:gd name="connsiteX3" fmla="*/ 0 w 12192000"/>
              <a:gd name="connsiteY3" fmla="*/ 2098477 h 2098477"/>
            </a:gdLst>
            <a:ahLst/>
            <a:cxnLst>
              <a:cxn ang="0">
                <a:pos x="connsiteX0" y="connsiteY0"/>
              </a:cxn>
              <a:cxn ang="0">
                <a:pos x="connsiteX1" y="connsiteY1"/>
              </a:cxn>
              <a:cxn ang="0">
                <a:pos x="connsiteX2" y="connsiteY2"/>
              </a:cxn>
              <a:cxn ang="0">
                <a:pos x="connsiteX3" y="connsiteY3"/>
              </a:cxn>
            </a:cxnLst>
            <a:rect l="l" t="t" r="r" b="b"/>
            <a:pathLst>
              <a:path w="12192000" h="2098477">
                <a:moveTo>
                  <a:pt x="0" y="0"/>
                </a:moveTo>
                <a:lnTo>
                  <a:pt x="12192000" y="0"/>
                </a:lnTo>
                <a:lnTo>
                  <a:pt x="12192000" y="2098477"/>
                </a:lnTo>
                <a:lnTo>
                  <a:pt x="0" y="2098477"/>
                </a:lnTo>
                <a:close/>
              </a:path>
            </a:pathLst>
          </a:custGeom>
        </p:spPr>
        <p:txBody>
          <a:bodyPr wrap="square">
            <a:noAutofit/>
          </a:bodyPr>
          <a:lstStyle/>
          <a:p>
            <a:endParaRPr lang="zh-CN" altLang="en-US"/>
          </a:p>
        </p:txBody>
      </p:sp>
    </p:spTree>
    <p:extLst>
      <p:ext uri="{BB962C8B-B14F-4D97-AF65-F5344CB8AC3E}">
        <p14:creationId xmlns:p14="http://schemas.microsoft.com/office/powerpoint/2010/main" val="4405702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9" name="图片占位符 8"/>
          <p:cNvSpPr>
            <a:spLocks noGrp="1"/>
          </p:cNvSpPr>
          <p:nvPr>
            <p:ph type="pic" sz="quarter" idx="10"/>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p:spPr>
        <p:txBody>
          <a:bodyPr wrap="square">
            <a:noAutofit/>
          </a:bodyPr>
          <a:lstStyle/>
          <a:p>
            <a:endParaRPr lang="zh-CN" altLang="en-US"/>
          </a:p>
        </p:txBody>
      </p:sp>
    </p:spTree>
    <p:extLst>
      <p:ext uri="{BB962C8B-B14F-4D97-AF65-F5344CB8AC3E}">
        <p14:creationId xmlns:p14="http://schemas.microsoft.com/office/powerpoint/2010/main" val="15994464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9_自定义版式">
    <p:spTree>
      <p:nvGrpSpPr>
        <p:cNvPr id="1" name=""/>
        <p:cNvGrpSpPr/>
        <p:nvPr/>
      </p:nvGrpSpPr>
      <p:grpSpPr>
        <a:xfrm>
          <a:off x="0" y="0"/>
          <a:ext cx="0" cy="0"/>
          <a:chOff x="0" y="0"/>
          <a:chExt cx="0" cy="0"/>
        </a:xfrm>
      </p:grpSpPr>
      <p:sp>
        <p:nvSpPr>
          <p:cNvPr id="9" name="图片占位符 8"/>
          <p:cNvSpPr>
            <a:spLocks noGrp="1"/>
          </p:cNvSpPr>
          <p:nvPr>
            <p:ph type="pic" sz="quarter" idx="10"/>
          </p:nvPr>
        </p:nvSpPr>
        <p:spPr>
          <a:xfrm>
            <a:off x="5840120" y="2341653"/>
            <a:ext cx="4668592" cy="2952000"/>
          </a:xfrm>
          <a:custGeom>
            <a:avLst/>
            <a:gdLst>
              <a:gd name="connsiteX0" fmla="*/ 0 w 4668592"/>
              <a:gd name="connsiteY0" fmla="*/ 0 h 2952000"/>
              <a:gd name="connsiteX1" fmla="*/ 4668592 w 4668592"/>
              <a:gd name="connsiteY1" fmla="*/ 0 h 2952000"/>
              <a:gd name="connsiteX2" fmla="*/ 4668592 w 4668592"/>
              <a:gd name="connsiteY2" fmla="*/ 2952000 h 2952000"/>
              <a:gd name="connsiteX3" fmla="*/ 0 w 4668592"/>
              <a:gd name="connsiteY3" fmla="*/ 2952000 h 2952000"/>
            </a:gdLst>
            <a:ahLst/>
            <a:cxnLst>
              <a:cxn ang="0">
                <a:pos x="connsiteX0" y="connsiteY0"/>
              </a:cxn>
              <a:cxn ang="0">
                <a:pos x="connsiteX1" y="connsiteY1"/>
              </a:cxn>
              <a:cxn ang="0">
                <a:pos x="connsiteX2" y="connsiteY2"/>
              </a:cxn>
              <a:cxn ang="0">
                <a:pos x="connsiteX3" y="connsiteY3"/>
              </a:cxn>
            </a:cxnLst>
            <a:rect l="l" t="t" r="r" b="b"/>
            <a:pathLst>
              <a:path w="4668592" h="2952000">
                <a:moveTo>
                  <a:pt x="0" y="0"/>
                </a:moveTo>
                <a:lnTo>
                  <a:pt x="4668592" y="0"/>
                </a:lnTo>
                <a:lnTo>
                  <a:pt x="4668592" y="2952000"/>
                </a:lnTo>
                <a:lnTo>
                  <a:pt x="0" y="2952000"/>
                </a:lnTo>
                <a:close/>
              </a:path>
            </a:pathLst>
          </a:custGeom>
        </p:spPr>
        <p:txBody>
          <a:bodyPr wrap="square">
            <a:noAutofit/>
          </a:bodyPr>
          <a:lstStyle/>
          <a:p>
            <a:endParaRPr lang="zh-CN" altLang="en-US"/>
          </a:p>
        </p:txBody>
      </p:sp>
    </p:spTree>
    <p:extLst>
      <p:ext uri="{BB962C8B-B14F-4D97-AF65-F5344CB8AC3E}">
        <p14:creationId xmlns:p14="http://schemas.microsoft.com/office/powerpoint/2010/main" val="4909128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8_自定义版式">
    <p:spTree>
      <p:nvGrpSpPr>
        <p:cNvPr id="1" name=""/>
        <p:cNvGrpSpPr/>
        <p:nvPr/>
      </p:nvGrpSpPr>
      <p:grpSpPr>
        <a:xfrm>
          <a:off x="0" y="0"/>
          <a:ext cx="0" cy="0"/>
          <a:chOff x="0" y="0"/>
          <a:chExt cx="0" cy="0"/>
        </a:xfrm>
      </p:grpSpPr>
      <p:sp>
        <p:nvSpPr>
          <p:cNvPr id="17" name="图片占位符 16"/>
          <p:cNvSpPr>
            <a:spLocks noGrp="1"/>
          </p:cNvSpPr>
          <p:nvPr>
            <p:ph type="pic" sz="quarter" idx="10"/>
          </p:nvPr>
        </p:nvSpPr>
        <p:spPr>
          <a:xfrm>
            <a:off x="115387" y="2071770"/>
            <a:ext cx="1985500" cy="3522268"/>
          </a:xfrm>
          <a:custGeom>
            <a:avLst/>
            <a:gdLst>
              <a:gd name="connsiteX0" fmla="*/ 0 w 1985500"/>
              <a:gd name="connsiteY0" fmla="*/ 0 h 3522268"/>
              <a:gd name="connsiteX1" fmla="*/ 1985500 w 1985500"/>
              <a:gd name="connsiteY1" fmla="*/ 0 h 3522268"/>
              <a:gd name="connsiteX2" fmla="*/ 1985500 w 1985500"/>
              <a:gd name="connsiteY2" fmla="*/ 3522268 h 3522268"/>
              <a:gd name="connsiteX3" fmla="*/ 0 w 1985500"/>
              <a:gd name="connsiteY3" fmla="*/ 3522268 h 3522268"/>
            </a:gdLst>
            <a:ahLst/>
            <a:cxnLst>
              <a:cxn ang="0">
                <a:pos x="connsiteX0" y="connsiteY0"/>
              </a:cxn>
              <a:cxn ang="0">
                <a:pos x="connsiteX1" y="connsiteY1"/>
              </a:cxn>
              <a:cxn ang="0">
                <a:pos x="connsiteX2" y="connsiteY2"/>
              </a:cxn>
              <a:cxn ang="0">
                <a:pos x="connsiteX3" y="connsiteY3"/>
              </a:cxn>
            </a:cxnLst>
            <a:rect l="l" t="t" r="r" b="b"/>
            <a:pathLst>
              <a:path w="1985500" h="3522268">
                <a:moveTo>
                  <a:pt x="0" y="0"/>
                </a:moveTo>
                <a:lnTo>
                  <a:pt x="1985500" y="0"/>
                </a:lnTo>
                <a:lnTo>
                  <a:pt x="1985500" y="3522268"/>
                </a:lnTo>
                <a:lnTo>
                  <a:pt x="0" y="3522268"/>
                </a:lnTo>
                <a:close/>
              </a:path>
            </a:pathLst>
          </a:custGeom>
        </p:spPr>
        <p:txBody>
          <a:bodyPr wrap="square">
            <a:noAutofit/>
          </a:bodyPr>
          <a:lstStyle/>
          <a:p>
            <a:endParaRPr lang="zh-CN" altLang="en-US"/>
          </a:p>
        </p:txBody>
      </p:sp>
      <p:sp>
        <p:nvSpPr>
          <p:cNvPr id="18" name="图片占位符 17"/>
          <p:cNvSpPr>
            <a:spLocks noGrp="1"/>
          </p:cNvSpPr>
          <p:nvPr>
            <p:ph type="pic" sz="quarter" idx="11"/>
          </p:nvPr>
        </p:nvSpPr>
        <p:spPr>
          <a:xfrm>
            <a:off x="2560674" y="2071770"/>
            <a:ext cx="1985500" cy="3522268"/>
          </a:xfrm>
          <a:custGeom>
            <a:avLst/>
            <a:gdLst>
              <a:gd name="connsiteX0" fmla="*/ 0 w 1985500"/>
              <a:gd name="connsiteY0" fmla="*/ 0 h 3522268"/>
              <a:gd name="connsiteX1" fmla="*/ 1985500 w 1985500"/>
              <a:gd name="connsiteY1" fmla="*/ 0 h 3522268"/>
              <a:gd name="connsiteX2" fmla="*/ 1985500 w 1985500"/>
              <a:gd name="connsiteY2" fmla="*/ 3522268 h 3522268"/>
              <a:gd name="connsiteX3" fmla="*/ 0 w 1985500"/>
              <a:gd name="connsiteY3" fmla="*/ 3522268 h 3522268"/>
            </a:gdLst>
            <a:ahLst/>
            <a:cxnLst>
              <a:cxn ang="0">
                <a:pos x="connsiteX0" y="connsiteY0"/>
              </a:cxn>
              <a:cxn ang="0">
                <a:pos x="connsiteX1" y="connsiteY1"/>
              </a:cxn>
              <a:cxn ang="0">
                <a:pos x="connsiteX2" y="connsiteY2"/>
              </a:cxn>
              <a:cxn ang="0">
                <a:pos x="connsiteX3" y="connsiteY3"/>
              </a:cxn>
            </a:cxnLst>
            <a:rect l="l" t="t" r="r" b="b"/>
            <a:pathLst>
              <a:path w="1985500" h="3522268">
                <a:moveTo>
                  <a:pt x="0" y="0"/>
                </a:moveTo>
                <a:lnTo>
                  <a:pt x="1985500" y="0"/>
                </a:lnTo>
                <a:lnTo>
                  <a:pt x="1985500" y="3522268"/>
                </a:lnTo>
                <a:lnTo>
                  <a:pt x="0" y="3522268"/>
                </a:lnTo>
                <a:close/>
              </a:path>
            </a:pathLst>
          </a:custGeom>
        </p:spPr>
        <p:txBody>
          <a:bodyPr wrap="square">
            <a:noAutofit/>
          </a:bodyPr>
          <a:lstStyle/>
          <a:p>
            <a:endParaRPr lang="zh-CN" altLang="en-US"/>
          </a:p>
        </p:txBody>
      </p:sp>
      <p:sp>
        <p:nvSpPr>
          <p:cNvPr id="19" name="图片占位符 18"/>
          <p:cNvSpPr>
            <a:spLocks noGrp="1"/>
          </p:cNvSpPr>
          <p:nvPr>
            <p:ph type="pic" sz="quarter" idx="12"/>
          </p:nvPr>
        </p:nvSpPr>
        <p:spPr>
          <a:xfrm>
            <a:off x="5103260" y="2077670"/>
            <a:ext cx="1985498" cy="3522268"/>
          </a:xfrm>
          <a:custGeom>
            <a:avLst/>
            <a:gdLst>
              <a:gd name="connsiteX0" fmla="*/ 0 w 1985498"/>
              <a:gd name="connsiteY0" fmla="*/ 0 h 3522268"/>
              <a:gd name="connsiteX1" fmla="*/ 1985498 w 1985498"/>
              <a:gd name="connsiteY1" fmla="*/ 0 h 3522268"/>
              <a:gd name="connsiteX2" fmla="*/ 1985498 w 1985498"/>
              <a:gd name="connsiteY2" fmla="*/ 3522268 h 3522268"/>
              <a:gd name="connsiteX3" fmla="*/ 0 w 1985498"/>
              <a:gd name="connsiteY3" fmla="*/ 3522268 h 3522268"/>
            </a:gdLst>
            <a:ahLst/>
            <a:cxnLst>
              <a:cxn ang="0">
                <a:pos x="connsiteX0" y="connsiteY0"/>
              </a:cxn>
              <a:cxn ang="0">
                <a:pos x="connsiteX1" y="connsiteY1"/>
              </a:cxn>
              <a:cxn ang="0">
                <a:pos x="connsiteX2" y="connsiteY2"/>
              </a:cxn>
              <a:cxn ang="0">
                <a:pos x="connsiteX3" y="connsiteY3"/>
              </a:cxn>
            </a:cxnLst>
            <a:rect l="l" t="t" r="r" b="b"/>
            <a:pathLst>
              <a:path w="1985498" h="3522268">
                <a:moveTo>
                  <a:pt x="0" y="0"/>
                </a:moveTo>
                <a:lnTo>
                  <a:pt x="1985498" y="0"/>
                </a:lnTo>
                <a:lnTo>
                  <a:pt x="1985498" y="3522268"/>
                </a:lnTo>
                <a:lnTo>
                  <a:pt x="0" y="3522268"/>
                </a:lnTo>
                <a:close/>
              </a:path>
            </a:pathLst>
          </a:custGeom>
        </p:spPr>
        <p:txBody>
          <a:bodyPr wrap="square">
            <a:noAutofit/>
          </a:bodyPr>
          <a:lstStyle/>
          <a:p>
            <a:endParaRPr lang="zh-CN" altLang="en-US"/>
          </a:p>
        </p:txBody>
      </p:sp>
      <p:sp>
        <p:nvSpPr>
          <p:cNvPr id="20" name="图片占位符 19"/>
          <p:cNvSpPr>
            <a:spLocks noGrp="1"/>
          </p:cNvSpPr>
          <p:nvPr>
            <p:ph type="pic" sz="quarter" idx="13"/>
          </p:nvPr>
        </p:nvSpPr>
        <p:spPr>
          <a:xfrm>
            <a:off x="7645836" y="2071770"/>
            <a:ext cx="1985500" cy="3522268"/>
          </a:xfrm>
          <a:custGeom>
            <a:avLst/>
            <a:gdLst>
              <a:gd name="connsiteX0" fmla="*/ 0 w 1985500"/>
              <a:gd name="connsiteY0" fmla="*/ 0 h 3522268"/>
              <a:gd name="connsiteX1" fmla="*/ 1985500 w 1985500"/>
              <a:gd name="connsiteY1" fmla="*/ 0 h 3522268"/>
              <a:gd name="connsiteX2" fmla="*/ 1985500 w 1985500"/>
              <a:gd name="connsiteY2" fmla="*/ 3522268 h 3522268"/>
              <a:gd name="connsiteX3" fmla="*/ 0 w 1985500"/>
              <a:gd name="connsiteY3" fmla="*/ 3522268 h 3522268"/>
            </a:gdLst>
            <a:ahLst/>
            <a:cxnLst>
              <a:cxn ang="0">
                <a:pos x="connsiteX0" y="connsiteY0"/>
              </a:cxn>
              <a:cxn ang="0">
                <a:pos x="connsiteX1" y="connsiteY1"/>
              </a:cxn>
              <a:cxn ang="0">
                <a:pos x="connsiteX2" y="connsiteY2"/>
              </a:cxn>
              <a:cxn ang="0">
                <a:pos x="connsiteX3" y="connsiteY3"/>
              </a:cxn>
            </a:cxnLst>
            <a:rect l="l" t="t" r="r" b="b"/>
            <a:pathLst>
              <a:path w="1985500" h="3522268">
                <a:moveTo>
                  <a:pt x="0" y="0"/>
                </a:moveTo>
                <a:lnTo>
                  <a:pt x="1985500" y="0"/>
                </a:lnTo>
                <a:lnTo>
                  <a:pt x="1985500" y="3522268"/>
                </a:lnTo>
                <a:lnTo>
                  <a:pt x="0" y="3522268"/>
                </a:lnTo>
                <a:close/>
              </a:path>
            </a:pathLst>
          </a:custGeom>
        </p:spPr>
        <p:txBody>
          <a:bodyPr wrap="square">
            <a:noAutofit/>
          </a:bodyPr>
          <a:lstStyle/>
          <a:p>
            <a:endParaRPr lang="zh-CN" altLang="en-US"/>
          </a:p>
        </p:txBody>
      </p:sp>
      <p:sp>
        <p:nvSpPr>
          <p:cNvPr id="21" name="图片占位符 20"/>
          <p:cNvSpPr>
            <a:spLocks noGrp="1"/>
          </p:cNvSpPr>
          <p:nvPr>
            <p:ph type="pic" sz="quarter" idx="14"/>
          </p:nvPr>
        </p:nvSpPr>
        <p:spPr>
          <a:xfrm>
            <a:off x="10091116" y="2071770"/>
            <a:ext cx="1985500" cy="3522268"/>
          </a:xfrm>
          <a:custGeom>
            <a:avLst/>
            <a:gdLst>
              <a:gd name="connsiteX0" fmla="*/ 0 w 1985500"/>
              <a:gd name="connsiteY0" fmla="*/ 0 h 3522268"/>
              <a:gd name="connsiteX1" fmla="*/ 1985500 w 1985500"/>
              <a:gd name="connsiteY1" fmla="*/ 0 h 3522268"/>
              <a:gd name="connsiteX2" fmla="*/ 1985500 w 1985500"/>
              <a:gd name="connsiteY2" fmla="*/ 3522268 h 3522268"/>
              <a:gd name="connsiteX3" fmla="*/ 0 w 1985500"/>
              <a:gd name="connsiteY3" fmla="*/ 3522268 h 3522268"/>
            </a:gdLst>
            <a:ahLst/>
            <a:cxnLst>
              <a:cxn ang="0">
                <a:pos x="connsiteX0" y="connsiteY0"/>
              </a:cxn>
              <a:cxn ang="0">
                <a:pos x="connsiteX1" y="connsiteY1"/>
              </a:cxn>
              <a:cxn ang="0">
                <a:pos x="connsiteX2" y="connsiteY2"/>
              </a:cxn>
              <a:cxn ang="0">
                <a:pos x="connsiteX3" y="connsiteY3"/>
              </a:cxn>
            </a:cxnLst>
            <a:rect l="l" t="t" r="r" b="b"/>
            <a:pathLst>
              <a:path w="1985500" h="3522268">
                <a:moveTo>
                  <a:pt x="0" y="0"/>
                </a:moveTo>
                <a:lnTo>
                  <a:pt x="1985500" y="0"/>
                </a:lnTo>
                <a:lnTo>
                  <a:pt x="1985500" y="3522268"/>
                </a:lnTo>
                <a:lnTo>
                  <a:pt x="0" y="3522268"/>
                </a:lnTo>
                <a:close/>
              </a:path>
            </a:pathLst>
          </a:custGeom>
        </p:spPr>
        <p:txBody>
          <a:bodyPr wrap="square">
            <a:noAutofit/>
          </a:bodyPr>
          <a:lstStyle/>
          <a:p>
            <a:endParaRPr lang="zh-CN" altLang="en-US"/>
          </a:p>
        </p:txBody>
      </p:sp>
    </p:spTree>
    <p:extLst>
      <p:ext uri="{BB962C8B-B14F-4D97-AF65-F5344CB8AC3E}">
        <p14:creationId xmlns:p14="http://schemas.microsoft.com/office/powerpoint/2010/main" val="31982759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7_自定义版式">
    <p:spTree>
      <p:nvGrpSpPr>
        <p:cNvPr id="1" name=""/>
        <p:cNvGrpSpPr/>
        <p:nvPr/>
      </p:nvGrpSpPr>
      <p:grpSpPr>
        <a:xfrm>
          <a:off x="0" y="0"/>
          <a:ext cx="0" cy="0"/>
          <a:chOff x="0" y="0"/>
          <a:chExt cx="0" cy="0"/>
        </a:xfrm>
      </p:grpSpPr>
      <p:sp>
        <p:nvSpPr>
          <p:cNvPr id="9" name="图片占位符 8"/>
          <p:cNvSpPr>
            <a:spLocks noGrp="1"/>
          </p:cNvSpPr>
          <p:nvPr>
            <p:ph type="pic" sz="quarter" idx="10"/>
          </p:nvPr>
        </p:nvSpPr>
        <p:spPr>
          <a:xfrm>
            <a:off x="1714833" y="1698520"/>
            <a:ext cx="2954140" cy="4324560"/>
          </a:xfrm>
          <a:custGeom>
            <a:avLst/>
            <a:gdLst>
              <a:gd name="connsiteX0" fmla="*/ 0 w 2954140"/>
              <a:gd name="connsiteY0" fmla="*/ 0 h 4324560"/>
              <a:gd name="connsiteX1" fmla="*/ 2954140 w 2954140"/>
              <a:gd name="connsiteY1" fmla="*/ 0 h 4324560"/>
              <a:gd name="connsiteX2" fmla="*/ 2954140 w 2954140"/>
              <a:gd name="connsiteY2" fmla="*/ 4324560 h 4324560"/>
              <a:gd name="connsiteX3" fmla="*/ 0 w 2954140"/>
              <a:gd name="connsiteY3" fmla="*/ 4324560 h 4324560"/>
            </a:gdLst>
            <a:ahLst/>
            <a:cxnLst>
              <a:cxn ang="0">
                <a:pos x="connsiteX0" y="connsiteY0"/>
              </a:cxn>
              <a:cxn ang="0">
                <a:pos x="connsiteX1" y="connsiteY1"/>
              </a:cxn>
              <a:cxn ang="0">
                <a:pos x="connsiteX2" y="connsiteY2"/>
              </a:cxn>
              <a:cxn ang="0">
                <a:pos x="connsiteX3" y="connsiteY3"/>
              </a:cxn>
            </a:cxnLst>
            <a:rect l="l" t="t" r="r" b="b"/>
            <a:pathLst>
              <a:path w="2954140" h="4324560">
                <a:moveTo>
                  <a:pt x="0" y="0"/>
                </a:moveTo>
                <a:lnTo>
                  <a:pt x="2954140" y="0"/>
                </a:lnTo>
                <a:lnTo>
                  <a:pt x="2954140" y="4324560"/>
                </a:lnTo>
                <a:lnTo>
                  <a:pt x="0" y="4324560"/>
                </a:lnTo>
                <a:close/>
              </a:path>
            </a:pathLst>
          </a:custGeom>
        </p:spPr>
        <p:txBody>
          <a:bodyPr wrap="square">
            <a:noAutofit/>
          </a:bodyPr>
          <a:lstStyle/>
          <a:p>
            <a:endParaRPr lang="zh-CN" altLang="en-US"/>
          </a:p>
        </p:txBody>
      </p:sp>
    </p:spTree>
    <p:extLst>
      <p:ext uri="{BB962C8B-B14F-4D97-AF65-F5344CB8AC3E}">
        <p14:creationId xmlns:p14="http://schemas.microsoft.com/office/powerpoint/2010/main" val="27610154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6_自定义版式">
    <p:spTree>
      <p:nvGrpSpPr>
        <p:cNvPr id="1" name=""/>
        <p:cNvGrpSpPr/>
        <p:nvPr/>
      </p:nvGrpSpPr>
      <p:grpSpPr>
        <a:xfrm>
          <a:off x="0" y="0"/>
          <a:ext cx="0" cy="0"/>
          <a:chOff x="0" y="0"/>
          <a:chExt cx="0" cy="0"/>
        </a:xfrm>
      </p:grpSpPr>
      <p:sp>
        <p:nvSpPr>
          <p:cNvPr id="11" name="图片占位符 10"/>
          <p:cNvSpPr>
            <a:spLocks noGrp="1"/>
          </p:cNvSpPr>
          <p:nvPr>
            <p:ph type="pic" sz="quarter" idx="11"/>
          </p:nvPr>
        </p:nvSpPr>
        <p:spPr>
          <a:xfrm>
            <a:off x="2120629" y="2477359"/>
            <a:ext cx="2286000" cy="1027312"/>
          </a:xfrm>
          <a:custGeom>
            <a:avLst/>
            <a:gdLst>
              <a:gd name="connsiteX0" fmla="*/ 0 w 2286000"/>
              <a:gd name="connsiteY0" fmla="*/ 0 h 1027312"/>
              <a:gd name="connsiteX1" fmla="*/ 2286000 w 2286000"/>
              <a:gd name="connsiteY1" fmla="*/ 0 h 1027312"/>
              <a:gd name="connsiteX2" fmla="*/ 2286000 w 2286000"/>
              <a:gd name="connsiteY2" fmla="*/ 1027312 h 1027312"/>
              <a:gd name="connsiteX3" fmla="*/ 0 w 2286000"/>
              <a:gd name="connsiteY3" fmla="*/ 1027312 h 1027312"/>
            </a:gdLst>
            <a:ahLst/>
            <a:cxnLst>
              <a:cxn ang="0">
                <a:pos x="connsiteX0" y="connsiteY0"/>
              </a:cxn>
              <a:cxn ang="0">
                <a:pos x="connsiteX1" y="connsiteY1"/>
              </a:cxn>
              <a:cxn ang="0">
                <a:pos x="connsiteX2" y="connsiteY2"/>
              </a:cxn>
              <a:cxn ang="0">
                <a:pos x="connsiteX3" y="connsiteY3"/>
              </a:cxn>
            </a:cxnLst>
            <a:rect l="l" t="t" r="r" b="b"/>
            <a:pathLst>
              <a:path w="2286000" h="1027312">
                <a:moveTo>
                  <a:pt x="0" y="0"/>
                </a:moveTo>
                <a:lnTo>
                  <a:pt x="2286000" y="0"/>
                </a:lnTo>
                <a:lnTo>
                  <a:pt x="2286000" y="1027312"/>
                </a:lnTo>
                <a:lnTo>
                  <a:pt x="0" y="1027312"/>
                </a:lnTo>
                <a:close/>
              </a:path>
            </a:pathLst>
          </a:custGeom>
        </p:spPr>
        <p:txBody>
          <a:bodyPr wrap="square">
            <a:noAutofit/>
          </a:bodyPr>
          <a:lstStyle/>
          <a:p>
            <a:endParaRPr lang="zh-CN" altLang="en-US"/>
          </a:p>
        </p:txBody>
      </p:sp>
      <p:sp>
        <p:nvSpPr>
          <p:cNvPr id="12" name="图片占位符 11"/>
          <p:cNvSpPr>
            <a:spLocks noGrp="1"/>
          </p:cNvSpPr>
          <p:nvPr>
            <p:ph type="pic" sz="quarter" idx="12"/>
          </p:nvPr>
        </p:nvSpPr>
        <p:spPr>
          <a:xfrm>
            <a:off x="4952999" y="2477359"/>
            <a:ext cx="2286000" cy="1027312"/>
          </a:xfrm>
          <a:custGeom>
            <a:avLst/>
            <a:gdLst>
              <a:gd name="connsiteX0" fmla="*/ 0 w 2286000"/>
              <a:gd name="connsiteY0" fmla="*/ 0 h 1027312"/>
              <a:gd name="connsiteX1" fmla="*/ 2286000 w 2286000"/>
              <a:gd name="connsiteY1" fmla="*/ 0 h 1027312"/>
              <a:gd name="connsiteX2" fmla="*/ 2286000 w 2286000"/>
              <a:gd name="connsiteY2" fmla="*/ 1027312 h 1027312"/>
              <a:gd name="connsiteX3" fmla="*/ 0 w 2286000"/>
              <a:gd name="connsiteY3" fmla="*/ 1027312 h 1027312"/>
            </a:gdLst>
            <a:ahLst/>
            <a:cxnLst>
              <a:cxn ang="0">
                <a:pos x="connsiteX0" y="connsiteY0"/>
              </a:cxn>
              <a:cxn ang="0">
                <a:pos x="connsiteX1" y="connsiteY1"/>
              </a:cxn>
              <a:cxn ang="0">
                <a:pos x="connsiteX2" y="connsiteY2"/>
              </a:cxn>
              <a:cxn ang="0">
                <a:pos x="connsiteX3" y="connsiteY3"/>
              </a:cxn>
            </a:cxnLst>
            <a:rect l="l" t="t" r="r" b="b"/>
            <a:pathLst>
              <a:path w="2286000" h="1027312">
                <a:moveTo>
                  <a:pt x="0" y="0"/>
                </a:moveTo>
                <a:lnTo>
                  <a:pt x="2286000" y="0"/>
                </a:lnTo>
                <a:lnTo>
                  <a:pt x="2286000" y="1027312"/>
                </a:lnTo>
                <a:lnTo>
                  <a:pt x="0" y="1027312"/>
                </a:lnTo>
                <a:close/>
              </a:path>
            </a:pathLst>
          </a:custGeom>
        </p:spPr>
        <p:txBody>
          <a:bodyPr wrap="square">
            <a:noAutofit/>
          </a:bodyPr>
          <a:lstStyle/>
          <a:p>
            <a:endParaRPr lang="zh-CN" altLang="en-US"/>
          </a:p>
        </p:txBody>
      </p:sp>
      <p:sp>
        <p:nvSpPr>
          <p:cNvPr id="13" name="图片占位符 12"/>
          <p:cNvSpPr>
            <a:spLocks noGrp="1"/>
          </p:cNvSpPr>
          <p:nvPr>
            <p:ph type="pic" sz="quarter" idx="13"/>
          </p:nvPr>
        </p:nvSpPr>
        <p:spPr>
          <a:xfrm>
            <a:off x="7785369" y="2477359"/>
            <a:ext cx="2286000" cy="1027312"/>
          </a:xfrm>
          <a:custGeom>
            <a:avLst/>
            <a:gdLst>
              <a:gd name="connsiteX0" fmla="*/ 0 w 2286000"/>
              <a:gd name="connsiteY0" fmla="*/ 0 h 1027312"/>
              <a:gd name="connsiteX1" fmla="*/ 2286000 w 2286000"/>
              <a:gd name="connsiteY1" fmla="*/ 0 h 1027312"/>
              <a:gd name="connsiteX2" fmla="*/ 2286000 w 2286000"/>
              <a:gd name="connsiteY2" fmla="*/ 1027312 h 1027312"/>
              <a:gd name="connsiteX3" fmla="*/ 0 w 2286000"/>
              <a:gd name="connsiteY3" fmla="*/ 1027312 h 1027312"/>
            </a:gdLst>
            <a:ahLst/>
            <a:cxnLst>
              <a:cxn ang="0">
                <a:pos x="connsiteX0" y="connsiteY0"/>
              </a:cxn>
              <a:cxn ang="0">
                <a:pos x="connsiteX1" y="connsiteY1"/>
              </a:cxn>
              <a:cxn ang="0">
                <a:pos x="connsiteX2" y="connsiteY2"/>
              </a:cxn>
              <a:cxn ang="0">
                <a:pos x="connsiteX3" y="connsiteY3"/>
              </a:cxn>
            </a:cxnLst>
            <a:rect l="l" t="t" r="r" b="b"/>
            <a:pathLst>
              <a:path w="2286000" h="1027312">
                <a:moveTo>
                  <a:pt x="0" y="0"/>
                </a:moveTo>
                <a:lnTo>
                  <a:pt x="2286000" y="0"/>
                </a:lnTo>
                <a:lnTo>
                  <a:pt x="2286000" y="1027312"/>
                </a:lnTo>
                <a:lnTo>
                  <a:pt x="0" y="1027312"/>
                </a:lnTo>
                <a:close/>
              </a:path>
            </a:pathLst>
          </a:custGeom>
        </p:spPr>
        <p:txBody>
          <a:bodyPr wrap="square">
            <a:noAutofit/>
          </a:bodyPr>
          <a:lstStyle/>
          <a:p>
            <a:endParaRPr lang="zh-CN" altLang="en-US"/>
          </a:p>
        </p:txBody>
      </p:sp>
      <p:sp>
        <p:nvSpPr>
          <p:cNvPr id="9" name="图片占位符 8"/>
          <p:cNvSpPr>
            <a:spLocks noGrp="1"/>
          </p:cNvSpPr>
          <p:nvPr>
            <p:ph type="pic" sz="quarter" idx="10"/>
          </p:nvPr>
        </p:nvSpPr>
        <p:spPr>
          <a:xfrm>
            <a:off x="0" y="1"/>
            <a:ext cx="12192000" cy="3508490"/>
          </a:xfrm>
          <a:custGeom>
            <a:avLst/>
            <a:gdLst>
              <a:gd name="connsiteX0" fmla="*/ 0 w 12192000"/>
              <a:gd name="connsiteY0" fmla="*/ 0 h 3508490"/>
              <a:gd name="connsiteX1" fmla="*/ 12192000 w 12192000"/>
              <a:gd name="connsiteY1" fmla="*/ 0 h 3508490"/>
              <a:gd name="connsiteX2" fmla="*/ 12192000 w 12192000"/>
              <a:gd name="connsiteY2" fmla="*/ 3508490 h 3508490"/>
              <a:gd name="connsiteX3" fmla="*/ 0 w 12192000"/>
              <a:gd name="connsiteY3" fmla="*/ 3508490 h 3508490"/>
            </a:gdLst>
            <a:ahLst/>
            <a:cxnLst>
              <a:cxn ang="0">
                <a:pos x="connsiteX0" y="connsiteY0"/>
              </a:cxn>
              <a:cxn ang="0">
                <a:pos x="connsiteX1" y="connsiteY1"/>
              </a:cxn>
              <a:cxn ang="0">
                <a:pos x="connsiteX2" y="connsiteY2"/>
              </a:cxn>
              <a:cxn ang="0">
                <a:pos x="connsiteX3" y="connsiteY3"/>
              </a:cxn>
            </a:cxnLst>
            <a:rect l="l" t="t" r="r" b="b"/>
            <a:pathLst>
              <a:path w="12192000" h="3508490">
                <a:moveTo>
                  <a:pt x="0" y="0"/>
                </a:moveTo>
                <a:lnTo>
                  <a:pt x="12192000" y="0"/>
                </a:lnTo>
                <a:lnTo>
                  <a:pt x="12192000" y="3508490"/>
                </a:lnTo>
                <a:lnTo>
                  <a:pt x="0" y="3508490"/>
                </a:lnTo>
                <a:close/>
              </a:path>
            </a:pathLst>
          </a:custGeom>
        </p:spPr>
        <p:txBody>
          <a:bodyPr wrap="square">
            <a:noAutofit/>
          </a:bodyPr>
          <a:lstStyle/>
          <a:p>
            <a:endParaRPr lang="zh-CN" altLang="en-US"/>
          </a:p>
        </p:txBody>
      </p:sp>
    </p:spTree>
    <p:extLst>
      <p:ext uri="{BB962C8B-B14F-4D97-AF65-F5344CB8AC3E}">
        <p14:creationId xmlns:p14="http://schemas.microsoft.com/office/powerpoint/2010/main" val="28019651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sp>
        <p:nvSpPr>
          <p:cNvPr id="15" name="图片占位符 14"/>
          <p:cNvSpPr>
            <a:spLocks noGrp="1"/>
          </p:cNvSpPr>
          <p:nvPr>
            <p:ph type="pic" sz="quarter" idx="10"/>
          </p:nvPr>
        </p:nvSpPr>
        <p:spPr>
          <a:xfrm>
            <a:off x="0" y="3302001"/>
            <a:ext cx="3048000" cy="3556000"/>
          </a:xfrm>
          <a:custGeom>
            <a:avLst/>
            <a:gdLst>
              <a:gd name="connsiteX0" fmla="*/ 0 w 3048000"/>
              <a:gd name="connsiteY0" fmla="*/ 0 h 3556000"/>
              <a:gd name="connsiteX1" fmla="*/ 3048000 w 3048000"/>
              <a:gd name="connsiteY1" fmla="*/ 0 h 3556000"/>
              <a:gd name="connsiteX2" fmla="*/ 3048000 w 3048000"/>
              <a:gd name="connsiteY2" fmla="*/ 3556000 h 3556000"/>
              <a:gd name="connsiteX3" fmla="*/ 0 w 3048000"/>
              <a:gd name="connsiteY3" fmla="*/ 3556000 h 3556000"/>
            </a:gdLst>
            <a:ahLst/>
            <a:cxnLst>
              <a:cxn ang="0">
                <a:pos x="connsiteX0" y="connsiteY0"/>
              </a:cxn>
              <a:cxn ang="0">
                <a:pos x="connsiteX1" y="connsiteY1"/>
              </a:cxn>
              <a:cxn ang="0">
                <a:pos x="connsiteX2" y="connsiteY2"/>
              </a:cxn>
              <a:cxn ang="0">
                <a:pos x="connsiteX3" y="connsiteY3"/>
              </a:cxn>
            </a:cxnLst>
            <a:rect l="l" t="t" r="r" b="b"/>
            <a:pathLst>
              <a:path w="3048000" h="3556000">
                <a:moveTo>
                  <a:pt x="0" y="0"/>
                </a:moveTo>
                <a:lnTo>
                  <a:pt x="3048000" y="0"/>
                </a:lnTo>
                <a:lnTo>
                  <a:pt x="3048000" y="3556000"/>
                </a:lnTo>
                <a:lnTo>
                  <a:pt x="0" y="3556000"/>
                </a:lnTo>
                <a:close/>
              </a:path>
            </a:pathLst>
          </a:custGeom>
        </p:spPr>
        <p:txBody>
          <a:bodyPr wrap="square">
            <a:noAutofit/>
          </a:bodyPr>
          <a:lstStyle/>
          <a:p>
            <a:endParaRPr lang="zh-CN" altLang="en-US"/>
          </a:p>
        </p:txBody>
      </p:sp>
      <p:sp>
        <p:nvSpPr>
          <p:cNvPr id="16" name="图片占位符 15"/>
          <p:cNvSpPr>
            <a:spLocks noGrp="1"/>
          </p:cNvSpPr>
          <p:nvPr>
            <p:ph type="pic" sz="quarter" idx="11"/>
          </p:nvPr>
        </p:nvSpPr>
        <p:spPr>
          <a:xfrm>
            <a:off x="3048000" y="3302001"/>
            <a:ext cx="3048000" cy="3556000"/>
          </a:xfrm>
          <a:custGeom>
            <a:avLst/>
            <a:gdLst>
              <a:gd name="connsiteX0" fmla="*/ 0 w 3048000"/>
              <a:gd name="connsiteY0" fmla="*/ 0 h 3556000"/>
              <a:gd name="connsiteX1" fmla="*/ 3048000 w 3048000"/>
              <a:gd name="connsiteY1" fmla="*/ 0 h 3556000"/>
              <a:gd name="connsiteX2" fmla="*/ 3048000 w 3048000"/>
              <a:gd name="connsiteY2" fmla="*/ 3556000 h 3556000"/>
              <a:gd name="connsiteX3" fmla="*/ 0 w 3048000"/>
              <a:gd name="connsiteY3" fmla="*/ 3556000 h 3556000"/>
            </a:gdLst>
            <a:ahLst/>
            <a:cxnLst>
              <a:cxn ang="0">
                <a:pos x="connsiteX0" y="connsiteY0"/>
              </a:cxn>
              <a:cxn ang="0">
                <a:pos x="connsiteX1" y="connsiteY1"/>
              </a:cxn>
              <a:cxn ang="0">
                <a:pos x="connsiteX2" y="connsiteY2"/>
              </a:cxn>
              <a:cxn ang="0">
                <a:pos x="connsiteX3" y="connsiteY3"/>
              </a:cxn>
            </a:cxnLst>
            <a:rect l="l" t="t" r="r" b="b"/>
            <a:pathLst>
              <a:path w="3048000" h="3556000">
                <a:moveTo>
                  <a:pt x="0" y="0"/>
                </a:moveTo>
                <a:lnTo>
                  <a:pt x="3048000" y="0"/>
                </a:lnTo>
                <a:lnTo>
                  <a:pt x="3048000" y="3556000"/>
                </a:lnTo>
                <a:lnTo>
                  <a:pt x="0" y="3556000"/>
                </a:lnTo>
                <a:close/>
              </a:path>
            </a:pathLst>
          </a:custGeom>
        </p:spPr>
        <p:txBody>
          <a:bodyPr wrap="square">
            <a:noAutofit/>
          </a:bodyPr>
          <a:lstStyle/>
          <a:p>
            <a:endParaRPr lang="zh-CN" altLang="en-US"/>
          </a:p>
        </p:txBody>
      </p:sp>
      <p:sp>
        <p:nvSpPr>
          <p:cNvPr id="17" name="图片占位符 16"/>
          <p:cNvSpPr>
            <a:spLocks noGrp="1"/>
          </p:cNvSpPr>
          <p:nvPr>
            <p:ph type="pic" sz="quarter" idx="12"/>
          </p:nvPr>
        </p:nvSpPr>
        <p:spPr>
          <a:xfrm>
            <a:off x="6096000" y="3302001"/>
            <a:ext cx="3048000" cy="3556000"/>
          </a:xfrm>
          <a:custGeom>
            <a:avLst/>
            <a:gdLst>
              <a:gd name="connsiteX0" fmla="*/ 0 w 3048000"/>
              <a:gd name="connsiteY0" fmla="*/ 0 h 3556000"/>
              <a:gd name="connsiteX1" fmla="*/ 3048000 w 3048000"/>
              <a:gd name="connsiteY1" fmla="*/ 0 h 3556000"/>
              <a:gd name="connsiteX2" fmla="*/ 3048000 w 3048000"/>
              <a:gd name="connsiteY2" fmla="*/ 3556000 h 3556000"/>
              <a:gd name="connsiteX3" fmla="*/ 0 w 3048000"/>
              <a:gd name="connsiteY3" fmla="*/ 3556000 h 3556000"/>
            </a:gdLst>
            <a:ahLst/>
            <a:cxnLst>
              <a:cxn ang="0">
                <a:pos x="connsiteX0" y="connsiteY0"/>
              </a:cxn>
              <a:cxn ang="0">
                <a:pos x="connsiteX1" y="connsiteY1"/>
              </a:cxn>
              <a:cxn ang="0">
                <a:pos x="connsiteX2" y="connsiteY2"/>
              </a:cxn>
              <a:cxn ang="0">
                <a:pos x="connsiteX3" y="connsiteY3"/>
              </a:cxn>
            </a:cxnLst>
            <a:rect l="l" t="t" r="r" b="b"/>
            <a:pathLst>
              <a:path w="3048000" h="3556000">
                <a:moveTo>
                  <a:pt x="0" y="0"/>
                </a:moveTo>
                <a:lnTo>
                  <a:pt x="3048000" y="0"/>
                </a:lnTo>
                <a:lnTo>
                  <a:pt x="3048000" y="3556000"/>
                </a:lnTo>
                <a:lnTo>
                  <a:pt x="0" y="3556000"/>
                </a:lnTo>
                <a:close/>
              </a:path>
            </a:pathLst>
          </a:custGeom>
        </p:spPr>
        <p:txBody>
          <a:bodyPr wrap="square">
            <a:noAutofit/>
          </a:bodyPr>
          <a:lstStyle/>
          <a:p>
            <a:endParaRPr lang="zh-CN" altLang="en-US"/>
          </a:p>
        </p:txBody>
      </p:sp>
      <p:sp>
        <p:nvSpPr>
          <p:cNvPr id="18" name="图片占位符 17"/>
          <p:cNvSpPr>
            <a:spLocks noGrp="1"/>
          </p:cNvSpPr>
          <p:nvPr>
            <p:ph type="pic" sz="quarter" idx="13"/>
          </p:nvPr>
        </p:nvSpPr>
        <p:spPr>
          <a:xfrm>
            <a:off x="9144000" y="3302001"/>
            <a:ext cx="3048000" cy="3556000"/>
          </a:xfrm>
          <a:custGeom>
            <a:avLst/>
            <a:gdLst>
              <a:gd name="connsiteX0" fmla="*/ 0 w 3048000"/>
              <a:gd name="connsiteY0" fmla="*/ 0 h 3556000"/>
              <a:gd name="connsiteX1" fmla="*/ 3048000 w 3048000"/>
              <a:gd name="connsiteY1" fmla="*/ 0 h 3556000"/>
              <a:gd name="connsiteX2" fmla="*/ 3048000 w 3048000"/>
              <a:gd name="connsiteY2" fmla="*/ 3556000 h 3556000"/>
              <a:gd name="connsiteX3" fmla="*/ 0 w 3048000"/>
              <a:gd name="connsiteY3" fmla="*/ 3556000 h 3556000"/>
            </a:gdLst>
            <a:ahLst/>
            <a:cxnLst>
              <a:cxn ang="0">
                <a:pos x="connsiteX0" y="connsiteY0"/>
              </a:cxn>
              <a:cxn ang="0">
                <a:pos x="connsiteX1" y="connsiteY1"/>
              </a:cxn>
              <a:cxn ang="0">
                <a:pos x="connsiteX2" y="connsiteY2"/>
              </a:cxn>
              <a:cxn ang="0">
                <a:pos x="connsiteX3" y="connsiteY3"/>
              </a:cxn>
            </a:cxnLst>
            <a:rect l="l" t="t" r="r" b="b"/>
            <a:pathLst>
              <a:path w="3048000" h="3556000">
                <a:moveTo>
                  <a:pt x="0" y="0"/>
                </a:moveTo>
                <a:lnTo>
                  <a:pt x="3048000" y="0"/>
                </a:lnTo>
                <a:lnTo>
                  <a:pt x="3048000" y="3556000"/>
                </a:lnTo>
                <a:lnTo>
                  <a:pt x="0" y="3556000"/>
                </a:lnTo>
                <a:close/>
              </a:path>
            </a:pathLst>
          </a:custGeom>
        </p:spPr>
        <p:txBody>
          <a:bodyPr wrap="square">
            <a:noAutofit/>
          </a:bodyPr>
          <a:lstStyle/>
          <a:p>
            <a:endParaRPr lang="zh-CN" altLang="en-US"/>
          </a:p>
        </p:txBody>
      </p:sp>
    </p:spTree>
    <p:extLst>
      <p:ext uri="{BB962C8B-B14F-4D97-AF65-F5344CB8AC3E}">
        <p14:creationId xmlns:p14="http://schemas.microsoft.com/office/powerpoint/2010/main" val="24796707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0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47B150C9-CC07-4056-8C91-148679F41BB0}" type="datetimeFigureOut">
              <a:rPr lang="zh-CN" altLang="en-US" smtClean="0"/>
              <a:t>2022/11/8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486DC55-8A7F-46C0-B456-A41F7A5C04FC}" type="slidenum">
              <a:rPr lang="zh-CN" altLang="en-US" smtClean="0"/>
              <a:t>‹#›</a:t>
            </a:fld>
            <a:endParaRPr lang="zh-CN" altLang="en-US"/>
          </a:p>
        </p:txBody>
      </p:sp>
      <p:sp>
        <p:nvSpPr>
          <p:cNvPr id="7" name="矩形 6"/>
          <p:cNvSpPr/>
          <p:nvPr userDrawn="1"/>
        </p:nvSpPr>
        <p:spPr>
          <a:xfrm>
            <a:off x="8725278" y="6450175"/>
            <a:ext cx="775136" cy="246221"/>
          </a:xfrm>
          <a:prstGeom prst="rect">
            <a:avLst/>
          </a:prstGeom>
        </p:spPr>
        <p:txBody>
          <a:bodyPr wrap="square">
            <a:spAutoFit/>
          </a:bodyPr>
          <a:lstStyle/>
          <a:p>
            <a:r>
              <a:rPr lang="en-US" altLang="zh-CN" sz="100" dirty="0">
                <a:solidFill>
                  <a:prstClr val="white"/>
                </a:solidFill>
                <a:latin typeface="Calibri"/>
                <a:ea typeface="宋体"/>
              </a:rPr>
              <a:t>PPT</a:t>
            </a:r>
            <a:r>
              <a:rPr lang="zh-CN" altLang="en-US" sz="100" dirty="0">
                <a:solidFill>
                  <a:prstClr val="white"/>
                </a:solidFill>
                <a:latin typeface="Calibri"/>
                <a:ea typeface="宋体"/>
              </a:rPr>
              <a:t>模板下载：</a:t>
            </a:r>
            <a:r>
              <a:rPr lang="en-US" altLang="zh-CN" sz="100" dirty="0">
                <a:solidFill>
                  <a:prstClr val="white"/>
                </a:solidFill>
                <a:latin typeface="Calibri"/>
                <a:ea typeface="宋体"/>
              </a:rPr>
              <a:t>www.1ppt.com/moban/     </a:t>
            </a:r>
            <a:r>
              <a:rPr lang="zh-CN" altLang="en-US" sz="100" dirty="0">
                <a:solidFill>
                  <a:prstClr val="white"/>
                </a:solidFill>
                <a:latin typeface="Calibri"/>
                <a:ea typeface="宋体"/>
              </a:rPr>
              <a:t>行业</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www.1ppt.com/hangye/ </a:t>
            </a:r>
          </a:p>
          <a:p>
            <a:r>
              <a:rPr lang="zh-CN" altLang="en-US" sz="100" dirty="0">
                <a:solidFill>
                  <a:prstClr val="white"/>
                </a:solidFill>
                <a:latin typeface="Calibri"/>
                <a:ea typeface="宋体"/>
              </a:rPr>
              <a:t>节日</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www.1ppt.com/jieri/           PPT</a:t>
            </a:r>
            <a:r>
              <a:rPr lang="zh-CN" altLang="en-US" sz="100" dirty="0">
                <a:solidFill>
                  <a:prstClr val="white"/>
                </a:solidFill>
                <a:latin typeface="Calibri"/>
                <a:ea typeface="宋体"/>
              </a:rPr>
              <a:t>素材下载：</a:t>
            </a:r>
            <a:r>
              <a:rPr lang="en-US" altLang="zh-CN" sz="100" dirty="0">
                <a:solidFill>
                  <a:prstClr val="white"/>
                </a:solidFill>
                <a:latin typeface="Calibri"/>
                <a:ea typeface="宋体"/>
              </a:rPr>
              <a:t>www.1ppt.com/sucai/</a:t>
            </a:r>
          </a:p>
          <a:p>
            <a:r>
              <a:rPr lang="en-US" altLang="zh-CN" sz="100" dirty="0">
                <a:solidFill>
                  <a:prstClr val="white"/>
                </a:solidFill>
                <a:latin typeface="Calibri"/>
                <a:ea typeface="宋体"/>
              </a:rPr>
              <a:t>PPT</a:t>
            </a:r>
            <a:r>
              <a:rPr lang="zh-CN" altLang="en-US" sz="100" dirty="0">
                <a:solidFill>
                  <a:prstClr val="white"/>
                </a:solidFill>
                <a:latin typeface="Calibri"/>
                <a:ea typeface="宋体"/>
              </a:rPr>
              <a:t>背景图片：</a:t>
            </a:r>
            <a:r>
              <a:rPr lang="en-US" altLang="zh-CN" sz="100" dirty="0">
                <a:solidFill>
                  <a:prstClr val="white"/>
                </a:solidFill>
                <a:latin typeface="Calibri"/>
                <a:ea typeface="宋体"/>
              </a:rPr>
              <a:t>www.1ppt.com/beijing/      PPT</a:t>
            </a:r>
            <a:r>
              <a:rPr lang="zh-CN" altLang="en-US" sz="100" dirty="0">
                <a:solidFill>
                  <a:prstClr val="white"/>
                </a:solidFill>
                <a:latin typeface="Calibri"/>
                <a:ea typeface="宋体"/>
              </a:rPr>
              <a:t>图表下载：</a:t>
            </a:r>
            <a:r>
              <a:rPr lang="en-US" altLang="zh-CN" sz="100" dirty="0">
                <a:solidFill>
                  <a:prstClr val="white"/>
                </a:solidFill>
                <a:latin typeface="Calibri"/>
                <a:ea typeface="宋体"/>
              </a:rPr>
              <a:t>www.1ppt.com/tubiao/      </a:t>
            </a:r>
          </a:p>
          <a:p>
            <a:r>
              <a:rPr lang="zh-CN" altLang="en-US" sz="100" dirty="0">
                <a:solidFill>
                  <a:prstClr val="white"/>
                </a:solidFill>
                <a:latin typeface="Calibri"/>
                <a:ea typeface="宋体"/>
              </a:rPr>
              <a:t>优秀</a:t>
            </a:r>
            <a:r>
              <a:rPr lang="en-US" altLang="zh-CN" sz="100" dirty="0">
                <a:solidFill>
                  <a:prstClr val="white"/>
                </a:solidFill>
                <a:latin typeface="Calibri"/>
                <a:ea typeface="宋体"/>
              </a:rPr>
              <a:t>PPT</a:t>
            </a:r>
            <a:r>
              <a:rPr lang="zh-CN" altLang="en-US" sz="100" dirty="0">
                <a:solidFill>
                  <a:prstClr val="white"/>
                </a:solidFill>
                <a:latin typeface="Calibri"/>
                <a:ea typeface="宋体"/>
              </a:rPr>
              <a:t>下载：</a:t>
            </a:r>
            <a:r>
              <a:rPr lang="en-US" altLang="zh-CN" sz="100" dirty="0">
                <a:solidFill>
                  <a:prstClr val="white"/>
                </a:solidFill>
                <a:latin typeface="Calibri"/>
                <a:ea typeface="宋体"/>
              </a:rPr>
              <a:t>www.1ppt.com/xiazai/        PPT</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www.1ppt.com/powerpoint/      </a:t>
            </a:r>
          </a:p>
          <a:p>
            <a:r>
              <a:rPr lang="en-US" altLang="zh-CN" sz="100" dirty="0">
                <a:solidFill>
                  <a:prstClr val="white"/>
                </a:solidFill>
                <a:latin typeface="Calibri"/>
                <a:ea typeface="宋体"/>
              </a:rPr>
              <a:t>Word</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www.1ppt.com/word/              Excel</a:t>
            </a:r>
            <a:r>
              <a:rPr lang="zh-CN" altLang="en-US" sz="100" dirty="0">
                <a:solidFill>
                  <a:prstClr val="white"/>
                </a:solidFill>
                <a:latin typeface="Calibri"/>
                <a:ea typeface="宋体"/>
              </a:rPr>
              <a:t>教程：</a:t>
            </a:r>
            <a:r>
              <a:rPr lang="en-US" altLang="zh-CN" sz="100" dirty="0">
                <a:solidFill>
                  <a:prstClr val="white"/>
                </a:solidFill>
                <a:latin typeface="Calibri"/>
                <a:ea typeface="宋体"/>
              </a:rPr>
              <a:t>www.1ppt.com/excel/  </a:t>
            </a:r>
          </a:p>
          <a:p>
            <a:r>
              <a:rPr lang="zh-CN" altLang="en-US" sz="100" dirty="0">
                <a:solidFill>
                  <a:prstClr val="white"/>
                </a:solidFill>
                <a:latin typeface="Calibri"/>
                <a:ea typeface="宋体"/>
              </a:rPr>
              <a:t>资料下载：</a:t>
            </a:r>
            <a:r>
              <a:rPr lang="en-US" altLang="zh-CN" sz="100" dirty="0">
                <a:solidFill>
                  <a:prstClr val="white"/>
                </a:solidFill>
                <a:latin typeface="Calibri"/>
                <a:ea typeface="宋体"/>
              </a:rPr>
              <a:t>www.1ppt.com/ziliao/                PPT</a:t>
            </a:r>
            <a:r>
              <a:rPr lang="zh-CN" altLang="en-US" sz="100" dirty="0">
                <a:solidFill>
                  <a:prstClr val="white"/>
                </a:solidFill>
                <a:latin typeface="Calibri"/>
                <a:ea typeface="宋体"/>
              </a:rPr>
              <a:t>课件下载：</a:t>
            </a:r>
            <a:r>
              <a:rPr lang="en-US" altLang="zh-CN" sz="100" dirty="0">
                <a:solidFill>
                  <a:prstClr val="white"/>
                </a:solidFill>
                <a:latin typeface="Calibri"/>
                <a:ea typeface="宋体"/>
              </a:rPr>
              <a:t>www.1ppt.com/kejian/ </a:t>
            </a:r>
          </a:p>
          <a:p>
            <a:r>
              <a:rPr lang="zh-CN" altLang="en-US" sz="100" dirty="0">
                <a:solidFill>
                  <a:prstClr val="white"/>
                </a:solidFill>
                <a:latin typeface="Calibri"/>
                <a:ea typeface="宋体"/>
              </a:rPr>
              <a:t>范文下载：</a:t>
            </a:r>
            <a:r>
              <a:rPr lang="en-US" altLang="zh-CN" sz="100" dirty="0">
                <a:solidFill>
                  <a:prstClr val="white"/>
                </a:solidFill>
                <a:latin typeface="Calibri"/>
                <a:ea typeface="宋体"/>
              </a:rPr>
              <a:t>www.1ppt.com/fanwen/             </a:t>
            </a:r>
            <a:r>
              <a:rPr lang="zh-CN" altLang="en-US" sz="100" dirty="0">
                <a:solidFill>
                  <a:prstClr val="white"/>
                </a:solidFill>
                <a:latin typeface="Calibri"/>
                <a:ea typeface="宋体"/>
              </a:rPr>
              <a:t>试卷下载：</a:t>
            </a:r>
            <a:r>
              <a:rPr lang="en-US" altLang="zh-CN" sz="100" dirty="0">
                <a:solidFill>
                  <a:prstClr val="white"/>
                </a:solidFill>
                <a:latin typeface="Calibri"/>
                <a:ea typeface="宋体"/>
              </a:rPr>
              <a:t>www.1ppt.com/shiti/  </a:t>
            </a:r>
          </a:p>
          <a:p>
            <a:r>
              <a:rPr lang="zh-CN" altLang="en-US" sz="100" dirty="0">
                <a:solidFill>
                  <a:prstClr val="white"/>
                </a:solidFill>
                <a:latin typeface="Calibri"/>
                <a:ea typeface="宋体"/>
              </a:rPr>
              <a:t>教案下载：</a:t>
            </a:r>
            <a:r>
              <a:rPr lang="en-US" altLang="zh-CN" sz="100" dirty="0">
                <a:solidFill>
                  <a:prstClr val="white"/>
                </a:solidFill>
                <a:latin typeface="Calibri"/>
                <a:ea typeface="宋体"/>
              </a:rPr>
              <a:t>www.1ppt.com/jiaoan/        </a:t>
            </a:r>
          </a:p>
          <a:p>
            <a:r>
              <a:rPr lang="zh-CN" altLang="en-US" sz="100" dirty="0">
                <a:solidFill>
                  <a:prstClr val="white"/>
                </a:solidFill>
                <a:latin typeface="Calibri"/>
                <a:ea typeface="宋体"/>
              </a:rPr>
              <a:t>字体下载：</a:t>
            </a:r>
            <a:r>
              <a:rPr lang="en-US" altLang="zh-CN" sz="100" dirty="0">
                <a:solidFill>
                  <a:prstClr val="white"/>
                </a:solidFill>
                <a:latin typeface="Calibri"/>
                <a:ea typeface="宋体"/>
              </a:rPr>
              <a:t>www.1ppt.com/ziti/</a:t>
            </a:r>
          </a:p>
          <a:p>
            <a:r>
              <a:rPr lang="en-US" altLang="zh-CN" sz="100" dirty="0">
                <a:solidFill>
                  <a:prstClr val="white"/>
                </a:solidFill>
                <a:latin typeface="Calibri"/>
                <a:ea typeface="宋体"/>
              </a:rPr>
              <a:t> </a:t>
            </a:r>
            <a:endParaRPr lang="zh-CN" altLang="en-US" sz="100" dirty="0">
              <a:solidFill>
                <a:prstClr val="white"/>
              </a:solidFill>
              <a:latin typeface="Calibri"/>
              <a:ea typeface="宋体"/>
            </a:endParaRPr>
          </a:p>
        </p:txBody>
      </p:sp>
    </p:spTree>
    <p:extLst>
      <p:ext uri="{BB962C8B-B14F-4D97-AF65-F5344CB8AC3E}">
        <p14:creationId xmlns:p14="http://schemas.microsoft.com/office/powerpoint/2010/main" val="10864749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16" name="图片占位符 15"/>
          <p:cNvSpPr>
            <a:spLocks noGrp="1"/>
          </p:cNvSpPr>
          <p:nvPr>
            <p:ph type="pic" sz="quarter" idx="10"/>
          </p:nvPr>
        </p:nvSpPr>
        <p:spPr>
          <a:xfrm>
            <a:off x="935345" y="2051050"/>
            <a:ext cx="1885950" cy="1885950"/>
          </a:xfrm>
          <a:custGeom>
            <a:avLst/>
            <a:gdLst>
              <a:gd name="connsiteX0" fmla="*/ 942975 w 1885950"/>
              <a:gd name="connsiteY0" fmla="*/ 0 h 1885950"/>
              <a:gd name="connsiteX1" fmla="*/ 1885950 w 1885950"/>
              <a:gd name="connsiteY1" fmla="*/ 942975 h 1885950"/>
              <a:gd name="connsiteX2" fmla="*/ 942975 w 1885950"/>
              <a:gd name="connsiteY2" fmla="*/ 1885950 h 1885950"/>
              <a:gd name="connsiteX3" fmla="*/ 0 w 1885950"/>
              <a:gd name="connsiteY3" fmla="*/ 942975 h 1885950"/>
              <a:gd name="connsiteX4" fmla="*/ 942975 w 1885950"/>
              <a:gd name="connsiteY4" fmla="*/ 0 h 18859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85950" h="1885950">
                <a:moveTo>
                  <a:pt x="942975" y="0"/>
                </a:moveTo>
                <a:cubicBezTo>
                  <a:pt x="1463766" y="0"/>
                  <a:pt x="1885950" y="422184"/>
                  <a:pt x="1885950" y="942975"/>
                </a:cubicBezTo>
                <a:cubicBezTo>
                  <a:pt x="1885950" y="1463766"/>
                  <a:pt x="1463766" y="1885950"/>
                  <a:pt x="942975" y="1885950"/>
                </a:cubicBezTo>
                <a:cubicBezTo>
                  <a:pt x="422184" y="1885950"/>
                  <a:pt x="0" y="1463766"/>
                  <a:pt x="0" y="942975"/>
                </a:cubicBezTo>
                <a:cubicBezTo>
                  <a:pt x="0" y="422184"/>
                  <a:pt x="422184" y="0"/>
                  <a:pt x="942975" y="0"/>
                </a:cubicBezTo>
                <a:close/>
              </a:path>
            </a:pathLst>
          </a:custGeom>
        </p:spPr>
        <p:txBody>
          <a:bodyPr wrap="square">
            <a:noAutofit/>
          </a:bodyPr>
          <a:lstStyle/>
          <a:p>
            <a:endParaRPr lang="zh-CN" altLang="en-US"/>
          </a:p>
        </p:txBody>
      </p:sp>
      <p:sp>
        <p:nvSpPr>
          <p:cNvPr id="17" name="图片占位符 16"/>
          <p:cNvSpPr>
            <a:spLocks noGrp="1"/>
          </p:cNvSpPr>
          <p:nvPr>
            <p:ph type="pic" sz="quarter" idx="11"/>
          </p:nvPr>
        </p:nvSpPr>
        <p:spPr>
          <a:xfrm>
            <a:off x="3747132" y="2051050"/>
            <a:ext cx="1885950" cy="1885950"/>
          </a:xfrm>
          <a:custGeom>
            <a:avLst/>
            <a:gdLst>
              <a:gd name="connsiteX0" fmla="*/ 942975 w 1885950"/>
              <a:gd name="connsiteY0" fmla="*/ 0 h 1885950"/>
              <a:gd name="connsiteX1" fmla="*/ 1885950 w 1885950"/>
              <a:gd name="connsiteY1" fmla="*/ 942975 h 1885950"/>
              <a:gd name="connsiteX2" fmla="*/ 942975 w 1885950"/>
              <a:gd name="connsiteY2" fmla="*/ 1885950 h 1885950"/>
              <a:gd name="connsiteX3" fmla="*/ 0 w 1885950"/>
              <a:gd name="connsiteY3" fmla="*/ 942975 h 1885950"/>
              <a:gd name="connsiteX4" fmla="*/ 942975 w 1885950"/>
              <a:gd name="connsiteY4" fmla="*/ 0 h 18859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85950" h="1885950">
                <a:moveTo>
                  <a:pt x="942975" y="0"/>
                </a:moveTo>
                <a:cubicBezTo>
                  <a:pt x="1463766" y="0"/>
                  <a:pt x="1885950" y="422184"/>
                  <a:pt x="1885950" y="942975"/>
                </a:cubicBezTo>
                <a:cubicBezTo>
                  <a:pt x="1885950" y="1463766"/>
                  <a:pt x="1463766" y="1885950"/>
                  <a:pt x="942975" y="1885950"/>
                </a:cubicBezTo>
                <a:cubicBezTo>
                  <a:pt x="422184" y="1885950"/>
                  <a:pt x="0" y="1463766"/>
                  <a:pt x="0" y="942975"/>
                </a:cubicBezTo>
                <a:cubicBezTo>
                  <a:pt x="0" y="422184"/>
                  <a:pt x="422184" y="0"/>
                  <a:pt x="942975" y="0"/>
                </a:cubicBezTo>
                <a:close/>
              </a:path>
            </a:pathLst>
          </a:custGeom>
        </p:spPr>
        <p:txBody>
          <a:bodyPr wrap="square">
            <a:noAutofit/>
          </a:bodyPr>
          <a:lstStyle/>
          <a:p>
            <a:endParaRPr lang="zh-CN" altLang="en-US"/>
          </a:p>
        </p:txBody>
      </p:sp>
      <p:sp>
        <p:nvSpPr>
          <p:cNvPr id="18" name="图片占位符 17"/>
          <p:cNvSpPr>
            <a:spLocks noGrp="1"/>
          </p:cNvSpPr>
          <p:nvPr>
            <p:ph type="pic" sz="quarter" idx="12"/>
          </p:nvPr>
        </p:nvSpPr>
        <p:spPr>
          <a:xfrm>
            <a:off x="6558919" y="2051050"/>
            <a:ext cx="1885950" cy="1885950"/>
          </a:xfrm>
          <a:custGeom>
            <a:avLst/>
            <a:gdLst>
              <a:gd name="connsiteX0" fmla="*/ 942975 w 1885950"/>
              <a:gd name="connsiteY0" fmla="*/ 0 h 1885950"/>
              <a:gd name="connsiteX1" fmla="*/ 1885950 w 1885950"/>
              <a:gd name="connsiteY1" fmla="*/ 942975 h 1885950"/>
              <a:gd name="connsiteX2" fmla="*/ 942975 w 1885950"/>
              <a:gd name="connsiteY2" fmla="*/ 1885950 h 1885950"/>
              <a:gd name="connsiteX3" fmla="*/ 0 w 1885950"/>
              <a:gd name="connsiteY3" fmla="*/ 942975 h 1885950"/>
              <a:gd name="connsiteX4" fmla="*/ 942975 w 1885950"/>
              <a:gd name="connsiteY4" fmla="*/ 0 h 18859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85950" h="1885950">
                <a:moveTo>
                  <a:pt x="942975" y="0"/>
                </a:moveTo>
                <a:cubicBezTo>
                  <a:pt x="1463766" y="0"/>
                  <a:pt x="1885950" y="422184"/>
                  <a:pt x="1885950" y="942975"/>
                </a:cubicBezTo>
                <a:cubicBezTo>
                  <a:pt x="1885950" y="1463766"/>
                  <a:pt x="1463766" y="1885950"/>
                  <a:pt x="942975" y="1885950"/>
                </a:cubicBezTo>
                <a:cubicBezTo>
                  <a:pt x="422184" y="1885950"/>
                  <a:pt x="0" y="1463766"/>
                  <a:pt x="0" y="942975"/>
                </a:cubicBezTo>
                <a:cubicBezTo>
                  <a:pt x="0" y="422184"/>
                  <a:pt x="422184" y="0"/>
                  <a:pt x="942975" y="0"/>
                </a:cubicBezTo>
                <a:close/>
              </a:path>
            </a:pathLst>
          </a:custGeom>
        </p:spPr>
        <p:txBody>
          <a:bodyPr wrap="square">
            <a:noAutofit/>
          </a:bodyPr>
          <a:lstStyle/>
          <a:p>
            <a:endParaRPr lang="zh-CN" altLang="en-US"/>
          </a:p>
        </p:txBody>
      </p:sp>
      <p:sp>
        <p:nvSpPr>
          <p:cNvPr id="19" name="图片占位符 18"/>
          <p:cNvSpPr>
            <a:spLocks noGrp="1"/>
          </p:cNvSpPr>
          <p:nvPr>
            <p:ph type="pic" sz="quarter" idx="13"/>
          </p:nvPr>
        </p:nvSpPr>
        <p:spPr>
          <a:xfrm>
            <a:off x="9370706" y="2051050"/>
            <a:ext cx="1885950" cy="1885950"/>
          </a:xfrm>
          <a:custGeom>
            <a:avLst/>
            <a:gdLst>
              <a:gd name="connsiteX0" fmla="*/ 942975 w 1885950"/>
              <a:gd name="connsiteY0" fmla="*/ 0 h 1885950"/>
              <a:gd name="connsiteX1" fmla="*/ 1885950 w 1885950"/>
              <a:gd name="connsiteY1" fmla="*/ 942975 h 1885950"/>
              <a:gd name="connsiteX2" fmla="*/ 942975 w 1885950"/>
              <a:gd name="connsiteY2" fmla="*/ 1885950 h 1885950"/>
              <a:gd name="connsiteX3" fmla="*/ 0 w 1885950"/>
              <a:gd name="connsiteY3" fmla="*/ 942975 h 1885950"/>
              <a:gd name="connsiteX4" fmla="*/ 942975 w 1885950"/>
              <a:gd name="connsiteY4" fmla="*/ 0 h 18859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85950" h="1885950">
                <a:moveTo>
                  <a:pt x="942975" y="0"/>
                </a:moveTo>
                <a:cubicBezTo>
                  <a:pt x="1463766" y="0"/>
                  <a:pt x="1885950" y="422184"/>
                  <a:pt x="1885950" y="942975"/>
                </a:cubicBezTo>
                <a:cubicBezTo>
                  <a:pt x="1885950" y="1463766"/>
                  <a:pt x="1463766" y="1885950"/>
                  <a:pt x="942975" y="1885950"/>
                </a:cubicBezTo>
                <a:cubicBezTo>
                  <a:pt x="422184" y="1885950"/>
                  <a:pt x="0" y="1463766"/>
                  <a:pt x="0" y="942975"/>
                </a:cubicBezTo>
                <a:cubicBezTo>
                  <a:pt x="0" y="422184"/>
                  <a:pt x="422184" y="0"/>
                  <a:pt x="942975" y="0"/>
                </a:cubicBezTo>
                <a:close/>
              </a:path>
            </a:pathLst>
          </a:custGeom>
        </p:spPr>
        <p:txBody>
          <a:bodyPr wrap="square">
            <a:noAutofit/>
          </a:bodyPr>
          <a:lstStyle/>
          <a:p>
            <a:endParaRPr lang="zh-CN" altLang="en-US"/>
          </a:p>
        </p:txBody>
      </p:sp>
    </p:spTree>
    <p:extLst>
      <p:ext uri="{BB962C8B-B14F-4D97-AF65-F5344CB8AC3E}">
        <p14:creationId xmlns:p14="http://schemas.microsoft.com/office/powerpoint/2010/main" val="39075383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15" name="图片占位符 14"/>
          <p:cNvSpPr>
            <a:spLocks noGrp="1"/>
          </p:cNvSpPr>
          <p:nvPr>
            <p:ph type="pic" sz="quarter" idx="10"/>
          </p:nvPr>
        </p:nvSpPr>
        <p:spPr>
          <a:xfrm>
            <a:off x="874712" y="1449388"/>
            <a:ext cx="2610644" cy="2612658"/>
          </a:xfrm>
          <a:custGeom>
            <a:avLst/>
            <a:gdLst>
              <a:gd name="connsiteX0" fmla="*/ 0 w 2610644"/>
              <a:gd name="connsiteY0" fmla="*/ 0 h 2612658"/>
              <a:gd name="connsiteX1" fmla="*/ 2610644 w 2610644"/>
              <a:gd name="connsiteY1" fmla="*/ 0 h 2612658"/>
              <a:gd name="connsiteX2" fmla="*/ 2610644 w 2610644"/>
              <a:gd name="connsiteY2" fmla="*/ 2612658 h 2612658"/>
              <a:gd name="connsiteX3" fmla="*/ 0 w 2610644"/>
              <a:gd name="connsiteY3" fmla="*/ 2612658 h 2612658"/>
            </a:gdLst>
            <a:ahLst/>
            <a:cxnLst>
              <a:cxn ang="0">
                <a:pos x="connsiteX0" y="connsiteY0"/>
              </a:cxn>
              <a:cxn ang="0">
                <a:pos x="connsiteX1" y="connsiteY1"/>
              </a:cxn>
              <a:cxn ang="0">
                <a:pos x="connsiteX2" y="connsiteY2"/>
              </a:cxn>
              <a:cxn ang="0">
                <a:pos x="connsiteX3" y="connsiteY3"/>
              </a:cxn>
            </a:cxnLst>
            <a:rect l="l" t="t" r="r" b="b"/>
            <a:pathLst>
              <a:path w="2610644" h="2612658">
                <a:moveTo>
                  <a:pt x="0" y="0"/>
                </a:moveTo>
                <a:lnTo>
                  <a:pt x="2610644" y="0"/>
                </a:lnTo>
                <a:lnTo>
                  <a:pt x="2610644" y="2612658"/>
                </a:lnTo>
                <a:lnTo>
                  <a:pt x="0" y="2612658"/>
                </a:lnTo>
                <a:close/>
              </a:path>
            </a:pathLst>
          </a:custGeom>
        </p:spPr>
        <p:txBody>
          <a:bodyPr wrap="square">
            <a:noAutofit/>
          </a:bodyPr>
          <a:lstStyle/>
          <a:p>
            <a:endParaRPr lang="zh-CN" altLang="en-US"/>
          </a:p>
        </p:txBody>
      </p:sp>
      <p:sp>
        <p:nvSpPr>
          <p:cNvPr id="16" name="图片占位符 15"/>
          <p:cNvSpPr>
            <a:spLocks noGrp="1"/>
          </p:cNvSpPr>
          <p:nvPr>
            <p:ph type="pic" sz="quarter" idx="11"/>
          </p:nvPr>
        </p:nvSpPr>
        <p:spPr>
          <a:xfrm>
            <a:off x="3485356" y="1449388"/>
            <a:ext cx="2610644" cy="2612658"/>
          </a:xfrm>
          <a:custGeom>
            <a:avLst/>
            <a:gdLst>
              <a:gd name="connsiteX0" fmla="*/ 0 w 2610644"/>
              <a:gd name="connsiteY0" fmla="*/ 0 h 2612658"/>
              <a:gd name="connsiteX1" fmla="*/ 2610644 w 2610644"/>
              <a:gd name="connsiteY1" fmla="*/ 0 h 2612658"/>
              <a:gd name="connsiteX2" fmla="*/ 2610644 w 2610644"/>
              <a:gd name="connsiteY2" fmla="*/ 2612658 h 2612658"/>
              <a:gd name="connsiteX3" fmla="*/ 0 w 2610644"/>
              <a:gd name="connsiteY3" fmla="*/ 2612658 h 2612658"/>
            </a:gdLst>
            <a:ahLst/>
            <a:cxnLst>
              <a:cxn ang="0">
                <a:pos x="connsiteX0" y="connsiteY0"/>
              </a:cxn>
              <a:cxn ang="0">
                <a:pos x="connsiteX1" y="connsiteY1"/>
              </a:cxn>
              <a:cxn ang="0">
                <a:pos x="connsiteX2" y="connsiteY2"/>
              </a:cxn>
              <a:cxn ang="0">
                <a:pos x="connsiteX3" y="connsiteY3"/>
              </a:cxn>
            </a:cxnLst>
            <a:rect l="l" t="t" r="r" b="b"/>
            <a:pathLst>
              <a:path w="2610644" h="2612658">
                <a:moveTo>
                  <a:pt x="0" y="0"/>
                </a:moveTo>
                <a:lnTo>
                  <a:pt x="2610644" y="0"/>
                </a:lnTo>
                <a:lnTo>
                  <a:pt x="2610644" y="2612658"/>
                </a:lnTo>
                <a:lnTo>
                  <a:pt x="0" y="2612658"/>
                </a:lnTo>
                <a:close/>
              </a:path>
            </a:pathLst>
          </a:custGeom>
        </p:spPr>
        <p:txBody>
          <a:bodyPr wrap="square">
            <a:noAutofit/>
          </a:bodyPr>
          <a:lstStyle/>
          <a:p>
            <a:endParaRPr lang="zh-CN" altLang="en-US"/>
          </a:p>
        </p:txBody>
      </p:sp>
      <p:sp>
        <p:nvSpPr>
          <p:cNvPr id="17" name="图片占位符 16"/>
          <p:cNvSpPr>
            <a:spLocks noGrp="1"/>
          </p:cNvSpPr>
          <p:nvPr>
            <p:ph type="pic" sz="quarter" idx="12"/>
          </p:nvPr>
        </p:nvSpPr>
        <p:spPr>
          <a:xfrm>
            <a:off x="6096000" y="1449388"/>
            <a:ext cx="2610644" cy="2612658"/>
          </a:xfrm>
          <a:custGeom>
            <a:avLst/>
            <a:gdLst>
              <a:gd name="connsiteX0" fmla="*/ 0 w 2610644"/>
              <a:gd name="connsiteY0" fmla="*/ 0 h 2612658"/>
              <a:gd name="connsiteX1" fmla="*/ 2610644 w 2610644"/>
              <a:gd name="connsiteY1" fmla="*/ 0 h 2612658"/>
              <a:gd name="connsiteX2" fmla="*/ 2610644 w 2610644"/>
              <a:gd name="connsiteY2" fmla="*/ 2612658 h 2612658"/>
              <a:gd name="connsiteX3" fmla="*/ 0 w 2610644"/>
              <a:gd name="connsiteY3" fmla="*/ 2612658 h 2612658"/>
            </a:gdLst>
            <a:ahLst/>
            <a:cxnLst>
              <a:cxn ang="0">
                <a:pos x="connsiteX0" y="connsiteY0"/>
              </a:cxn>
              <a:cxn ang="0">
                <a:pos x="connsiteX1" y="connsiteY1"/>
              </a:cxn>
              <a:cxn ang="0">
                <a:pos x="connsiteX2" y="connsiteY2"/>
              </a:cxn>
              <a:cxn ang="0">
                <a:pos x="connsiteX3" y="connsiteY3"/>
              </a:cxn>
            </a:cxnLst>
            <a:rect l="l" t="t" r="r" b="b"/>
            <a:pathLst>
              <a:path w="2610644" h="2612658">
                <a:moveTo>
                  <a:pt x="0" y="0"/>
                </a:moveTo>
                <a:lnTo>
                  <a:pt x="2610644" y="0"/>
                </a:lnTo>
                <a:lnTo>
                  <a:pt x="2610644" y="2612658"/>
                </a:lnTo>
                <a:lnTo>
                  <a:pt x="0" y="2612658"/>
                </a:lnTo>
                <a:close/>
              </a:path>
            </a:pathLst>
          </a:custGeom>
        </p:spPr>
        <p:txBody>
          <a:bodyPr wrap="square">
            <a:noAutofit/>
          </a:bodyPr>
          <a:lstStyle/>
          <a:p>
            <a:endParaRPr lang="zh-CN" altLang="en-US"/>
          </a:p>
        </p:txBody>
      </p:sp>
      <p:sp>
        <p:nvSpPr>
          <p:cNvPr id="18" name="图片占位符 17"/>
          <p:cNvSpPr>
            <a:spLocks noGrp="1"/>
          </p:cNvSpPr>
          <p:nvPr>
            <p:ph type="pic" sz="quarter" idx="13"/>
          </p:nvPr>
        </p:nvSpPr>
        <p:spPr>
          <a:xfrm>
            <a:off x="8706643" y="1449388"/>
            <a:ext cx="2610644" cy="2612658"/>
          </a:xfrm>
          <a:custGeom>
            <a:avLst/>
            <a:gdLst>
              <a:gd name="connsiteX0" fmla="*/ 0 w 2610644"/>
              <a:gd name="connsiteY0" fmla="*/ 0 h 2612658"/>
              <a:gd name="connsiteX1" fmla="*/ 2610644 w 2610644"/>
              <a:gd name="connsiteY1" fmla="*/ 0 h 2612658"/>
              <a:gd name="connsiteX2" fmla="*/ 2610644 w 2610644"/>
              <a:gd name="connsiteY2" fmla="*/ 2612658 h 2612658"/>
              <a:gd name="connsiteX3" fmla="*/ 0 w 2610644"/>
              <a:gd name="connsiteY3" fmla="*/ 2612658 h 2612658"/>
            </a:gdLst>
            <a:ahLst/>
            <a:cxnLst>
              <a:cxn ang="0">
                <a:pos x="connsiteX0" y="connsiteY0"/>
              </a:cxn>
              <a:cxn ang="0">
                <a:pos x="connsiteX1" y="connsiteY1"/>
              </a:cxn>
              <a:cxn ang="0">
                <a:pos x="connsiteX2" y="connsiteY2"/>
              </a:cxn>
              <a:cxn ang="0">
                <a:pos x="connsiteX3" y="connsiteY3"/>
              </a:cxn>
            </a:cxnLst>
            <a:rect l="l" t="t" r="r" b="b"/>
            <a:pathLst>
              <a:path w="2610644" h="2612658">
                <a:moveTo>
                  <a:pt x="0" y="0"/>
                </a:moveTo>
                <a:lnTo>
                  <a:pt x="2610644" y="0"/>
                </a:lnTo>
                <a:lnTo>
                  <a:pt x="2610644" y="2612658"/>
                </a:lnTo>
                <a:lnTo>
                  <a:pt x="0" y="2612658"/>
                </a:lnTo>
                <a:close/>
              </a:path>
            </a:pathLst>
          </a:custGeom>
        </p:spPr>
        <p:txBody>
          <a:bodyPr wrap="square">
            <a:noAutofit/>
          </a:bodyPr>
          <a:lstStyle/>
          <a:p>
            <a:endParaRPr lang="zh-CN" altLang="en-US"/>
          </a:p>
        </p:txBody>
      </p:sp>
    </p:spTree>
    <p:extLst>
      <p:ext uri="{BB962C8B-B14F-4D97-AF65-F5344CB8AC3E}">
        <p14:creationId xmlns:p14="http://schemas.microsoft.com/office/powerpoint/2010/main" val="41548865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B150C9-CC07-4056-8C91-148679F41BB0}" type="datetimeFigureOut">
              <a:rPr lang="zh-CN" altLang="en-US" smtClean="0"/>
              <a:t>2022/11/8</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86DC55-8A7F-46C0-B456-A41F7A5C04FC}" type="slidenum">
              <a:rPr lang="zh-CN" altLang="en-US" smtClean="0"/>
              <a:t>‹#›</a:t>
            </a:fld>
            <a:endParaRPr lang="zh-CN" altLang="en-US"/>
          </a:p>
        </p:txBody>
      </p:sp>
    </p:spTree>
    <p:extLst>
      <p:ext uri="{BB962C8B-B14F-4D97-AF65-F5344CB8AC3E}">
        <p14:creationId xmlns:p14="http://schemas.microsoft.com/office/powerpoint/2010/main" val="3272341540"/>
      </p:ext>
    </p:extLst>
  </p:cSld>
  <p:clrMap bg1="lt1" tx1="dk1" bg2="lt2" tx2="dk2" accent1="accent1" accent2="accent2" accent3="accent3" accent4="accent4" accent5="accent5" accent6="accent6" hlink="hlink" folHlink="folHlink"/>
  <p:sldLayoutIdLst>
    <p:sldLayoutId id="2147483655" r:id="rId1"/>
    <p:sldLayoutId id="2147483666" r:id="rId2"/>
    <p:sldLayoutId id="2147483665" r:id="rId3"/>
    <p:sldLayoutId id="2147483663" r:id="rId4"/>
    <p:sldLayoutId id="2147483662" r:id="rId5"/>
    <p:sldLayoutId id="2147483661" r:id="rId6"/>
    <p:sldLayoutId id="2147483667" r:id="rId7"/>
    <p:sldLayoutId id="2147483660" r:id="rId8"/>
    <p:sldLayoutId id="2147483659" r:id="rId9"/>
    <p:sldLayoutId id="2147483656" r:id="rId10"/>
    <p:sldLayoutId id="2147483657" r:id="rId11"/>
    <p:sldLayoutId id="2147483658" r:id="rId12"/>
    <p:sldLayoutId id="2147483664"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a:cxnSpLocks/>
          </p:cNvCxnSpPr>
          <p:nvPr/>
        </p:nvCxnSpPr>
        <p:spPr>
          <a:xfrm>
            <a:off x="4838330" y="385911"/>
            <a:ext cx="2352583" cy="0"/>
          </a:xfrm>
          <a:prstGeom prst="line">
            <a:avLst/>
          </a:prstGeom>
          <a:ln w="38100" cap="rnd">
            <a:solidFill>
              <a:schemeClr val="accent3"/>
            </a:solidFill>
            <a:round/>
          </a:ln>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4838329" y="445903"/>
            <a:ext cx="2352583" cy="523220"/>
          </a:xfrm>
          <a:prstGeom prst="rect">
            <a:avLst/>
          </a:prstGeom>
          <a:noFill/>
        </p:spPr>
        <p:txBody>
          <a:bodyPr wrap="square" rtlCol="0">
            <a:spAutoFit/>
          </a:bodyPr>
          <a:lstStyle/>
          <a:p>
            <a:pPr algn="dist"/>
            <a:r>
              <a:rPr lang="zh-CN" altLang="en-US" sz="2800" b="1" dirty="0">
                <a:solidFill>
                  <a:schemeClr val="accent6">
                    <a:lumMod val="50000"/>
                  </a:schemeClr>
                </a:solidFill>
              </a:rPr>
              <a:t>应用领域</a:t>
            </a:r>
          </a:p>
        </p:txBody>
      </p:sp>
      <p:sp>
        <p:nvSpPr>
          <p:cNvPr id="64" name="流程图: 过程 63">
            <a:hlinkClick r:id="rId3" action="ppaction://hlinksldjump"/>
            <a:extLst>
              <a:ext uri="{FF2B5EF4-FFF2-40B4-BE49-F238E27FC236}">
                <a16:creationId xmlns:a16="http://schemas.microsoft.com/office/drawing/2014/main" id="{F1CE9D7C-861C-4057-AB76-04B05415C06A}"/>
              </a:ext>
            </a:extLst>
          </p:cNvPr>
          <p:cNvSpPr/>
          <p:nvPr/>
        </p:nvSpPr>
        <p:spPr>
          <a:xfrm>
            <a:off x="10982325" y="5791200"/>
            <a:ext cx="1209675" cy="1066800"/>
          </a:xfrm>
          <a:prstGeom prst="flowChartProcess">
            <a:avLst/>
          </a:prstGeom>
          <a:solidFill>
            <a:schemeClr val="bg1">
              <a:alpha val="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F8513CCC-A1F7-6496-6E68-742259EC33BE}"/>
              </a:ext>
            </a:extLst>
          </p:cNvPr>
          <p:cNvSpPr txBox="1"/>
          <p:nvPr/>
        </p:nvSpPr>
        <p:spPr>
          <a:xfrm>
            <a:off x="1622384" y="636607"/>
            <a:ext cx="9246244" cy="5844357"/>
          </a:xfrm>
          <a:prstGeom prst="rect">
            <a:avLst/>
          </a:prstGeom>
          <a:noFill/>
        </p:spPr>
        <p:txBody>
          <a:bodyPr wrap="square">
            <a:spAutoFit/>
          </a:bodyPr>
          <a:lstStyle/>
          <a:p>
            <a:pPr indent="457200">
              <a:lnSpc>
                <a:spcPct val="150000"/>
              </a:lnSpc>
            </a:pPr>
            <a:endParaRPr lang="en-US" altLang="zh-CN" b="0" i="0" dirty="0">
              <a:solidFill>
                <a:srgbClr val="333333"/>
              </a:solidFill>
              <a:effectLst/>
              <a:latin typeface="Helvetica Neue"/>
            </a:endParaRPr>
          </a:p>
          <a:p>
            <a:pPr indent="457200">
              <a:lnSpc>
                <a:spcPct val="150000"/>
              </a:lnSpc>
            </a:pPr>
            <a:r>
              <a:rPr lang="zh-CN" altLang="zh-CN" sz="1800" kern="100" dirty="0">
                <a:effectLst/>
                <a:latin typeface="宋体" panose="02010600030101010101" pitchFamily="2" charset="-122"/>
                <a:ea typeface="宋体" panose="02010600030101010101" pitchFamily="2" charset="-122"/>
                <a:cs typeface="Times New Roman" panose="02020603050405020304" pitchFamily="18" charset="0"/>
              </a:rPr>
              <a:t>进入二十一世纪，以互联网为核心的现代网络和通信技术已经得到了快速的发展和广泛的应用，各种网络通信工具也随时代而生。其中就有</a:t>
            </a:r>
            <a:r>
              <a:rPr lang="en-US" altLang="zh-CN" sz="1800" kern="100" dirty="0">
                <a:effectLst/>
                <a:latin typeface="宋体" panose="02010600030101010101" pitchFamily="2" charset="-122"/>
                <a:ea typeface="宋体" panose="02010600030101010101" pitchFamily="2" charset="-122"/>
                <a:cs typeface="Times New Roman" panose="02020603050405020304" pitchFamily="18" charset="0"/>
              </a:rPr>
              <a:t>QQ</a:t>
            </a:r>
            <a:r>
              <a:rPr lang="zh-CN" altLang="zh-CN" sz="1800" kern="100" dirty="0">
                <a:effectLst/>
                <a:latin typeface="宋体" panose="02010600030101010101" pitchFamily="2" charset="-122"/>
                <a:ea typeface="宋体" panose="02010600030101010101" pitchFamily="2" charset="-122"/>
                <a:cs typeface="Times New Roman" panose="02020603050405020304" pitchFamily="18" charset="0"/>
              </a:rPr>
              <a:t>、论坛、贴吧、社区等较受广大人民欢迎，也是现在发展的比较成熟的信息交流工具。随着网络技术的日渐成熟，大部分普通人记录生活的方式是文图形式，工具仍是纸质、</a:t>
            </a:r>
            <a:r>
              <a:rPr lang="en-US" altLang="zh-CN" sz="1800" kern="100" dirty="0">
                <a:effectLst/>
                <a:latin typeface="宋体" panose="02010600030101010101" pitchFamily="2" charset="-122"/>
                <a:ea typeface="宋体" panose="02010600030101010101" pitchFamily="2" charset="-122"/>
                <a:cs typeface="Times New Roman" panose="02020603050405020304" pitchFamily="18" charset="0"/>
              </a:rPr>
              <a:t>QQ</a:t>
            </a:r>
            <a:r>
              <a:rPr lang="zh-CN" altLang="zh-CN" sz="1800" kern="100" dirty="0">
                <a:effectLst/>
                <a:latin typeface="宋体" panose="02010600030101010101" pitchFamily="2" charset="-122"/>
                <a:ea typeface="宋体" panose="02010600030101010101" pitchFamily="2" charset="-122"/>
                <a:cs typeface="Times New Roman" panose="02020603050405020304" pitchFamily="18" charset="0"/>
              </a:rPr>
              <a:t>空间或者微信朋友圈，但是这类工具的记录有限，如果想要</a:t>
            </a:r>
            <a:r>
              <a:rPr lang="zh-CN" altLang="zh-CN" sz="1800" kern="100" dirty="0">
                <a:solidFill>
                  <a:srgbClr val="FF0000"/>
                </a:solidFill>
                <a:effectLst/>
                <a:latin typeface="宋体" panose="02010600030101010101" pitchFamily="2" charset="-122"/>
                <a:ea typeface="宋体" panose="02010600030101010101" pitchFamily="2" charset="-122"/>
                <a:cs typeface="Times New Roman" panose="02020603050405020304" pitchFamily="18" charset="0"/>
              </a:rPr>
              <a:t>发表更多想法和见解我认为个人博客是最好的选择</a:t>
            </a:r>
            <a:r>
              <a:rPr lang="zh-CN" altLang="zh-CN" sz="1800" kern="100" dirty="0">
                <a:effectLst/>
                <a:latin typeface="宋体" panose="02010600030101010101" pitchFamily="2" charset="-122"/>
                <a:ea typeface="宋体" panose="02010600030101010101" pitchFamily="2" charset="-122"/>
                <a:cs typeface="Times New Roman" panose="02020603050405020304" pitchFamily="18" charset="0"/>
              </a:rPr>
              <a:t>。</a:t>
            </a:r>
          </a:p>
          <a:p>
            <a:pPr indent="457200">
              <a:lnSpc>
                <a:spcPct val="150000"/>
              </a:lnSpc>
            </a:pPr>
            <a:r>
              <a:rPr lang="zh-CN" altLang="en-US" kern="100" dirty="0">
                <a:latin typeface="宋体" panose="02010600030101010101" pitchFamily="2" charset="-122"/>
                <a:ea typeface="宋体" panose="02010600030101010101" pitchFamily="2" charset="-122"/>
                <a:cs typeface="Times New Roman" panose="02020603050405020304" pitchFamily="18" charset="0"/>
              </a:rPr>
              <a:t>个人博客，通常分为</a:t>
            </a:r>
            <a:r>
              <a:rPr lang="zh-CN" altLang="en-US"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平台式个人博客和自建站式个人博客</a:t>
            </a:r>
            <a:r>
              <a:rPr lang="zh-CN" altLang="en-US" kern="100" dirty="0">
                <a:latin typeface="宋体" panose="02010600030101010101" pitchFamily="2" charset="-122"/>
                <a:ea typeface="宋体" panose="02010600030101010101" pitchFamily="2" charset="-122"/>
                <a:cs typeface="Times New Roman" panose="02020603050405020304" pitchFamily="18" charset="0"/>
              </a:rPr>
              <a:t>，平台式的个人博客一般格式比较固定，功能也比较单一，如新浪博客，博客园等等，而我</a:t>
            </a:r>
            <a:r>
              <a:rPr lang="zh-CN" altLang="en-US"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毕业项目的博客应用领域是指的自建站式的个人博客</a:t>
            </a:r>
            <a:r>
              <a:rPr lang="zh-CN" altLang="en-US" kern="100" dirty="0">
                <a:latin typeface="宋体" panose="02010600030101010101" pitchFamily="2" charset="-122"/>
                <a:ea typeface="宋体" panose="02010600030101010101" pitchFamily="2" charset="-122"/>
                <a:cs typeface="Times New Roman" panose="02020603050405020304" pitchFamily="18" charset="0"/>
              </a:rPr>
              <a:t>。</a:t>
            </a:r>
            <a:endParaRPr lang="en-US" altLang="zh-CN" kern="100" dirty="0">
              <a:latin typeface="宋体" panose="02010600030101010101" pitchFamily="2" charset="-122"/>
              <a:ea typeface="宋体" panose="02010600030101010101" pitchFamily="2" charset="-122"/>
              <a:cs typeface="Times New Roman" panose="02020603050405020304" pitchFamily="18" charset="0"/>
            </a:endParaRPr>
          </a:p>
          <a:p>
            <a:pPr indent="457200">
              <a:lnSpc>
                <a:spcPct val="150000"/>
              </a:lnSpc>
            </a:pPr>
            <a:r>
              <a:rPr lang="zh-CN" altLang="en-US" kern="100" dirty="0">
                <a:latin typeface="宋体" panose="02010600030101010101" pitchFamily="2" charset="-122"/>
                <a:ea typeface="宋体" panose="02010600030101010101" pitchFamily="2" charset="-122"/>
                <a:cs typeface="Times New Roman" panose="02020603050405020304" pitchFamily="18" charset="0"/>
              </a:rPr>
              <a:t>作为自建站式的个人博客网站，可以说应用领域非常广，可以干的事情很多，可以</a:t>
            </a:r>
            <a:r>
              <a:rPr lang="zh-CN" altLang="en-US"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根据不同的需求建立不同类型的博客</a:t>
            </a:r>
            <a:r>
              <a:rPr lang="zh-CN" altLang="en-US" kern="100" dirty="0">
                <a:latin typeface="宋体" panose="02010600030101010101" pitchFamily="2" charset="-122"/>
                <a:ea typeface="宋体" panose="02010600030101010101" pitchFamily="2" charset="-122"/>
                <a:cs typeface="Times New Roman" panose="02020603050405020304" pitchFamily="18" charset="0"/>
              </a:rPr>
              <a:t>，比如，我们想做一个图片集博客，那么就可以设计成以以图片欣赏、图片下载等为主的网站。</a:t>
            </a:r>
            <a:endParaRPr lang="en-US" altLang="zh-CN" kern="100" dirty="0">
              <a:latin typeface="宋体" panose="02010600030101010101" pitchFamily="2" charset="-122"/>
              <a:ea typeface="宋体" panose="02010600030101010101" pitchFamily="2" charset="-122"/>
              <a:cs typeface="Times New Roman" panose="02020603050405020304" pitchFamily="18" charset="0"/>
            </a:endParaRPr>
          </a:p>
          <a:p>
            <a:pPr indent="457200">
              <a:lnSpc>
                <a:spcPct val="150000"/>
              </a:lnSpc>
            </a:pPr>
            <a:r>
              <a:rPr lang="zh-CN" altLang="en-US" kern="100" dirty="0">
                <a:latin typeface="宋体" panose="02010600030101010101" pitchFamily="2" charset="-122"/>
                <a:ea typeface="宋体" panose="02010600030101010101" pitchFamily="2" charset="-122"/>
                <a:cs typeface="Times New Roman" panose="02020603050405020304" pitchFamily="18" charset="0"/>
              </a:rPr>
              <a:t>个人博客网站因为定位于个人运营，可以干的行业还是挺多的，</a:t>
            </a:r>
            <a:r>
              <a:rPr lang="zh-CN" altLang="en-US"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只要不是商业行为和法律禁止的行业都是可以以个人博客来运营的。</a:t>
            </a:r>
          </a:p>
        </p:txBody>
      </p:sp>
    </p:spTree>
    <p:extLst>
      <p:ext uri="{BB962C8B-B14F-4D97-AF65-F5344CB8AC3E}">
        <p14:creationId xmlns:p14="http://schemas.microsoft.com/office/powerpoint/2010/main" val="3493221092"/>
      </p:ext>
    </p:extLst>
  </p:cSld>
  <p:clrMapOvr>
    <a:masterClrMapping/>
  </p:clrMapOvr>
  <p:transition spd="slow" advTm="0">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a:cxnSpLocks/>
          </p:cNvCxnSpPr>
          <p:nvPr/>
        </p:nvCxnSpPr>
        <p:spPr>
          <a:xfrm>
            <a:off x="4838330" y="385911"/>
            <a:ext cx="2352583" cy="0"/>
          </a:xfrm>
          <a:prstGeom prst="line">
            <a:avLst/>
          </a:prstGeom>
          <a:ln w="38100" cap="rnd">
            <a:solidFill>
              <a:schemeClr val="accent3"/>
            </a:solidFill>
            <a:round/>
          </a:ln>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4838329" y="445903"/>
            <a:ext cx="2352583" cy="523220"/>
          </a:xfrm>
          <a:prstGeom prst="rect">
            <a:avLst/>
          </a:prstGeom>
          <a:noFill/>
        </p:spPr>
        <p:txBody>
          <a:bodyPr wrap="square" rtlCol="0">
            <a:spAutoFit/>
          </a:bodyPr>
          <a:lstStyle/>
          <a:p>
            <a:pPr algn="dist"/>
            <a:r>
              <a:rPr lang="zh-CN" altLang="en-US" sz="2800" b="1" dirty="0">
                <a:solidFill>
                  <a:schemeClr val="accent6">
                    <a:lumMod val="50000"/>
                  </a:schemeClr>
                </a:solidFill>
              </a:rPr>
              <a:t>实用价值</a:t>
            </a:r>
          </a:p>
        </p:txBody>
      </p:sp>
      <p:sp>
        <p:nvSpPr>
          <p:cNvPr id="64" name="流程图: 过程 63">
            <a:hlinkClick r:id="rId3" action="ppaction://hlinksldjump"/>
            <a:extLst>
              <a:ext uri="{FF2B5EF4-FFF2-40B4-BE49-F238E27FC236}">
                <a16:creationId xmlns:a16="http://schemas.microsoft.com/office/drawing/2014/main" id="{F1CE9D7C-861C-4057-AB76-04B05415C06A}"/>
              </a:ext>
            </a:extLst>
          </p:cNvPr>
          <p:cNvSpPr/>
          <p:nvPr/>
        </p:nvSpPr>
        <p:spPr>
          <a:xfrm>
            <a:off x="10982325" y="5791200"/>
            <a:ext cx="1209675" cy="1066800"/>
          </a:xfrm>
          <a:prstGeom prst="flowChartProcess">
            <a:avLst/>
          </a:prstGeom>
          <a:solidFill>
            <a:schemeClr val="bg1">
              <a:alpha val="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F8513CCC-A1F7-6496-6E68-742259EC33BE}"/>
              </a:ext>
            </a:extLst>
          </p:cNvPr>
          <p:cNvSpPr txBox="1"/>
          <p:nvPr/>
        </p:nvSpPr>
        <p:spPr>
          <a:xfrm>
            <a:off x="731134" y="1051683"/>
            <a:ext cx="10729731" cy="5027017"/>
          </a:xfrm>
          <a:prstGeom prst="rect">
            <a:avLst/>
          </a:prstGeom>
          <a:noFill/>
        </p:spPr>
        <p:txBody>
          <a:bodyPr wrap="square">
            <a:spAutoFit/>
          </a:bodyPr>
          <a:lstStyle/>
          <a:p>
            <a:pPr indent="304800" algn="just">
              <a:lnSpc>
                <a:spcPct val="150000"/>
              </a:lnSpc>
            </a:pPr>
            <a:r>
              <a:rPr lang="zh-CN" altLang="zh-CN" sz="1800" kern="100" dirty="0">
                <a:effectLst/>
                <a:latin typeface="宋体" panose="02010600030101010101" pitchFamily="2" charset="-122"/>
                <a:ea typeface="宋体" panose="02010600030101010101" pitchFamily="2" charset="-122"/>
                <a:cs typeface="Times New Roman" panose="02020603050405020304" pitchFamily="18" charset="0"/>
              </a:rPr>
              <a:t>进入二十一世纪，以互联网为核心的现代网络和通信技术已经得到了快速的发展和广泛的应用，各种网络通信工具也随时代而生。其中就有</a:t>
            </a:r>
            <a:r>
              <a:rPr lang="en-US" altLang="zh-CN" sz="1800" kern="100" dirty="0">
                <a:effectLst/>
                <a:latin typeface="宋体" panose="02010600030101010101" pitchFamily="2" charset="-122"/>
                <a:ea typeface="宋体" panose="02010600030101010101" pitchFamily="2" charset="-122"/>
                <a:cs typeface="Times New Roman" panose="02020603050405020304" pitchFamily="18" charset="0"/>
              </a:rPr>
              <a:t>QQ</a:t>
            </a:r>
            <a:r>
              <a:rPr lang="zh-CN" altLang="zh-CN" sz="1800" kern="100" dirty="0">
                <a:effectLst/>
                <a:latin typeface="宋体" panose="02010600030101010101" pitchFamily="2" charset="-122"/>
                <a:ea typeface="宋体" panose="02010600030101010101" pitchFamily="2" charset="-122"/>
                <a:cs typeface="Times New Roman" panose="02020603050405020304" pitchFamily="18" charset="0"/>
              </a:rPr>
              <a:t>、论坛、贴吧、社区等较受广大人民欢迎，也是现在发展的比较成熟的信息交流工具。随着网络技术的日渐成熟，大部分普通人记录生活的方式是文图形式，工具仍是纸质、</a:t>
            </a:r>
            <a:r>
              <a:rPr lang="en-US" altLang="zh-CN" sz="1800" kern="100" dirty="0">
                <a:effectLst/>
                <a:latin typeface="宋体" panose="02010600030101010101" pitchFamily="2" charset="-122"/>
                <a:ea typeface="宋体" panose="02010600030101010101" pitchFamily="2" charset="-122"/>
                <a:cs typeface="Times New Roman" panose="02020603050405020304" pitchFamily="18" charset="0"/>
              </a:rPr>
              <a:t>QQ</a:t>
            </a:r>
            <a:r>
              <a:rPr lang="zh-CN" altLang="zh-CN" sz="1800" kern="100" dirty="0">
                <a:effectLst/>
                <a:latin typeface="宋体" panose="02010600030101010101" pitchFamily="2" charset="-122"/>
                <a:ea typeface="宋体" panose="02010600030101010101" pitchFamily="2" charset="-122"/>
                <a:cs typeface="Times New Roman" panose="02020603050405020304" pitchFamily="18" charset="0"/>
              </a:rPr>
              <a:t>空间或者微信朋友圈，但是这类工具的记录有限，如果想要发表更多想法和见解我认为个人博客是最好的选择。</a:t>
            </a:r>
          </a:p>
          <a:p>
            <a:pPr indent="304800" algn="just">
              <a:lnSpc>
                <a:spcPct val="150000"/>
              </a:lnSpc>
            </a:pPr>
            <a:r>
              <a:rPr lang="zh-CN" altLang="zh-CN" sz="1800" kern="100" dirty="0">
                <a:effectLst/>
                <a:latin typeface="宋体" panose="02010600030101010101" pitchFamily="2" charset="-122"/>
                <a:ea typeface="宋体" panose="02010600030101010101" pitchFamily="2" charset="-122"/>
                <a:cs typeface="Times New Roman" panose="02020603050405020304" pitchFamily="18" charset="0"/>
              </a:rPr>
              <a:t>以前我们记录个人生活的时候，我们可以在</a:t>
            </a:r>
            <a:r>
              <a:rPr lang="en-US" altLang="zh-CN" sz="1800" kern="100" dirty="0">
                <a:effectLst/>
                <a:latin typeface="宋体" panose="02010600030101010101" pitchFamily="2" charset="-122"/>
                <a:ea typeface="宋体" panose="02010600030101010101" pitchFamily="2" charset="-122"/>
                <a:cs typeface="Times New Roman" panose="02020603050405020304" pitchFamily="18" charset="0"/>
              </a:rPr>
              <a:t>QQ</a:t>
            </a:r>
            <a:r>
              <a:rPr lang="zh-CN" altLang="zh-CN" sz="1800" kern="100" dirty="0">
                <a:effectLst/>
                <a:latin typeface="宋体" panose="02010600030101010101" pitchFamily="2" charset="-122"/>
                <a:ea typeface="宋体" panose="02010600030101010101" pitchFamily="2" charset="-122"/>
                <a:cs typeface="Times New Roman" panose="02020603050405020304" pitchFamily="18" charset="0"/>
              </a:rPr>
              <a:t>空间写日志，现在博客也成为人们</a:t>
            </a:r>
            <a:r>
              <a:rPr lang="zh-CN" altLang="zh-CN" sz="1800" kern="100" dirty="0">
                <a:solidFill>
                  <a:srgbClr val="FF0000"/>
                </a:solidFill>
                <a:effectLst/>
                <a:latin typeface="宋体" panose="02010600030101010101" pitchFamily="2" charset="-122"/>
                <a:ea typeface="宋体" panose="02010600030101010101" pitchFamily="2" charset="-122"/>
                <a:cs typeface="Times New Roman" panose="02020603050405020304" pitchFamily="18" charset="0"/>
              </a:rPr>
              <a:t>发表网络日记的主要方式之一</a:t>
            </a:r>
            <a:r>
              <a:rPr lang="zh-CN" altLang="zh-CN" sz="1800" kern="100" dirty="0">
                <a:effectLst/>
                <a:latin typeface="宋体" panose="02010600030101010101" pitchFamily="2" charset="-122"/>
                <a:ea typeface="宋体" panose="02010600030101010101" pitchFamily="2" charset="-122"/>
                <a:cs typeface="Times New Roman" panose="02020603050405020304" pitchFamily="18" charset="0"/>
              </a:rPr>
              <a:t>，它是供用户在网络上</a:t>
            </a:r>
            <a:r>
              <a:rPr lang="zh-CN" altLang="zh-CN" sz="1800" kern="100" dirty="0">
                <a:solidFill>
                  <a:srgbClr val="FF0000"/>
                </a:solidFill>
                <a:effectLst/>
                <a:latin typeface="宋体" panose="02010600030101010101" pitchFamily="2" charset="-122"/>
                <a:ea typeface="宋体" panose="02010600030101010101" pitchFamily="2" charset="-122"/>
                <a:cs typeface="Times New Roman" panose="02020603050405020304" pitchFamily="18" charset="0"/>
              </a:rPr>
              <a:t>发表个人文章的社交平台</a:t>
            </a:r>
            <a:r>
              <a:rPr lang="zh-CN" altLang="zh-CN" sz="1800" kern="100" dirty="0">
                <a:effectLst/>
                <a:latin typeface="宋体" panose="02010600030101010101" pitchFamily="2" charset="-122"/>
                <a:ea typeface="宋体" panose="02010600030101010101" pitchFamily="2" charset="-122"/>
                <a:cs typeface="Times New Roman" panose="02020603050405020304" pitchFamily="18" charset="0"/>
              </a:rPr>
              <a:t>，发表者通常为博主，博客通常由博主个人管理，不定期更新发表新文章。博客网站主要是</a:t>
            </a:r>
            <a:r>
              <a:rPr lang="zh-CN" altLang="zh-CN" sz="1800" kern="100" dirty="0">
                <a:solidFill>
                  <a:srgbClr val="FF0000"/>
                </a:solidFill>
                <a:effectLst/>
                <a:latin typeface="宋体" panose="02010600030101010101" pitchFamily="2" charset="-122"/>
                <a:ea typeface="宋体" panose="02010600030101010101" pitchFamily="2" charset="-122"/>
                <a:cs typeface="Times New Roman" panose="02020603050405020304" pitchFamily="18" charset="0"/>
              </a:rPr>
              <a:t>为用户提供一个社交平台</a:t>
            </a:r>
            <a:r>
              <a:rPr lang="zh-CN" altLang="zh-CN" sz="1800" kern="100" dirty="0">
                <a:effectLst/>
                <a:latin typeface="宋体" panose="02010600030101010101" pitchFamily="2" charset="-122"/>
                <a:ea typeface="宋体" panose="02010600030101010101" pitchFamily="2" charset="-122"/>
                <a:cs typeface="Times New Roman" panose="02020603050405020304" pitchFamily="18" charset="0"/>
              </a:rPr>
              <a:t>，可以让那些兴趣爱好相同、工作方向相关、学习内容相近的人有一个共同的社交圈子，博主们可以互相交流、相互评论，网络上提供博客平台的网站也有不少，如</a:t>
            </a:r>
            <a:r>
              <a:rPr lang="en-US" altLang="zh-CN" sz="1800" kern="100" dirty="0">
                <a:effectLst/>
                <a:latin typeface="宋体" panose="02010600030101010101" pitchFamily="2" charset="-122"/>
                <a:ea typeface="宋体" panose="02010600030101010101" pitchFamily="2" charset="-122"/>
                <a:cs typeface="Times New Roman" panose="02020603050405020304" pitchFamily="18" charset="0"/>
              </a:rPr>
              <a:t>CSDN</a:t>
            </a:r>
            <a:r>
              <a:rPr lang="zh-CN" altLang="zh-CN" sz="1800" kern="100" dirty="0">
                <a:effectLst/>
                <a:latin typeface="宋体" panose="02010600030101010101" pitchFamily="2" charset="-122"/>
                <a:ea typeface="宋体" panose="02010600030101010101" pitchFamily="2" charset="-122"/>
                <a:cs typeface="Times New Roman" panose="02020603050405020304" pitchFamily="18" charset="0"/>
              </a:rPr>
              <a:t>、博客园等，但他们或多或少对博主都有技术上的限制，所以本文设计了这个个人博客平台。博主可以根据自己的需求选择喜欢的功能，也可以没有任何限制地发表自己的文章。</a:t>
            </a:r>
          </a:p>
          <a:p>
            <a:pPr indent="457200">
              <a:lnSpc>
                <a:spcPct val="150000"/>
              </a:lnSpc>
            </a:pPr>
            <a:endParaRPr lang="zh-CN" altLang="en-US" dirty="0"/>
          </a:p>
        </p:txBody>
      </p:sp>
    </p:spTree>
    <p:extLst>
      <p:ext uri="{BB962C8B-B14F-4D97-AF65-F5344CB8AC3E}">
        <p14:creationId xmlns:p14="http://schemas.microsoft.com/office/powerpoint/2010/main" val="582133063"/>
      </p:ext>
    </p:extLst>
  </p:cSld>
  <p:clrMapOvr>
    <a:masterClrMapping/>
  </p:clrMapOvr>
  <p:transition spd="slow" advTm="0">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a:cxnSpLocks/>
          </p:cNvCxnSpPr>
          <p:nvPr/>
        </p:nvCxnSpPr>
        <p:spPr>
          <a:xfrm>
            <a:off x="4838330" y="385911"/>
            <a:ext cx="2352583" cy="0"/>
          </a:xfrm>
          <a:prstGeom prst="line">
            <a:avLst/>
          </a:prstGeom>
          <a:ln w="38100" cap="rnd">
            <a:solidFill>
              <a:schemeClr val="accent3"/>
            </a:solidFill>
            <a:round/>
          </a:ln>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4838329" y="445903"/>
            <a:ext cx="2352583" cy="523220"/>
          </a:xfrm>
          <a:prstGeom prst="rect">
            <a:avLst/>
          </a:prstGeom>
          <a:noFill/>
        </p:spPr>
        <p:txBody>
          <a:bodyPr wrap="square" rtlCol="0">
            <a:spAutoFit/>
          </a:bodyPr>
          <a:lstStyle/>
          <a:p>
            <a:pPr algn="dist"/>
            <a:r>
              <a:rPr lang="zh-CN" altLang="en-US" sz="2800" b="1" dirty="0">
                <a:solidFill>
                  <a:schemeClr val="accent6">
                    <a:lumMod val="50000"/>
                  </a:schemeClr>
                </a:solidFill>
              </a:rPr>
              <a:t>功能设计</a:t>
            </a:r>
          </a:p>
        </p:txBody>
      </p:sp>
      <p:sp>
        <p:nvSpPr>
          <p:cNvPr id="64" name="流程图: 过程 63">
            <a:hlinkClick r:id="rId3" action="ppaction://hlinksldjump"/>
            <a:extLst>
              <a:ext uri="{FF2B5EF4-FFF2-40B4-BE49-F238E27FC236}">
                <a16:creationId xmlns:a16="http://schemas.microsoft.com/office/drawing/2014/main" id="{F1CE9D7C-861C-4057-AB76-04B05415C06A}"/>
              </a:ext>
            </a:extLst>
          </p:cNvPr>
          <p:cNvSpPr/>
          <p:nvPr/>
        </p:nvSpPr>
        <p:spPr>
          <a:xfrm>
            <a:off x="10982325" y="5791200"/>
            <a:ext cx="1209675" cy="1066800"/>
          </a:xfrm>
          <a:prstGeom prst="flowChartProcess">
            <a:avLst/>
          </a:prstGeom>
          <a:solidFill>
            <a:schemeClr val="bg1">
              <a:alpha val="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F8513CCC-A1F7-6496-6E68-742259EC33BE}"/>
              </a:ext>
            </a:extLst>
          </p:cNvPr>
          <p:cNvSpPr txBox="1"/>
          <p:nvPr/>
        </p:nvSpPr>
        <p:spPr>
          <a:xfrm>
            <a:off x="731134" y="1051683"/>
            <a:ext cx="10729731" cy="3766865"/>
          </a:xfrm>
          <a:prstGeom prst="rect">
            <a:avLst/>
          </a:prstGeom>
          <a:noFill/>
        </p:spPr>
        <p:txBody>
          <a:bodyPr wrap="square">
            <a:spAutoFit/>
          </a:bodyPr>
          <a:lstStyle/>
          <a:p>
            <a:pPr indent="304800" algn="just">
              <a:lnSpc>
                <a:spcPct val="150000"/>
              </a:lnSpc>
            </a:pPr>
            <a:r>
              <a:rPr lang="zh-CN" altLang="zh-CN" sz="1800" kern="100" dirty="0">
                <a:effectLst/>
                <a:latin typeface="宋体" panose="02010600030101010101" pitchFamily="2" charset="-122"/>
                <a:ea typeface="宋体" panose="02010600030101010101" pitchFamily="2" charset="-122"/>
                <a:cs typeface="Times New Roman" panose="02020603050405020304" pitchFamily="18" charset="0"/>
              </a:rPr>
              <a:t>博客网站究其根本是一个社交网站，它有功能俱全、页面简介、博客编写方便以及管理简单的特点。其前端模块包括用户对博客和评论页面的浏览以及用户的登录、注册、注销界面，用户既可以对博客进行评论，又能够对评论进行回复。分为前台模块和后台模块，</a:t>
            </a:r>
          </a:p>
          <a:p>
            <a:pPr indent="304800" algn="just">
              <a:lnSpc>
                <a:spcPct val="150000"/>
              </a:lnSpc>
            </a:pPr>
            <a:r>
              <a:rPr lang="zh-CN" altLang="zh-CN" sz="1800" kern="100" dirty="0">
                <a:effectLst/>
                <a:latin typeface="宋体" panose="02010600030101010101" pitchFamily="2" charset="-122"/>
                <a:ea typeface="宋体" panose="02010600030101010101" pitchFamily="2" charset="-122"/>
                <a:cs typeface="Times New Roman" panose="02020603050405020304" pitchFamily="18" charset="0"/>
              </a:rPr>
              <a:t>前台模块如图所示，详细功能为：（</a:t>
            </a:r>
            <a:r>
              <a:rPr lang="en-US" altLang="zh-CN" sz="1800" kern="100" dirty="0">
                <a:effectLst/>
                <a:latin typeface="宋体" panose="02010600030101010101" pitchFamily="2" charset="-122"/>
                <a:ea typeface="宋体" panose="02010600030101010101" pitchFamily="2" charset="-122"/>
                <a:cs typeface="Times New Roman" panose="02020603050405020304" pitchFamily="18" charset="0"/>
              </a:rPr>
              <a:t>1</a:t>
            </a:r>
            <a:r>
              <a:rPr lang="zh-CN" altLang="zh-CN" sz="1800" kern="100" dirty="0">
                <a:effectLst/>
                <a:latin typeface="宋体" panose="02010600030101010101" pitchFamily="2" charset="-122"/>
                <a:ea typeface="宋体" panose="02010600030101010101" pitchFamily="2" charset="-122"/>
                <a:cs typeface="Times New Roman" panose="02020603050405020304" pitchFamily="18" charset="0"/>
              </a:rPr>
              <a:t>）用户的登录、注册。用户进入网站后可以选择登录账号与否，若用户没有账号则可以注册账号，在用户输入所要求的信息后，系统将用户数据传入数据库，用户即可登录。用户可以修改账号信息账号，退出网站登录。（</a:t>
            </a:r>
            <a:r>
              <a:rPr lang="en-US" altLang="zh-CN" sz="1800" kern="100" dirty="0">
                <a:effectLst/>
                <a:latin typeface="宋体" panose="02010600030101010101" pitchFamily="2" charset="-122"/>
                <a:ea typeface="宋体" panose="02010600030101010101" pitchFamily="2" charset="-122"/>
                <a:cs typeface="Times New Roman" panose="02020603050405020304" pitchFamily="18" charset="0"/>
              </a:rPr>
              <a:t>2</a:t>
            </a:r>
            <a:r>
              <a:rPr lang="zh-CN" altLang="zh-CN" sz="1800" kern="100" dirty="0">
                <a:effectLst/>
                <a:latin typeface="宋体" panose="02010600030101010101" pitchFamily="2" charset="-122"/>
                <a:ea typeface="宋体" panose="02010600030101010101" pitchFamily="2" charset="-122"/>
                <a:cs typeface="Times New Roman" panose="02020603050405020304" pitchFamily="18" charset="0"/>
              </a:rPr>
              <a:t>）博文、评论、留言板及主页信息的显示。用户、游客可以浏览博客以及下方的评论，还可以在主页面中浏览主页信息。（</a:t>
            </a:r>
            <a:r>
              <a:rPr lang="en-US" altLang="zh-CN" sz="1800" kern="100" dirty="0">
                <a:effectLst/>
                <a:latin typeface="宋体" panose="02010600030101010101" pitchFamily="2" charset="-122"/>
                <a:ea typeface="宋体" panose="02010600030101010101" pitchFamily="2" charset="-122"/>
                <a:cs typeface="Times New Roman" panose="02020603050405020304" pitchFamily="18" charset="0"/>
              </a:rPr>
              <a:t>3</a:t>
            </a:r>
            <a:r>
              <a:rPr lang="zh-CN" altLang="zh-CN" sz="1800" kern="100" dirty="0">
                <a:effectLst/>
                <a:latin typeface="宋体" panose="02010600030101010101" pitchFamily="2" charset="-122"/>
                <a:ea typeface="宋体" panose="02010600030101010101" pitchFamily="2" charset="-122"/>
                <a:cs typeface="Times New Roman" panose="02020603050405020304" pitchFamily="18" charset="0"/>
              </a:rPr>
              <a:t>）博客评论功能。只有已注册用户可以对博客进行评论，评论后他人或自己还能对评论进行回复。（</a:t>
            </a:r>
            <a:r>
              <a:rPr lang="en-US" altLang="zh-CN" sz="1800" kern="100" dirty="0">
                <a:effectLst/>
                <a:latin typeface="宋体" panose="02010600030101010101" pitchFamily="2" charset="-122"/>
                <a:ea typeface="宋体" panose="02010600030101010101" pitchFamily="2" charset="-122"/>
                <a:cs typeface="Times New Roman" panose="02020603050405020304" pitchFamily="18" charset="0"/>
              </a:rPr>
              <a:t>4</a:t>
            </a:r>
            <a:r>
              <a:rPr lang="zh-CN" altLang="zh-CN" sz="1800" kern="100" dirty="0">
                <a:effectLst/>
                <a:latin typeface="宋体" panose="02010600030101010101" pitchFamily="2" charset="-122"/>
                <a:ea typeface="宋体" panose="02010600030101010101" pitchFamily="2" charset="-122"/>
                <a:cs typeface="Times New Roman" panose="02020603050405020304" pitchFamily="18" charset="0"/>
              </a:rPr>
              <a:t>）留言板功能。用户可以在留言板上留言，表达自己对网站的想法或提出建设性的意见。</a:t>
            </a:r>
          </a:p>
        </p:txBody>
      </p:sp>
    </p:spTree>
    <p:extLst>
      <p:ext uri="{BB962C8B-B14F-4D97-AF65-F5344CB8AC3E}">
        <p14:creationId xmlns:p14="http://schemas.microsoft.com/office/powerpoint/2010/main" val="3026825513"/>
      </p:ext>
    </p:extLst>
  </p:cSld>
  <p:clrMapOvr>
    <a:masterClrMapping/>
  </p:clrMapOvr>
  <p:transition spd="slow" advTm="0">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a:cxnSpLocks/>
          </p:cNvCxnSpPr>
          <p:nvPr/>
        </p:nvCxnSpPr>
        <p:spPr>
          <a:xfrm>
            <a:off x="4838330" y="385911"/>
            <a:ext cx="2352583" cy="0"/>
          </a:xfrm>
          <a:prstGeom prst="line">
            <a:avLst/>
          </a:prstGeom>
          <a:ln w="38100" cap="rnd">
            <a:solidFill>
              <a:schemeClr val="accent3"/>
            </a:solidFill>
            <a:round/>
          </a:ln>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4838329" y="445903"/>
            <a:ext cx="2352583" cy="523220"/>
          </a:xfrm>
          <a:prstGeom prst="rect">
            <a:avLst/>
          </a:prstGeom>
          <a:noFill/>
        </p:spPr>
        <p:txBody>
          <a:bodyPr wrap="square" rtlCol="0">
            <a:spAutoFit/>
          </a:bodyPr>
          <a:lstStyle/>
          <a:p>
            <a:pPr algn="dist"/>
            <a:r>
              <a:rPr lang="zh-CN" altLang="en-US" sz="2800" b="1" dirty="0">
                <a:solidFill>
                  <a:schemeClr val="accent6">
                    <a:lumMod val="50000"/>
                  </a:schemeClr>
                </a:solidFill>
              </a:rPr>
              <a:t>功能设计</a:t>
            </a:r>
          </a:p>
        </p:txBody>
      </p:sp>
      <p:sp>
        <p:nvSpPr>
          <p:cNvPr id="64" name="流程图: 过程 63">
            <a:hlinkClick r:id="rId3" action="ppaction://hlinksldjump"/>
            <a:extLst>
              <a:ext uri="{FF2B5EF4-FFF2-40B4-BE49-F238E27FC236}">
                <a16:creationId xmlns:a16="http://schemas.microsoft.com/office/drawing/2014/main" id="{F1CE9D7C-861C-4057-AB76-04B05415C06A}"/>
              </a:ext>
            </a:extLst>
          </p:cNvPr>
          <p:cNvSpPr/>
          <p:nvPr/>
        </p:nvSpPr>
        <p:spPr>
          <a:xfrm>
            <a:off x="10982325" y="5791200"/>
            <a:ext cx="1209675" cy="1066800"/>
          </a:xfrm>
          <a:prstGeom prst="flowChartProcess">
            <a:avLst/>
          </a:prstGeom>
          <a:solidFill>
            <a:schemeClr val="bg1">
              <a:alpha val="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 name="图片 1">
            <a:extLst>
              <a:ext uri="{FF2B5EF4-FFF2-40B4-BE49-F238E27FC236}">
                <a16:creationId xmlns:a16="http://schemas.microsoft.com/office/drawing/2014/main" id="{6339D22F-CF1B-317C-7F50-B043BC78B3E8}"/>
              </a:ext>
            </a:extLst>
          </p:cNvPr>
          <p:cNvPicPr>
            <a:picLocks noChangeAspect="1"/>
          </p:cNvPicPr>
          <p:nvPr/>
        </p:nvPicPr>
        <p:blipFill rotWithShape="1">
          <a:blip r:embed="rId4"/>
          <a:srcRect t="18843" b="27938"/>
          <a:stretch/>
        </p:blipFill>
        <p:spPr bwMode="auto">
          <a:xfrm>
            <a:off x="986259" y="969123"/>
            <a:ext cx="10219481" cy="5255936"/>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577233934"/>
      </p:ext>
    </p:extLst>
  </p:cSld>
  <p:clrMapOvr>
    <a:masterClrMapping/>
  </p:clrMapOvr>
  <p:transition spd="slow" advTm="0">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a:cxnSpLocks/>
          </p:cNvCxnSpPr>
          <p:nvPr/>
        </p:nvCxnSpPr>
        <p:spPr>
          <a:xfrm>
            <a:off x="4838330" y="385911"/>
            <a:ext cx="2352583" cy="0"/>
          </a:xfrm>
          <a:prstGeom prst="line">
            <a:avLst/>
          </a:prstGeom>
          <a:ln w="38100" cap="rnd">
            <a:solidFill>
              <a:schemeClr val="accent3"/>
            </a:solidFill>
            <a:round/>
          </a:ln>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4838329" y="445903"/>
            <a:ext cx="2352583" cy="523220"/>
          </a:xfrm>
          <a:prstGeom prst="rect">
            <a:avLst/>
          </a:prstGeom>
          <a:noFill/>
        </p:spPr>
        <p:txBody>
          <a:bodyPr wrap="square" rtlCol="0">
            <a:spAutoFit/>
          </a:bodyPr>
          <a:lstStyle/>
          <a:p>
            <a:pPr algn="dist"/>
            <a:r>
              <a:rPr lang="zh-CN" altLang="en-US" sz="2800" b="1" dirty="0">
                <a:solidFill>
                  <a:schemeClr val="accent6">
                    <a:lumMod val="50000"/>
                  </a:schemeClr>
                </a:solidFill>
              </a:rPr>
              <a:t>功能设计</a:t>
            </a:r>
          </a:p>
        </p:txBody>
      </p:sp>
      <p:sp>
        <p:nvSpPr>
          <p:cNvPr id="64" name="流程图: 过程 63">
            <a:hlinkClick r:id="rId3" action="ppaction://hlinksldjump"/>
            <a:extLst>
              <a:ext uri="{FF2B5EF4-FFF2-40B4-BE49-F238E27FC236}">
                <a16:creationId xmlns:a16="http://schemas.microsoft.com/office/drawing/2014/main" id="{F1CE9D7C-861C-4057-AB76-04B05415C06A}"/>
              </a:ext>
            </a:extLst>
          </p:cNvPr>
          <p:cNvSpPr/>
          <p:nvPr/>
        </p:nvSpPr>
        <p:spPr>
          <a:xfrm>
            <a:off x="10982325" y="5791200"/>
            <a:ext cx="1209675" cy="1066800"/>
          </a:xfrm>
          <a:prstGeom prst="flowChartProcess">
            <a:avLst/>
          </a:prstGeom>
          <a:solidFill>
            <a:schemeClr val="bg1">
              <a:alpha val="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F8513CCC-A1F7-6496-6E68-742259EC33BE}"/>
              </a:ext>
            </a:extLst>
          </p:cNvPr>
          <p:cNvSpPr txBox="1"/>
          <p:nvPr/>
        </p:nvSpPr>
        <p:spPr>
          <a:xfrm>
            <a:off x="731134" y="1051683"/>
            <a:ext cx="10729731" cy="3766865"/>
          </a:xfrm>
          <a:prstGeom prst="rect">
            <a:avLst/>
          </a:prstGeom>
          <a:noFill/>
        </p:spPr>
        <p:txBody>
          <a:bodyPr wrap="square">
            <a:spAutoFit/>
          </a:bodyPr>
          <a:lstStyle/>
          <a:p>
            <a:pPr indent="304800" algn="just">
              <a:lnSpc>
                <a:spcPct val="150000"/>
              </a:lnSpc>
            </a:pP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后</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台模块</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如图</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所示，详细功能为：（</a:t>
            </a:r>
            <a:r>
              <a:rPr lang="en-US" altLang="zh-CN" sz="1800" kern="100" dirty="0">
                <a:effectLst/>
                <a:latin typeface="Times New Roman" panose="02020603050405020304" pitchFamily="18" charset="0"/>
                <a:ea typeface="宋体" panose="02010600030101010101" pitchFamily="2" charset="-122"/>
              </a:rPr>
              <a:t>5</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）文章管理。博主可以发表文章、浏览文章列表、给文章添加标签和分类、预览图。也可以对其进行修改、置顶等操作。（</a:t>
            </a:r>
            <a:r>
              <a:rPr lang="en-US" altLang="zh-CN" sz="1800" kern="100" dirty="0">
                <a:effectLst/>
                <a:latin typeface="Times New Roman" panose="02020603050405020304" pitchFamily="18" charset="0"/>
                <a:ea typeface="宋体" panose="02010600030101010101" pitchFamily="2" charset="-122"/>
              </a:rPr>
              <a:t>6</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）消息管理。用户在文章下评论、留言板留言后后会交由管理员审核，只有通过审核后才会显示。审核功能管理员也可以关闭。（</a:t>
            </a:r>
            <a:r>
              <a:rPr lang="en-US" altLang="zh-CN" sz="1800" kern="100" dirty="0">
                <a:effectLst/>
                <a:latin typeface="Times New Roman" panose="02020603050405020304" pitchFamily="18" charset="0"/>
                <a:ea typeface="宋体" panose="02010600030101010101" pitchFamily="2" charset="-122"/>
              </a:rPr>
              <a:t>7</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）用户管理。显示当前已注册用户和在线用户的信息，包括昵称、登陆</a:t>
            </a:r>
            <a:r>
              <a:rPr lang="en-US" altLang="zh-CN" sz="1800" kern="100" dirty="0" err="1">
                <a:effectLst/>
                <a:latin typeface="Times New Roman" panose="02020603050405020304" pitchFamily="18" charset="0"/>
                <a:ea typeface="宋体" panose="02010600030101010101" pitchFamily="2" charset="-122"/>
              </a:rPr>
              <a:t>ip</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、登陆地址、创建时间和上次登录时间，管理员也可以对用户赋予不同的权限：管理员、用户和测试，能在后台进行相应的操作。如果对用户所作所为有不满之处也可以禁用该用户的登陆。（</a:t>
            </a:r>
            <a:r>
              <a:rPr lang="en-US" altLang="zh-CN" sz="1800" kern="100" dirty="0">
                <a:effectLst/>
                <a:latin typeface="Times New Roman" panose="02020603050405020304" pitchFamily="18" charset="0"/>
                <a:ea typeface="宋体" panose="02010600030101010101" pitchFamily="2" charset="-122"/>
              </a:rPr>
              <a:t>8</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）系统管理。负责网站的主页信息、社交信息、和其他功能的修改；对各个页面添加不同的页面图；增删改友联信息；填写网站作者的个人信息，让大家能更了解你。（</a:t>
            </a:r>
            <a:r>
              <a:rPr lang="en-US" altLang="zh-CN" sz="1800" kern="100" dirty="0">
                <a:effectLst/>
                <a:latin typeface="Times New Roman" panose="02020603050405020304" pitchFamily="18" charset="0"/>
                <a:ea typeface="宋体" panose="02010600030101010101" pitchFamily="2" charset="-122"/>
              </a:rPr>
              <a:t>9</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）说说管理。此功能是从</a:t>
            </a:r>
            <a:r>
              <a:rPr lang="en-US" altLang="zh-CN" sz="1800" kern="100" dirty="0">
                <a:effectLst/>
                <a:latin typeface="Times New Roman" panose="02020603050405020304" pitchFamily="18" charset="0"/>
                <a:ea typeface="宋体" panose="02010600030101010101" pitchFamily="2" charset="-122"/>
              </a:rPr>
              <a:t>QQ</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空间的说说、微信的朋友圈功能延申出来的，用于分享当日心情或用于记事本。（</a:t>
            </a:r>
            <a:r>
              <a:rPr lang="en-US" altLang="zh-CN" sz="1800" kern="100" dirty="0">
                <a:effectLst/>
                <a:latin typeface="Times New Roman" panose="02020603050405020304" pitchFamily="18" charset="0"/>
                <a:ea typeface="宋体" panose="02010600030101010101" pitchFamily="2" charset="-122"/>
              </a:rPr>
              <a:t>10</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）个人中心。可以修改管理员信息及修改密码。</a:t>
            </a:r>
            <a:endParaRPr lang="zh-CN" altLang="zh-CN" sz="1800" kern="100" dirty="0">
              <a:effectLst/>
              <a:latin typeface="宋体" panose="02010600030101010101" pitchFamily="2" charset="-122"/>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893055798"/>
      </p:ext>
    </p:extLst>
  </p:cSld>
  <p:clrMapOvr>
    <a:masterClrMapping/>
  </p:clrMapOvr>
  <p:transition spd="slow" advTm="0">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a:cxnSpLocks/>
          </p:cNvCxnSpPr>
          <p:nvPr/>
        </p:nvCxnSpPr>
        <p:spPr>
          <a:xfrm>
            <a:off x="4838330" y="385911"/>
            <a:ext cx="2352583" cy="0"/>
          </a:xfrm>
          <a:prstGeom prst="line">
            <a:avLst/>
          </a:prstGeom>
          <a:ln w="38100" cap="rnd">
            <a:solidFill>
              <a:schemeClr val="accent3"/>
            </a:solidFill>
            <a:round/>
          </a:ln>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4838329" y="445903"/>
            <a:ext cx="2352583" cy="523220"/>
          </a:xfrm>
          <a:prstGeom prst="rect">
            <a:avLst/>
          </a:prstGeom>
          <a:noFill/>
        </p:spPr>
        <p:txBody>
          <a:bodyPr wrap="square" rtlCol="0">
            <a:spAutoFit/>
          </a:bodyPr>
          <a:lstStyle/>
          <a:p>
            <a:pPr algn="dist"/>
            <a:r>
              <a:rPr lang="zh-CN" altLang="en-US" sz="2800" b="1" dirty="0">
                <a:solidFill>
                  <a:schemeClr val="accent6">
                    <a:lumMod val="50000"/>
                  </a:schemeClr>
                </a:solidFill>
              </a:rPr>
              <a:t>功能设计</a:t>
            </a:r>
          </a:p>
        </p:txBody>
      </p:sp>
      <p:sp>
        <p:nvSpPr>
          <p:cNvPr id="64" name="流程图: 过程 63">
            <a:hlinkClick r:id="rId3" action="ppaction://hlinksldjump"/>
            <a:extLst>
              <a:ext uri="{FF2B5EF4-FFF2-40B4-BE49-F238E27FC236}">
                <a16:creationId xmlns:a16="http://schemas.microsoft.com/office/drawing/2014/main" id="{F1CE9D7C-861C-4057-AB76-04B05415C06A}"/>
              </a:ext>
            </a:extLst>
          </p:cNvPr>
          <p:cNvSpPr/>
          <p:nvPr/>
        </p:nvSpPr>
        <p:spPr>
          <a:xfrm>
            <a:off x="10982325" y="5791200"/>
            <a:ext cx="1209675" cy="1066800"/>
          </a:xfrm>
          <a:prstGeom prst="flowChartProcess">
            <a:avLst/>
          </a:prstGeom>
          <a:solidFill>
            <a:schemeClr val="bg1">
              <a:alpha val="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 name="图片 1">
            <a:extLst>
              <a:ext uri="{FF2B5EF4-FFF2-40B4-BE49-F238E27FC236}">
                <a16:creationId xmlns:a16="http://schemas.microsoft.com/office/drawing/2014/main" id="{CC61E070-E50E-3FC2-112A-5BBDDB0CC2B3}"/>
              </a:ext>
            </a:extLst>
          </p:cNvPr>
          <p:cNvPicPr>
            <a:picLocks noChangeAspect="1"/>
          </p:cNvPicPr>
          <p:nvPr/>
        </p:nvPicPr>
        <p:blipFill rotWithShape="1">
          <a:blip r:embed="rId4"/>
          <a:srcRect l="5515" t="16588" r="14061" b="14794"/>
          <a:stretch/>
        </p:blipFill>
        <p:spPr bwMode="auto">
          <a:xfrm>
            <a:off x="2628888" y="969123"/>
            <a:ext cx="6771463" cy="5584898"/>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318391978"/>
      </p:ext>
    </p:extLst>
  </p:cSld>
  <p:clrMapOvr>
    <a:masterClrMapping/>
  </p:clrMapOvr>
  <p:transition spd="slow" advTm="0">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a:cxnSpLocks/>
          </p:cNvCxnSpPr>
          <p:nvPr/>
        </p:nvCxnSpPr>
        <p:spPr>
          <a:xfrm>
            <a:off x="4838330" y="385911"/>
            <a:ext cx="2352583" cy="0"/>
          </a:xfrm>
          <a:prstGeom prst="line">
            <a:avLst/>
          </a:prstGeom>
          <a:ln w="38100" cap="rnd">
            <a:solidFill>
              <a:schemeClr val="accent3"/>
            </a:solidFill>
            <a:round/>
          </a:ln>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4838329" y="445903"/>
            <a:ext cx="2352583" cy="523220"/>
          </a:xfrm>
          <a:prstGeom prst="rect">
            <a:avLst/>
          </a:prstGeom>
          <a:noFill/>
        </p:spPr>
        <p:txBody>
          <a:bodyPr wrap="square" rtlCol="0">
            <a:spAutoFit/>
          </a:bodyPr>
          <a:lstStyle/>
          <a:p>
            <a:pPr algn="dist"/>
            <a:r>
              <a:rPr lang="zh-CN" altLang="en-US" sz="2800" b="1" dirty="0">
                <a:solidFill>
                  <a:schemeClr val="accent6">
                    <a:lumMod val="50000"/>
                  </a:schemeClr>
                </a:solidFill>
              </a:rPr>
              <a:t>核心设计</a:t>
            </a:r>
          </a:p>
        </p:txBody>
      </p:sp>
      <p:sp>
        <p:nvSpPr>
          <p:cNvPr id="64" name="流程图: 过程 63">
            <a:hlinkClick r:id="rId3" action="ppaction://hlinksldjump"/>
            <a:extLst>
              <a:ext uri="{FF2B5EF4-FFF2-40B4-BE49-F238E27FC236}">
                <a16:creationId xmlns:a16="http://schemas.microsoft.com/office/drawing/2014/main" id="{F1CE9D7C-861C-4057-AB76-04B05415C06A}"/>
              </a:ext>
            </a:extLst>
          </p:cNvPr>
          <p:cNvSpPr/>
          <p:nvPr/>
        </p:nvSpPr>
        <p:spPr>
          <a:xfrm>
            <a:off x="10982325" y="5791200"/>
            <a:ext cx="1209675" cy="1066800"/>
          </a:xfrm>
          <a:prstGeom prst="flowChartProcess">
            <a:avLst/>
          </a:prstGeom>
          <a:solidFill>
            <a:schemeClr val="bg1">
              <a:alpha val="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8D2B50A3-CABC-32C5-3CE1-B1D5CB29AA88}"/>
              </a:ext>
            </a:extLst>
          </p:cNvPr>
          <p:cNvSpPr txBox="1"/>
          <p:nvPr/>
        </p:nvSpPr>
        <p:spPr>
          <a:xfrm>
            <a:off x="1118886" y="1118495"/>
            <a:ext cx="9954228" cy="5013360"/>
          </a:xfrm>
          <a:prstGeom prst="rect">
            <a:avLst/>
          </a:prstGeom>
          <a:noFill/>
        </p:spPr>
        <p:txBody>
          <a:bodyPr wrap="square">
            <a:spAutoFit/>
          </a:bodyPr>
          <a:lstStyle/>
          <a:p>
            <a:pPr indent="304800" algn="just">
              <a:lnSpc>
                <a:spcPct val="150000"/>
              </a:lnSpc>
            </a:pPr>
            <a:r>
              <a:rPr lang="zh-CN" altLang="zh-CN" sz="1800" kern="100" dirty="0">
                <a:effectLst/>
                <a:latin typeface="宋体" panose="02010600030101010101" pitchFamily="2" charset="-122"/>
                <a:ea typeface="宋体" panose="02010600030101010101" pitchFamily="2" charset="-122"/>
                <a:cs typeface="Times New Roman" panose="02020603050405020304" pitchFamily="18" charset="0"/>
              </a:rPr>
              <a:t>个人博客系统主要分为三个角色：普通访客，注册用户、管理员。普通访客可以查看所有的博客、所有的分类、所有的标签、可以查询博客、可以打赏管理员。管理员拥有所有权限，可以对博客内容、网站设置和用户信息等进行添加，删除，修改，查询等操作，同时更新数据库里的数据。</a:t>
            </a:r>
          </a:p>
          <a:p>
            <a:pPr indent="304800" algn="just">
              <a:lnSpc>
                <a:spcPct val="150000"/>
              </a:lnSpc>
            </a:pPr>
            <a:r>
              <a:rPr lang="zh-CN" altLang="zh-CN" sz="1800" kern="100" dirty="0">
                <a:effectLst/>
                <a:latin typeface="宋体" panose="02010600030101010101" pitchFamily="2" charset="-122"/>
                <a:ea typeface="宋体" panose="02010600030101010101" pitchFamily="2" charset="-122"/>
                <a:cs typeface="Times New Roman" panose="02020603050405020304" pitchFamily="18" charset="0"/>
              </a:rPr>
              <a:t>前台</a:t>
            </a:r>
            <a:r>
              <a:rPr lang="zh-CN" altLang="en-US" kern="100" dirty="0">
                <a:latin typeface="宋体" panose="02010600030101010101" pitchFamily="2" charset="-122"/>
                <a:ea typeface="宋体" panose="02010600030101010101" pitchFamily="2" charset="-122"/>
                <a:cs typeface="Times New Roman" panose="02020603050405020304" pitchFamily="18" charset="0"/>
              </a:rPr>
              <a:t>准备</a:t>
            </a:r>
            <a:r>
              <a:rPr lang="zh-CN" altLang="zh-CN" sz="1800" kern="100" dirty="0">
                <a:effectLst/>
                <a:latin typeface="宋体" panose="02010600030101010101" pitchFamily="2" charset="-122"/>
                <a:ea typeface="宋体" panose="02010600030101010101" pitchFamily="2" charset="-122"/>
                <a:cs typeface="Times New Roman" panose="02020603050405020304" pitchFamily="18" charset="0"/>
              </a:rPr>
              <a:t>参考</a:t>
            </a:r>
            <a:r>
              <a:rPr lang="en-US" altLang="zh-CN" sz="1800" kern="100" dirty="0">
                <a:effectLst/>
                <a:latin typeface="宋体" panose="02010600030101010101" pitchFamily="2" charset="-122"/>
                <a:ea typeface="宋体" panose="02010600030101010101" pitchFamily="2" charset="-122"/>
                <a:cs typeface="Times New Roman" panose="02020603050405020304" pitchFamily="18" charset="0"/>
              </a:rPr>
              <a:t>"</a:t>
            </a:r>
            <a:r>
              <a:rPr lang="en-US" altLang="zh-CN" sz="1800" kern="100" dirty="0" err="1">
                <a:effectLst/>
                <a:latin typeface="宋体" panose="02010600030101010101" pitchFamily="2" charset="-122"/>
                <a:ea typeface="宋体" panose="02010600030101010101" pitchFamily="2" charset="-122"/>
                <a:cs typeface="Times New Roman" panose="02020603050405020304" pitchFamily="18" charset="0"/>
              </a:rPr>
              <a:t>Hexo</a:t>
            </a:r>
            <a:r>
              <a:rPr lang="en-US" altLang="zh-CN" sz="1800" kern="100" dirty="0">
                <a:effectLst/>
                <a:latin typeface="宋体" panose="02010600030101010101" pitchFamily="2" charset="-122"/>
                <a:ea typeface="宋体" panose="02010600030101010101" pitchFamily="2" charset="-122"/>
                <a:cs typeface="Times New Roman" panose="02020603050405020304" pitchFamily="18" charset="0"/>
              </a:rPr>
              <a:t>"</a:t>
            </a:r>
            <a:r>
              <a:rPr lang="zh-CN" altLang="zh-CN" sz="1800" kern="100" dirty="0">
                <a:effectLst/>
                <a:latin typeface="宋体" panose="02010600030101010101" pitchFamily="2" charset="-122"/>
                <a:ea typeface="宋体" panose="02010600030101010101" pitchFamily="2" charset="-122"/>
                <a:cs typeface="Times New Roman" panose="02020603050405020304" pitchFamily="18" charset="0"/>
              </a:rPr>
              <a:t>的</a:t>
            </a:r>
            <a:r>
              <a:rPr lang="en-US" altLang="zh-CN" sz="1800" kern="100" dirty="0">
                <a:effectLst/>
                <a:latin typeface="宋体" panose="02010600030101010101" pitchFamily="2" charset="-122"/>
                <a:ea typeface="宋体" panose="02010600030101010101" pitchFamily="2" charset="-122"/>
                <a:cs typeface="Times New Roman" panose="02020603050405020304" pitchFamily="18" charset="0"/>
              </a:rPr>
              <a:t>"Butterfly"</a:t>
            </a:r>
            <a:r>
              <a:rPr lang="zh-CN" altLang="zh-CN" sz="1800" kern="100" dirty="0">
                <a:effectLst/>
                <a:latin typeface="宋体" panose="02010600030101010101" pitchFamily="2" charset="-122"/>
                <a:ea typeface="宋体" panose="02010600030101010101" pitchFamily="2" charset="-122"/>
                <a:cs typeface="Times New Roman" panose="02020603050405020304" pitchFamily="18" charset="0"/>
              </a:rPr>
              <a:t>设计，美观简洁，响应式体验好。</a:t>
            </a:r>
            <a:endParaRPr lang="en-US" altLang="zh-CN" sz="1800" kern="100" dirty="0">
              <a:effectLst/>
              <a:latin typeface="宋体" panose="02010600030101010101" pitchFamily="2" charset="-122"/>
              <a:ea typeface="宋体" panose="02010600030101010101" pitchFamily="2" charset="-122"/>
              <a:cs typeface="Times New Roman" panose="02020603050405020304" pitchFamily="18" charset="0"/>
            </a:endParaRPr>
          </a:p>
          <a:p>
            <a:pPr indent="304800" algn="just">
              <a:lnSpc>
                <a:spcPct val="150000"/>
              </a:lnSpc>
            </a:pPr>
            <a:r>
              <a:rPr lang="zh-CN" altLang="zh-CN" sz="1800" kern="100" dirty="0">
                <a:effectLst/>
                <a:latin typeface="宋体" panose="02010600030101010101" pitchFamily="2" charset="-122"/>
                <a:ea typeface="宋体" panose="02010600030101010101" pitchFamily="2" charset="-122"/>
                <a:cs typeface="Times New Roman" panose="02020603050405020304" pitchFamily="18" charset="0"/>
              </a:rPr>
              <a:t>后台</a:t>
            </a:r>
            <a:r>
              <a:rPr lang="zh-CN" altLang="en-US" sz="1800" kern="100" dirty="0">
                <a:effectLst/>
                <a:latin typeface="宋体" panose="02010600030101010101" pitchFamily="2" charset="-122"/>
                <a:ea typeface="宋体" panose="02010600030101010101" pitchFamily="2" charset="-122"/>
                <a:cs typeface="Times New Roman" panose="02020603050405020304" pitchFamily="18" charset="0"/>
              </a:rPr>
              <a:t>准备</a:t>
            </a:r>
            <a:r>
              <a:rPr lang="zh-CN" altLang="zh-CN" sz="1800" kern="100" dirty="0">
                <a:effectLst/>
                <a:latin typeface="宋体" panose="02010600030101010101" pitchFamily="2" charset="-122"/>
                <a:ea typeface="宋体" panose="02010600030101010101" pitchFamily="2" charset="-122"/>
                <a:cs typeface="Times New Roman" panose="02020603050405020304" pitchFamily="18" charset="0"/>
              </a:rPr>
              <a:t>参考</a:t>
            </a:r>
            <a:r>
              <a:rPr lang="en-US" altLang="zh-CN" sz="1800" kern="100" dirty="0">
                <a:effectLst/>
                <a:latin typeface="宋体" panose="02010600030101010101" pitchFamily="2" charset="-122"/>
                <a:ea typeface="宋体" panose="02010600030101010101" pitchFamily="2" charset="-122"/>
                <a:cs typeface="Times New Roman" panose="02020603050405020304" pitchFamily="18" charset="0"/>
              </a:rPr>
              <a:t>"element-admin"</a:t>
            </a:r>
            <a:r>
              <a:rPr lang="zh-CN" altLang="zh-CN" sz="1800" kern="100" dirty="0">
                <a:effectLst/>
                <a:latin typeface="宋体" panose="02010600030101010101" pitchFamily="2" charset="-122"/>
                <a:ea typeface="宋体" panose="02010600030101010101" pitchFamily="2" charset="-122"/>
                <a:cs typeface="Times New Roman" panose="02020603050405020304" pitchFamily="18" charset="0"/>
              </a:rPr>
              <a:t>设计，侧边栏，历史标签，自动生成。</a:t>
            </a:r>
            <a:endParaRPr lang="en-US" altLang="zh-CN" sz="1800" kern="100" dirty="0">
              <a:effectLst/>
              <a:latin typeface="宋体" panose="02010600030101010101" pitchFamily="2" charset="-122"/>
              <a:ea typeface="宋体" panose="02010600030101010101" pitchFamily="2" charset="-122"/>
              <a:cs typeface="Times New Roman" panose="02020603050405020304" pitchFamily="18" charset="0"/>
            </a:endParaRPr>
          </a:p>
          <a:p>
            <a:pPr indent="304800" algn="just">
              <a:lnSpc>
                <a:spcPct val="150000"/>
              </a:lnSpc>
            </a:pPr>
            <a:r>
              <a:rPr lang="zh-CN" altLang="zh-CN" sz="1800" kern="100" dirty="0">
                <a:effectLst/>
                <a:latin typeface="宋体" panose="02010600030101010101" pitchFamily="2" charset="-122"/>
                <a:ea typeface="宋体" panose="02010600030101010101" pitchFamily="2" charset="-122"/>
                <a:cs typeface="Times New Roman" panose="02020603050405020304" pitchFamily="18" charset="0"/>
              </a:rPr>
              <a:t>文章采用</a:t>
            </a:r>
            <a:r>
              <a:rPr lang="en-US" altLang="zh-CN" sz="1800" kern="100" dirty="0">
                <a:effectLst/>
                <a:latin typeface="宋体" panose="02010600030101010101" pitchFamily="2" charset="-122"/>
                <a:ea typeface="宋体" panose="02010600030101010101" pitchFamily="2" charset="-122"/>
                <a:cs typeface="Times New Roman" panose="02020603050405020304" pitchFamily="18" charset="0"/>
              </a:rPr>
              <a:t>Markdown</a:t>
            </a:r>
            <a:r>
              <a:rPr lang="zh-CN" altLang="zh-CN" sz="1800" kern="100" dirty="0">
                <a:effectLst/>
                <a:latin typeface="宋体" panose="02010600030101010101" pitchFamily="2" charset="-122"/>
                <a:ea typeface="宋体" panose="02010600030101010101" pitchFamily="2" charset="-122"/>
                <a:cs typeface="Times New Roman" panose="02020603050405020304" pitchFamily="18" charset="0"/>
              </a:rPr>
              <a:t>编辑器，写法简单。</a:t>
            </a:r>
          </a:p>
          <a:p>
            <a:pPr indent="304800" algn="just">
              <a:lnSpc>
                <a:spcPct val="150000"/>
              </a:lnSpc>
            </a:pPr>
            <a:r>
              <a:rPr lang="zh-CN" altLang="zh-CN" sz="1800" kern="100" dirty="0">
                <a:effectLst/>
                <a:latin typeface="宋体" panose="02010600030101010101" pitchFamily="2" charset="-122"/>
                <a:ea typeface="宋体" panose="02010600030101010101" pitchFamily="2" charset="-122"/>
                <a:cs typeface="Times New Roman" panose="02020603050405020304" pitchFamily="18" charset="0"/>
              </a:rPr>
              <a:t>前端</a:t>
            </a:r>
            <a:r>
              <a:rPr lang="zh-CN" altLang="en-US" sz="1800" kern="100" dirty="0">
                <a:effectLst/>
                <a:latin typeface="宋体" panose="02010600030101010101" pitchFamily="2" charset="-122"/>
                <a:ea typeface="宋体" panose="02010600030101010101" pitchFamily="2" charset="-122"/>
                <a:cs typeface="Times New Roman" panose="02020603050405020304" pitchFamily="18" charset="0"/>
              </a:rPr>
              <a:t>准备</a:t>
            </a:r>
            <a:r>
              <a:rPr lang="zh-CN" altLang="zh-CN" sz="1800" kern="100" dirty="0">
                <a:effectLst/>
                <a:latin typeface="宋体" panose="02010600030101010101" pitchFamily="2" charset="-122"/>
                <a:ea typeface="宋体" panose="02010600030101010101" pitchFamily="2" charset="-122"/>
                <a:cs typeface="Times New Roman" panose="02020603050405020304" pitchFamily="18" charset="0"/>
              </a:rPr>
              <a:t>采用</a:t>
            </a:r>
            <a:r>
              <a:rPr lang="en-US" altLang="zh-CN" sz="1800" kern="100" dirty="0" err="1">
                <a:effectLst/>
                <a:latin typeface="宋体" panose="02010600030101010101" pitchFamily="2" charset="-122"/>
                <a:ea typeface="宋体" panose="02010600030101010101" pitchFamily="2" charset="-122"/>
                <a:cs typeface="Times New Roman" panose="02020603050405020304" pitchFamily="18" charset="0"/>
              </a:rPr>
              <a:t>vue</a:t>
            </a:r>
            <a:r>
              <a:rPr lang="zh-CN" altLang="zh-CN" sz="1800" kern="100" dirty="0">
                <a:effectLst/>
                <a:latin typeface="宋体" panose="02010600030101010101" pitchFamily="2" charset="-122"/>
                <a:ea typeface="宋体" panose="02010600030101010101" pitchFamily="2" charset="-122"/>
                <a:cs typeface="Times New Roman" panose="02020603050405020304" pitchFamily="18" charset="0"/>
              </a:rPr>
              <a:t>，</a:t>
            </a:r>
            <a:r>
              <a:rPr lang="en-US" altLang="zh-CN" sz="1800" kern="100" dirty="0" err="1">
                <a:effectLst/>
                <a:latin typeface="宋体" panose="02010600030101010101" pitchFamily="2" charset="-122"/>
                <a:ea typeface="宋体" panose="02010600030101010101" pitchFamily="2" charset="-122"/>
                <a:cs typeface="Times New Roman" panose="02020603050405020304" pitchFamily="18" charset="0"/>
              </a:rPr>
              <a:t>vuex</a:t>
            </a:r>
            <a:r>
              <a:rPr lang="zh-CN" altLang="zh-CN" sz="1800" kern="100" dirty="0">
                <a:effectLst/>
                <a:latin typeface="宋体" panose="02010600030101010101" pitchFamily="2" charset="-122"/>
                <a:ea typeface="宋体" panose="02010600030101010101" pitchFamily="2" charset="-122"/>
                <a:cs typeface="Times New Roman" panose="02020603050405020304" pitchFamily="18" charset="0"/>
              </a:rPr>
              <a:t>，</a:t>
            </a:r>
            <a:r>
              <a:rPr lang="en-US" altLang="zh-CN" sz="1800" kern="100" dirty="0" err="1">
                <a:effectLst/>
                <a:latin typeface="宋体" panose="02010600030101010101" pitchFamily="2" charset="-122"/>
                <a:ea typeface="宋体" panose="02010600030101010101" pitchFamily="2" charset="-122"/>
                <a:cs typeface="Times New Roman" panose="02020603050405020304" pitchFamily="18" charset="0"/>
              </a:rPr>
              <a:t>vue</a:t>
            </a:r>
            <a:r>
              <a:rPr lang="en-US" altLang="zh-CN" sz="1800" kern="100" dirty="0">
                <a:effectLst/>
                <a:latin typeface="宋体" panose="02010600030101010101" pitchFamily="2" charset="-122"/>
                <a:ea typeface="宋体" panose="02010600030101010101" pitchFamily="2" charset="-122"/>
                <a:cs typeface="Times New Roman" panose="02020603050405020304" pitchFamily="18" charset="0"/>
              </a:rPr>
              <a:t>-router</a:t>
            </a:r>
            <a:r>
              <a:rPr lang="zh-CN" altLang="zh-CN" sz="1800" kern="100" dirty="0">
                <a:effectLst/>
                <a:latin typeface="宋体" panose="02010600030101010101" pitchFamily="2" charset="-122"/>
                <a:ea typeface="宋体" panose="02010600030101010101" pitchFamily="2" charset="-122"/>
                <a:cs typeface="Times New Roman" panose="02020603050405020304" pitchFamily="18" charset="0"/>
              </a:rPr>
              <a:t>，</a:t>
            </a:r>
            <a:r>
              <a:rPr lang="en-US" altLang="zh-CN" sz="1800" kern="100" dirty="0" err="1">
                <a:effectLst/>
                <a:latin typeface="宋体" panose="02010600030101010101" pitchFamily="2" charset="-122"/>
                <a:ea typeface="宋体" panose="02010600030101010101" pitchFamily="2" charset="-122"/>
                <a:cs typeface="Times New Roman" panose="02020603050405020304" pitchFamily="18" charset="0"/>
              </a:rPr>
              <a:t>axios</a:t>
            </a:r>
            <a:r>
              <a:rPr lang="zh-CN" altLang="zh-CN" sz="1800" kern="100" dirty="0">
                <a:effectLst/>
                <a:latin typeface="宋体" panose="02010600030101010101" pitchFamily="2" charset="-122"/>
                <a:ea typeface="宋体" panose="02010600030101010101" pitchFamily="2" charset="-122"/>
                <a:cs typeface="Times New Roman" panose="02020603050405020304" pitchFamily="18" charset="0"/>
              </a:rPr>
              <a:t>，</a:t>
            </a:r>
            <a:r>
              <a:rPr lang="en-US" altLang="zh-CN" sz="1800" kern="100" dirty="0" err="1">
                <a:effectLst/>
                <a:latin typeface="宋体" panose="02010600030101010101" pitchFamily="2" charset="-122"/>
                <a:ea typeface="宋体" panose="02010600030101010101" pitchFamily="2" charset="-122"/>
                <a:cs typeface="Times New Roman" panose="02020603050405020304" pitchFamily="18" charset="0"/>
              </a:rPr>
              <a:t>vuetify</a:t>
            </a:r>
            <a:r>
              <a:rPr lang="zh-CN" altLang="zh-CN" sz="1800" kern="100" dirty="0">
                <a:effectLst/>
                <a:latin typeface="宋体" panose="02010600030101010101" pitchFamily="2" charset="-122"/>
                <a:ea typeface="宋体" panose="02010600030101010101" pitchFamily="2" charset="-122"/>
                <a:cs typeface="Times New Roman" panose="02020603050405020304" pitchFamily="18" charset="0"/>
              </a:rPr>
              <a:t>，</a:t>
            </a:r>
            <a:r>
              <a:rPr lang="en-US" altLang="zh-CN" sz="1800" kern="100" dirty="0">
                <a:effectLst/>
                <a:latin typeface="宋体" panose="02010600030101010101" pitchFamily="2" charset="-122"/>
                <a:ea typeface="宋体" panose="02010600030101010101" pitchFamily="2" charset="-122"/>
                <a:cs typeface="Times New Roman" panose="02020603050405020304" pitchFamily="18" charset="0"/>
              </a:rPr>
              <a:t>element</a:t>
            </a:r>
            <a:r>
              <a:rPr lang="zh-CN" altLang="zh-CN" sz="1800" kern="100" dirty="0">
                <a:effectLst/>
                <a:latin typeface="宋体" panose="02010600030101010101" pitchFamily="2" charset="-122"/>
                <a:ea typeface="宋体" panose="02010600030101010101" pitchFamily="2" charset="-122"/>
                <a:cs typeface="Times New Roman" panose="02020603050405020304" pitchFamily="18" charset="0"/>
              </a:rPr>
              <a:t>，</a:t>
            </a:r>
            <a:r>
              <a:rPr lang="en-US" altLang="zh-CN" sz="1800" kern="100" dirty="0" err="1">
                <a:effectLst/>
                <a:latin typeface="宋体" panose="02010600030101010101" pitchFamily="2" charset="-122"/>
                <a:ea typeface="宋体" panose="02010600030101010101" pitchFamily="2" charset="-122"/>
                <a:cs typeface="Times New Roman" panose="02020603050405020304" pitchFamily="18" charset="0"/>
              </a:rPr>
              <a:t>echarts</a:t>
            </a:r>
            <a:r>
              <a:rPr lang="zh-CN" altLang="zh-CN" sz="1800" kern="100" dirty="0">
                <a:effectLst/>
                <a:latin typeface="宋体" panose="02010600030101010101" pitchFamily="2" charset="-122"/>
                <a:ea typeface="宋体" panose="02010600030101010101" pitchFamily="2" charset="-122"/>
                <a:cs typeface="Times New Roman" panose="02020603050405020304" pitchFamily="18" charset="0"/>
              </a:rPr>
              <a:t>，等网页编写技术和框架，后端采用</a:t>
            </a:r>
            <a:r>
              <a:rPr lang="en-US" altLang="zh-CN" kern="100" dirty="0">
                <a:latin typeface="宋体" panose="02010600030101010101" pitchFamily="2" charset="-122"/>
                <a:ea typeface="宋体" panose="02010600030101010101" pitchFamily="2" charset="-122"/>
                <a:cs typeface="Times New Roman" panose="02020603050405020304" pitchFamily="18" charset="0"/>
              </a:rPr>
              <a:t> </a:t>
            </a:r>
            <a:r>
              <a:rPr lang="en-US" altLang="zh-CN" sz="1800" kern="100" dirty="0">
                <a:effectLst/>
                <a:latin typeface="宋体" panose="02010600030101010101" pitchFamily="2" charset="-122"/>
                <a:ea typeface="宋体" panose="02010600030101010101" pitchFamily="2" charset="-122"/>
                <a:cs typeface="Times New Roman" panose="02020603050405020304" pitchFamily="18" charset="0"/>
              </a:rPr>
              <a:t>Spring Boot</a:t>
            </a:r>
            <a:r>
              <a:rPr lang="en-US" altLang="zh-CN" sz="1400" kern="100" dirty="0">
                <a:effectLst/>
                <a:latin typeface="Times New Roman" panose="02020603050405020304" pitchFamily="18" charset="0"/>
                <a:ea typeface="宋体" panose="02010600030101010101" pitchFamily="2" charset="-122"/>
                <a:cs typeface="Times New Roman" panose="02020603050405020304" pitchFamily="18" charset="0"/>
              </a:rPr>
              <a:t> </a:t>
            </a:r>
            <a:r>
              <a:rPr lang="zh-CN" altLang="zh-CN" sz="1800" kern="100" dirty="0">
                <a:effectLst/>
                <a:latin typeface="宋体" panose="02010600030101010101" pitchFamily="2" charset="-122"/>
                <a:ea typeface="宋体" panose="02010600030101010101" pitchFamily="2" charset="-122"/>
                <a:cs typeface="Times New Roman" panose="02020603050405020304" pitchFamily="18" charset="0"/>
              </a:rPr>
              <a:t>，</a:t>
            </a:r>
            <a:r>
              <a:rPr lang="en-US" altLang="zh-CN" sz="1800" kern="100" dirty="0">
                <a:effectLst/>
                <a:latin typeface="宋体" panose="02010600030101010101" pitchFamily="2" charset="-122"/>
                <a:ea typeface="宋体" panose="02010600030101010101" pitchFamily="2" charset="-122"/>
                <a:cs typeface="Times New Roman" panose="02020603050405020304" pitchFamily="18" charset="0"/>
              </a:rPr>
              <a:t>nginx</a:t>
            </a:r>
            <a:r>
              <a:rPr lang="zh-CN" altLang="zh-CN" sz="1800" kern="100" dirty="0">
                <a:effectLst/>
                <a:latin typeface="宋体" panose="02010600030101010101" pitchFamily="2" charset="-122"/>
                <a:ea typeface="宋体" panose="02010600030101010101" pitchFamily="2" charset="-122"/>
                <a:cs typeface="Times New Roman" panose="02020603050405020304" pitchFamily="18" charset="0"/>
              </a:rPr>
              <a:t>，</a:t>
            </a:r>
            <a:r>
              <a:rPr lang="en-US" altLang="zh-CN" sz="1800" kern="100" dirty="0">
                <a:effectLst/>
                <a:latin typeface="宋体" panose="02010600030101010101" pitchFamily="2" charset="-122"/>
                <a:ea typeface="宋体" panose="02010600030101010101" pitchFamily="2" charset="-122"/>
                <a:cs typeface="Times New Roman" panose="02020603050405020304" pitchFamily="18" charset="0"/>
              </a:rPr>
              <a:t>docker</a:t>
            </a:r>
            <a:r>
              <a:rPr lang="zh-CN" altLang="zh-CN" sz="1800" kern="100" dirty="0">
                <a:effectLst/>
                <a:latin typeface="宋体" panose="02010600030101010101" pitchFamily="2" charset="-122"/>
                <a:ea typeface="宋体" panose="02010600030101010101" pitchFamily="2" charset="-122"/>
                <a:cs typeface="Times New Roman" panose="02020603050405020304" pitchFamily="18" charset="0"/>
              </a:rPr>
              <a:t>，</a:t>
            </a:r>
            <a:r>
              <a:rPr lang="en-US" altLang="zh-CN" sz="1800" kern="100" dirty="0" err="1">
                <a:effectLst/>
                <a:latin typeface="宋体" panose="02010600030101010101" pitchFamily="2" charset="-122"/>
                <a:ea typeface="宋体" panose="02010600030101010101" pitchFamily="2" charset="-122"/>
                <a:cs typeface="Times New Roman" panose="02020603050405020304" pitchFamily="18" charset="0"/>
              </a:rPr>
              <a:t>MyBatisPlus</a:t>
            </a:r>
            <a:r>
              <a:rPr lang="zh-CN" altLang="zh-CN" sz="1800" kern="100" dirty="0">
                <a:effectLst/>
                <a:latin typeface="宋体" panose="02010600030101010101" pitchFamily="2" charset="-122"/>
                <a:ea typeface="宋体" panose="02010600030101010101" pitchFamily="2" charset="-122"/>
                <a:cs typeface="Times New Roman" panose="02020603050405020304" pitchFamily="18" charset="0"/>
              </a:rPr>
              <a:t>，</a:t>
            </a:r>
            <a:r>
              <a:rPr lang="en-US" altLang="zh-CN" sz="1800" kern="100" dirty="0" err="1">
                <a:effectLst/>
                <a:latin typeface="宋体" panose="02010600030101010101" pitchFamily="2" charset="-122"/>
                <a:ea typeface="宋体" panose="02010600030101010101" pitchFamily="2" charset="-122"/>
                <a:cs typeface="Times New Roman" panose="02020603050405020304" pitchFamily="18" charset="0"/>
              </a:rPr>
              <a:t>Mysql</a:t>
            </a:r>
            <a:r>
              <a:rPr lang="zh-CN" altLang="zh-CN" sz="1800" kern="100" dirty="0">
                <a:effectLst/>
                <a:latin typeface="宋体" panose="02010600030101010101" pitchFamily="2" charset="-122"/>
                <a:ea typeface="宋体" panose="02010600030101010101" pitchFamily="2" charset="-122"/>
                <a:cs typeface="Times New Roman" panose="02020603050405020304" pitchFamily="18" charset="0"/>
              </a:rPr>
              <a:t>框架</a:t>
            </a:r>
            <a:r>
              <a:rPr lang="zh-CN" altLang="en-US" sz="1800" kern="100" dirty="0">
                <a:effectLst/>
                <a:latin typeface="宋体" panose="02010600030101010101" pitchFamily="2" charset="-122"/>
                <a:ea typeface="宋体" panose="02010600030101010101" pitchFamily="2" charset="-122"/>
                <a:cs typeface="Times New Roman" panose="02020603050405020304" pitchFamily="18" charset="0"/>
              </a:rPr>
              <a:t>来</a:t>
            </a:r>
            <a:r>
              <a:rPr lang="zh-CN" altLang="zh-CN" sz="1800" kern="100" dirty="0">
                <a:effectLst/>
                <a:latin typeface="宋体" panose="02010600030101010101" pitchFamily="2" charset="-122"/>
                <a:ea typeface="宋体" panose="02010600030101010101" pitchFamily="2" charset="-122"/>
                <a:cs typeface="Times New Roman" panose="02020603050405020304" pitchFamily="18" charset="0"/>
              </a:rPr>
              <a:t>实现数据接收与处理。</a:t>
            </a:r>
            <a:endParaRPr lang="en-US" altLang="zh-CN" sz="1800" kern="100" dirty="0">
              <a:effectLst/>
              <a:latin typeface="宋体" panose="02010600030101010101" pitchFamily="2" charset="-122"/>
              <a:ea typeface="宋体" panose="02010600030101010101" pitchFamily="2" charset="-122"/>
              <a:cs typeface="Times New Roman" panose="02020603050405020304" pitchFamily="18" charset="0"/>
            </a:endParaRPr>
          </a:p>
          <a:p>
            <a:pPr indent="304800" algn="just">
              <a:lnSpc>
                <a:spcPct val="150000"/>
              </a:lnSpc>
            </a:pPr>
            <a:r>
              <a:rPr lang="zh-CN" altLang="zh-CN" sz="1800" kern="100" dirty="0">
                <a:effectLst/>
                <a:latin typeface="宋体" panose="02010600030101010101" pitchFamily="2" charset="-122"/>
                <a:ea typeface="宋体" panose="02010600030101010101" pitchFamily="2" charset="-122"/>
                <a:cs typeface="Times New Roman" panose="02020603050405020304" pitchFamily="18" charset="0"/>
              </a:rPr>
              <a:t>系统采用前后端分离的方式，极大地缓解了后台的压力，提升了网站的安全性、可靠性、易用性，提高了数据库的可恢复性与安全保护。</a:t>
            </a:r>
          </a:p>
        </p:txBody>
      </p:sp>
    </p:spTree>
    <p:extLst>
      <p:ext uri="{BB962C8B-B14F-4D97-AF65-F5344CB8AC3E}">
        <p14:creationId xmlns:p14="http://schemas.microsoft.com/office/powerpoint/2010/main" val="315146384"/>
      </p:ext>
    </p:extLst>
  </p:cSld>
  <p:clrMapOvr>
    <a:masterClrMapping/>
  </p:clrMapOvr>
  <p:transition spd="slow" advTm="0">
    <p:push dir="u"/>
  </p:transition>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Lst>
</file>

<file path=ppt/theme/theme1.xml><?xml version="1.0" encoding="utf-8"?>
<a:theme xmlns:a="http://schemas.openxmlformats.org/drawingml/2006/main" name="第一PPT，www.1ppt.com">
  <a:themeElements>
    <a:clrScheme name="Office">
      <a:dk1>
        <a:srgbClr val="000000"/>
      </a:dk1>
      <a:lt1>
        <a:srgbClr val="FFFFFF"/>
      </a:lt1>
      <a:dk2>
        <a:srgbClr val="778495"/>
      </a:dk2>
      <a:lt2>
        <a:srgbClr val="F0F0F0"/>
      </a:lt2>
      <a:accent1>
        <a:srgbClr val="4276AA"/>
      </a:accent1>
      <a:accent2>
        <a:srgbClr val="178AA1"/>
      </a:accent2>
      <a:accent3>
        <a:srgbClr val="40A693"/>
      </a:accent3>
      <a:accent4>
        <a:srgbClr val="5268A5"/>
      </a:accent4>
      <a:accent5>
        <a:srgbClr val="5E5CA2"/>
      </a:accent5>
      <a:accent6>
        <a:srgbClr val="778495"/>
      </a:accent6>
      <a:hlink>
        <a:srgbClr val="4276AA"/>
      </a:hlink>
      <a:folHlink>
        <a:srgbClr val="BFBFBF"/>
      </a:folHlink>
    </a:clrScheme>
    <a:fontScheme name="自定义 1">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610</TotalTime>
  <Words>1313</Words>
  <Application>Microsoft Office PowerPoint</Application>
  <PresentationFormat>宽屏</PresentationFormat>
  <Paragraphs>30</Paragraphs>
  <Slides>7</Slides>
  <Notes>7</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7</vt:i4>
      </vt:variant>
    </vt:vector>
  </HeadingPairs>
  <TitlesOfParts>
    <vt:vector size="14" baseType="lpstr">
      <vt:lpstr>Helvetica Neue</vt:lpstr>
      <vt:lpstr>等线</vt:lpstr>
      <vt:lpstr>宋体</vt:lpstr>
      <vt:lpstr>Arial</vt:lpstr>
      <vt:lpstr>Calibri</vt:lpstr>
      <vt:lpstr>Times New Roman</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第一PPT，www.1ppt.com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清新桌面</dc:title>
  <dc:creator>第一PPT</dc:creator>
  <cp:keywords>www.1ppt.com</cp:keywords>
  <dc:description>www.1ppt.com</dc:description>
  <cp:lastModifiedBy>怪 物</cp:lastModifiedBy>
  <cp:revision>87</cp:revision>
  <dcterms:created xsi:type="dcterms:W3CDTF">2017-04-18T06:38:07Z</dcterms:created>
  <dcterms:modified xsi:type="dcterms:W3CDTF">2022-11-08T12:56:22Z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2022-10-30T11:52:38Z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48a9038f-155b-458d-a6e1-44a758416a35</vt:lpwstr>
  </property>
  <property fmtid="{D5CDD505-2E9C-101B-9397-08002B2CF9AE}" pid="7" name="MSIP_Label_defa4170-0d19-0005-0004-bc88714345d2_ActionId">
    <vt:lpwstr>2416e95c-1734-4763-8041-fb60d105cd95</vt:lpwstr>
  </property>
  <property fmtid="{D5CDD505-2E9C-101B-9397-08002B2CF9AE}" pid="8" name="MSIP_Label_defa4170-0d19-0005-0004-bc88714345d2_ContentBits">
    <vt:lpwstr>0</vt:lpwstr>
  </property>
</Properties>
</file>