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2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3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4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5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6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7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8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9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10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75" r:id="rId3"/>
  </p:sldMasterIdLst>
  <p:notesMasterIdLst>
    <p:notesMasterId r:id="rId15"/>
  </p:notesMasterIdLst>
  <p:sldIdLst>
    <p:sldId id="257" r:id="rId4"/>
    <p:sldId id="11089949" r:id="rId5"/>
    <p:sldId id="11089971" r:id="rId6"/>
    <p:sldId id="11090027" r:id="rId7"/>
    <p:sldId id="11090028" r:id="rId8"/>
    <p:sldId id="293" r:id="rId9"/>
    <p:sldId id="11090029" r:id="rId10"/>
    <p:sldId id="260" r:id="rId11"/>
    <p:sldId id="11090030" r:id="rId12"/>
    <p:sldId id="337" r:id="rId13"/>
    <p:sldId id="303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4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5A2E4-8EF2-4C7B-9C7F-AF15409332F2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1933E-2454-4870-9BFF-A0EB50D42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35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Generate By MotionGo-ChatPPT.
Home</a:t>
            </a:r>
            <a:r>
              <a:rPr lang="zh-CN" altLang="en-US"/>
              <a:t>：</a:t>
            </a:r>
            <a:r>
              <a:rPr lang="en-US" altLang="zh-CN"/>
              <a:t>motion.yoo-ai.com
AIGC 2023/4/28 8:48:24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1933E-2454-4870-9BFF-A0EB50D4282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811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Generate By MotionGo-ChatPPT.
Home</a:t>
            </a:r>
            <a:r>
              <a:rPr lang="zh-CN" altLang="en-US"/>
              <a:t>：</a:t>
            </a:r>
            <a:r>
              <a:rPr lang="en-US" altLang="zh-CN"/>
              <a:t>motion.yoo-ai.com
AIGC 2023/4/28 8:48:24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1933E-2454-4870-9BFF-A0EB50D4282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819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Generate By MotionGo-ChatPPT.
Home</a:t>
            </a:r>
            <a:r>
              <a:rPr lang="zh-CN" altLang="en-US"/>
              <a:t>：</a:t>
            </a:r>
            <a:r>
              <a:rPr lang="en-US" altLang="zh-CN"/>
              <a:t>motion.yoo-ai.com
AIGC 2023/4/28 8:48:24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1933E-2454-4870-9BFF-A0EB50D4282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98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Generate By MotionGo-ChatPPT.
Home</a:t>
            </a:r>
            <a:r>
              <a:rPr lang="zh-CN" altLang="en-US"/>
              <a:t>：</a:t>
            </a:r>
            <a:r>
              <a:rPr lang="en-US" altLang="zh-CN"/>
              <a:t>motion.yoo-ai.com
AIGC 2023/4/28 8:48:24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8CD0C-2E01-43B3-83ED-DF0F0DEC4F5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Generate By MotionGo-ChatPPT.
Home</a:t>
            </a:r>
            <a:r>
              <a:rPr lang="zh-CN" altLang="en-US"/>
              <a:t>：</a:t>
            </a:r>
            <a:r>
              <a:rPr lang="en-US" altLang="zh-CN"/>
              <a:t>motion.yoo-ai.com
AIGC 2023/4/28 8:48:24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1933E-2454-4870-9BFF-A0EB50D4282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025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Generate By MotionGo-ChatPPT.
Home</a:t>
            </a:r>
            <a:r>
              <a:rPr lang="zh-CN" altLang="en-US"/>
              <a:t>：</a:t>
            </a:r>
            <a:r>
              <a:rPr lang="en-US" altLang="zh-CN"/>
              <a:t>motion.yoo-ai.com
AIGC 2023/4/28 8:48:24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1933E-2454-4870-9BFF-A0EB50D4282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295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Generate By MotionGo-ChatPPT.
Home</a:t>
            </a:r>
            <a:r>
              <a:rPr lang="zh-CN" altLang="en-US"/>
              <a:t>：</a:t>
            </a:r>
            <a:r>
              <a:rPr lang="en-US" altLang="zh-CN"/>
              <a:t>motion.yoo-ai.com
AIGC 2023/4/28 8:48:24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1933E-2454-4870-9BFF-A0EB50D4282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264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Generate By MotionGo-ChatPPT.
Home</a:t>
            </a:r>
            <a:r>
              <a:rPr lang="zh-CN" altLang="en-US"/>
              <a:t>：</a:t>
            </a:r>
            <a:r>
              <a:rPr lang="en-US" altLang="zh-CN"/>
              <a:t>motion.yoo-ai.com
AIGC 2023/4/28 8:48:24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1933E-2454-4870-9BFF-A0EB50D4282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523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Generate By MotionGo-ChatPPT.
Home</a:t>
            </a:r>
            <a:r>
              <a:rPr lang="zh-CN" altLang="en-US"/>
              <a:t>：</a:t>
            </a:r>
            <a:r>
              <a:rPr lang="en-US" altLang="zh-CN"/>
              <a:t>motion.yoo-ai.com
AIGC 2023/4/28 8:48:24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1933E-2454-4870-9BFF-A0EB50D4282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48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Generate By MotionGo-ChatPPT.
Home</a:t>
            </a:r>
            <a:r>
              <a:rPr lang="zh-CN" altLang="en-US"/>
              <a:t>：</a:t>
            </a:r>
            <a:r>
              <a:rPr lang="en-US" altLang="zh-CN"/>
              <a:t>motion.yoo-ai.com
AIGC 2023/4/28 8:48:24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1933E-2454-4870-9BFF-A0EB50D4282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922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Generate By MotionGo-ChatPPT.
Home</a:t>
            </a:r>
            <a:r>
              <a:rPr lang="zh-CN" altLang="en-US"/>
              <a:t>：</a:t>
            </a:r>
            <a:r>
              <a:rPr lang="en-US" altLang="zh-CN"/>
              <a:t>motion.yoo-ai.com
AIGC 2023/4/28 8:48:24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1933E-2454-4870-9BFF-A0EB50D4282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200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9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6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7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25" y="951365"/>
            <a:ext cx="7677150" cy="935037"/>
          </a:xfrm>
        </p:spPr>
        <p:txBody>
          <a:bodyPr anchor="ctr">
            <a:normAutofit/>
          </a:bodyPr>
          <a:lstStyle>
            <a:lvl1pPr algn="l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091D-136C-4712-ACBD-CDB5044DBB22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169D-98B1-4F23-ACB5-B27F04C13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839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155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885D-A620-4995-B005-AA3EE598B9C5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68BC-22D7-45EC-A407-BDB4BB7F2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4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7425" y="925966"/>
            <a:ext cx="7677150" cy="935037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885D-A620-4995-B005-AA3EE598B9C5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68BC-22D7-45EC-A407-BDB4BB7F2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2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885D-A620-4995-B005-AA3EE598B9C5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68BC-22D7-45EC-A407-BDB4BB7F2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044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25" y="951365"/>
            <a:ext cx="7677150" cy="935037"/>
          </a:xfrm>
        </p:spPr>
        <p:txBody>
          <a:bodyPr anchor="ctr">
            <a:normAutofit/>
          </a:bodyPr>
          <a:lstStyle>
            <a:lvl1pPr algn="l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F53F-7D52-4446-9E40-6FF793A5C1E7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3FA0-D882-4704-A706-51197DD87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810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037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F53F-7D52-4446-9E40-6FF793A5C1E7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3FA0-D882-4704-A706-51197DD87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793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7425" y="925966"/>
            <a:ext cx="7677150" cy="935037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F53F-7D52-4446-9E40-6FF793A5C1E7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3FA0-D882-4704-A706-51197DD87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340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5F53F-7D52-4446-9E40-6FF793A5C1E7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3FA0-D882-4704-A706-51197DD87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7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171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091D-136C-4712-ACBD-CDB5044DBB22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169D-98B1-4F23-ACB5-B27F04C13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405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7425" y="925966"/>
            <a:ext cx="7677150" cy="935037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091D-136C-4712-ACBD-CDB5044DBB22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169D-98B1-4F23-ACB5-B27F04C13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473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091D-136C-4712-ACBD-CDB5044DBB22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169D-98B1-4F23-ACB5-B27F04C13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227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99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091D-136C-4712-ACBD-CDB5044DBB22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169D-98B1-4F23-ACB5-B27F04C13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25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98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25" y="951365"/>
            <a:ext cx="7677150" cy="935037"/>
          </a:xfrm>
        </p:spPr>
        <p:txBody>
          <a:bodyPr anchor="ctr">
            <a:normAutofit/>
          </a:bodyPr>
          <a:lstStyle>
            <a:lvl1pPr algn="l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885D-A620-4995-B005-AA3EE598B9C5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68BC-22D7-45EC-A407-BDB4BB7F2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148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A091D-136C-4712-ACBD-CDB5044DBB22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7169D-98B1-4F23-ACB5-B27F04C13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9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4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6C1D9-153B-45BB-B5DE-7579A53756C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2952A-0647-46EA-8310-EDCEE27AF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3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6C1D9-153B-45BB-B5DE-7579A53756C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2952A-0647-46EA-8310-EDCEE27AF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4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34" Type="http://schemas.openxmlformats.org/officeDocument/2006/relationships/tags" Target="../tags/tag35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image" Target="../media/image1.png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37" Type="http://schemas.openxmlformats.org/officeDocument/2006/relationships/notesSlide" Target="../notesSlides/notesSlide1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slideLayout" Target="../slideLayouts/slideLayout5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tags" Target="../tags/tag3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12" Type="http://schemas.openxmlformats.org/officeDocument/2006/relationships/image" Target="../media/image7.png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image" Target="../media/image6.png"/><Relationship Id="rId5" Type="http://schemas.openxmlformats.org/officeDocument/2006/relationships/tags" Target="../tags/tag112.xml"/><Relationship Id="rId10" Type="http://schemas.openxmlformats.org/officeDocument/2006/relationships/notesSlide" Target="../notesSlides/notesSlide10.xml"/><Relationship Id="rId4" Type="http://schemas.openxmlformats.org/officeDocument/2006/relationships/tags" Target="../tags/tag111.xml"/><Relationship Id="rId9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13" Type="http://schemas.openxmlformats.org/officeDocument/2006/relationships/tags" Target="../tags/tag128.xml"/><Relationship Id="rId18" Type="http://schemas.openxmlformats.org/officeDocument/2006/relationships/tags" Target="../tags/tag133.xml"/><Relationship Id="rId26" Type="http://schemas.openxmlformats.org/officeDocument/2006/relationships/tags" Target="../tags/tag141.xml"/><Relationship Id="rId39" Type="http://schemas.openxmlformats.org/officeDocument/2006/relationships/tags" Target="../tags/tag154.xml"/><Relationship Id="rId3" Type="http://schemas.openxmlformats.org/officeDocument/2006/relationships/tags" Target="../tags/tag118.xml"/><Relationship Id="rId21" Type="http://schemas.openxmlformats.org/officeDocument/2006/relationships/tags" Target="../tags/tag136.xml"/><Relationship Id="rId34" Type="http://schemas.openxmlformats.org/officeDocument/2006/relationships/tags" Target="../tags/tag149.xml"/><Relationship Id="rId7" Type="http://schemas.openxmlformats.org/officeDocument/2006/relationships/tags" Target="../tags/tag122.xml"/><Relationship Id="rId12" Type="http://schemas.openxmlformats.org/officeDocument/2006/relationships/tags" Target="../tags/tag127.xml"/><Relationship Id="rId17" Type="http://schemas.openxmlformats.org/officeDocument/2006/relationships/tags" Target="../tags/tag132.xml"/><Relationship Id="rId25" Type="http://schemas.openxmlformats.org/officeDocument/2006/relationships/tags" Target="../tags/tag140.xml"/><Relationship Id="rId33" Type="http://schemas.openxmlformats.org/officeDocument/2006/relationships/tags" Target="../tags/tag148.xml"/><Relationship Id="rId38" Type="http://schemas.openxmlformats.org/officeDocument/2006/relationships/tags" Target="../tags/tag153.xml"/><Relationship Id="rId2" Type="http://schemas.openxmlformats.org/officeDocument/2006/relationships/tags" Target="../tags/tag117.xml"/><Relationship Id="rId16" Type="http://schemas.openxmlformats.org/officeDocument/2006/relationships/tags" Target="../tags/tag131.xml"/><Relationship Id="rId20" Type="http://schemas.openxmlformats.org/officeDocument/2006/relationships/tags" Target="../tags/tag135.xml"/><Relationship Id="rId29" Type="http://schemas.openxmlformats.org/officeDocument/2006/relationships/tags" Target="../tags/tag144.xml"/><Relationship Id="rId41" Type="http://schemas.openxmlformats.org/officeDocument/2006/relationships/notesSlide" Target="../notesSlides/notesSlide11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tags" Target="../tags/tag126.xml"/><Relationship Id="rId24" Type="http://schemas.openxmlformats.org/officeDocument/2006/relationships/tags" Target="../tags/tag139.xml"/><Relationship Id="rId32" Type="http://schemas.openxmlformats.org/officeDocument/2006/relationships/tags" Target="../tags/tag147.xml"/><Relationship Id="rId37" Type="http://schemas.openxmlformats.org/officeDocument/2006/relationships/tags" Target="../tags/tag152.xml"/><Relationship Id="rId40" Type="http://schemas.openxmlformats.org/officeDocument/2006/relationships/slideLayout" Target="../slideLayouts/slideLayout5.xml"/><Relationship Id="rId5" Type="http://schemas.openxmlformats.org/officeDocument/2006/relationships/tags" Target="../tags/tag120.xml"/><Relationship Id="rId15" Type="http://schemas.openxmlformats.org/officeDocument/2006/relationships/tags" Target="../tags/tag130.xml"/><Relationship Id="rId23" Type="http://schemas.openxmlformats.org/officeDocument/2006/relationships/tags" Target="../tags/tag138.xml"/><Relationship Id="rId28" Type="http://schemas.openxmlformats.org/officeDocument/2006/relationships/tags" Target="../tags/tag143.xml"/><Relationship Id="rId36" Type="http://schemas.openxmlformats.org/officeDocument/2006/relationships/tags" Target="../tags/tag151.xml"/><Relationship Id="rId10" Type="http://schemas.openxmlformats.org/officeDocument/2006/relationships/tags" Target="../tags/tag125.xml"/><Relationship Id="rId19" Type="http://schemas.openxmlformats.org/officeDocument/2006/relationships/tags" Target="../tags/tag134.xml"/><Relationship Id="rId31" Type="http://schemas.openxmlformats.org/officeDocument/2006/relationships/tags" Target="../tags/tag146.xml"/><Relationship Id="rId4" Type="http://schemas.openxmlformats.org/officeDocument/2006/relationships/tags" Target="../tags/tag119.xml"/><Relationship Id="rId9" Type="http://schemas.openxmlformats.org/officeDocument/2006/relationships/tags" Target="../tags/tag124.xml"/><Relationship Id="rId14" Type="http://schemas.openxmlformats.org/officeDocument/2006/relationships/tags" Target="../tags/tag129.xml"/><Relationship Id="rId22" Type="http://schemas.openxmlformats.org/officeDocument/2006/relationships/tags" Target="../tags/tag137.xml"/><Relationship Id="rId27" Type="http://schemas.openxmlformats.org/officeDocument/2006/relationships/tags" Target="../tags/tag142.xml"/><Relationship Id="rId30" Type="http://schemas.openxmlformats.org/officeDocument/2006/relationships/tags" Target="../tags/tag145.xml"/><Relationship Id="rId35" Type="http://schemas.openxmlformats.org/officeDocument/2006/relationships/tags" Target="../tags/tag15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tags" Target="../tags/tag49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5" Type="http://schemas.openxmlformats.org/officeDocument/2006/relationships/tags" Target="../tags/tag41.xml"/><Relationship Id="rId15" Type="http://schemas.openxmlformats.org/officeDocument/2006/relationships/notesSlide" Target="../notesSlides/notesSlide2.xml"/><Relationship Id="rId10" Type="http://schemas.openxmlformats.org/officeDocument/2006/relationships/tags" Target="../tags/tag46.xml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10" Type="http://schemas.openxmlformats.org/officeDocument/2006/relationships/notesSlide" Target="../notesSlides/notesSlide3.xml"/><Relationship Id="rId4" Type="http://schemas.openxmlformats.org/officeDocument/2006/relationships/tags" Target="../tags/tag53.xml"/><Relationship Id="rId9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image" Target="../media/image3.png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image" Target="../media/image2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notesSlide" Target="../notesSlides/notesSlide4.xml"/><Relationship Id="rId5" Type="http://schemas.openxmlformats.org/officeDocument/2006/relationships/tags" Target="../tags/tag62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61.xml"/><Relationship Id="rId9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10" Type="http://schemas.openxmlformats.org/officeDocument/2006/relationships/notesSlide" Target="../notesSlides/notesSlide5.xml"/><Relationship Id="rId4" Type="http://schemas.openxmlformats.org/officeDocument/2006/relationships/tags" Target="../tags/tag70.xml"/><Relationship Id="rId9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image" Target="../media/image4.png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12" Type="http://schemas.openxmlformats.org/officeDocument/2006/relationships/notesSlide" Target="../notesSlides/notesSlide6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79.xml"/><Relationship Id="rId10" Type="http://schemas.openxmlformats.org/officeDocument/2006/relationships/tags" Target="../tags/tag84.xml"/><Relationship Id="rId4" Type="http://schemas.openxmlformats.org/officeDocument/2006/relationships/tags" Target="../tags/tag78.xml"/><Relationship Id="rId9" Type="http://schemas.openxmlformats.org/officeDocument/2006/relationships/tags" Target="../tags/tag8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10" Type="http://schemas.openxmlformats.org/officeDocument/2006/relationships/notesSlide" Target="../notesSlides/notesSlide7.xml"/><Relationship Id="rId4" Type="http://schemas.openxmlformats.org/officeDocument/2006/relationships/tags" Target="../tags/tag88.xml"/><Relationship Id="rId9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10" Type="http://schemas.openxmlformats.org/officeDocument/2006/relationships/image" Target="../media/image5.png"/><Relationship Id="rId4" Type="http://schemas.openxmlformats.org/officeDocument/2006/relationships/tags" Target="../tags/tag96.xml"/><Relationship Id="rId9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10" Type="http://schemas.openxmlformats.org/officeDocument/2006/relationships/notesSlide" Target="../notesSlides/notesSlide9.xml"/><Relationship Id="rId4" Type="http://schemas.openxmlformats.org/officeDocument/2006/relationships/tags" Target="../tags/tag103.xml"/><Relationship Id="rId9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/>
          <p:cNvSpPr/>
          <p:nvPr/>
        </p:nvSpPr>
        <p:spPr>
          <a:xfrm>
            <a:off x="8360228" y="0"/>
            <a:ext cx="383177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图片">
            <a:extLst>
              <a:ext uri="{FF2B5EF4-FFF2-40B4-BE49-F238E27FC236}">
                <a16:creationId xmlns:a16="http://schemas.microsoft.com/office/drawing/2014/main" id="{92997B8C-6710-CC7A-A915-8AE896837D1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193098" y="1138680"/>
            <a:ext cx="4122057" cy="4580640"/>
          </a:xfrm>
          <a:prstGeom prst="round2DiagRect">
            <a:avLst>
              <a:gd name="adj1" fmla="val 24182"/>
              <a:gd name="adj2" fmla="val 0"/>
            </a:avLst>
          </a:prstGeom>
          <a:blipFill dpi="0" rotWithShape="0">
            <a:blip r:embed="rId38"/>
            <a:srcRect/>
            <a:stretch>
              <a:fillRect l="-5563" r="-556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优设标题圆" pitchFamily="2" charset="-122"/>
              <a:ea typeface="优设标题圆" pitchFamily="2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E5EFDA5-9DE3-0997-A6E2-4B961F66C4A1}"/>
              </a:ext>
            </a:extLst>
          </p:cNvPr>
          <p:cNvCxnSpPr>
            <a:cxnSpLocks/>
          </p:cNvCxnSpPr>
          <p:nvPr/>
        </p:nvCxnSpPr>
        <p:spPr>
          <a:xfrm>
            <a:off x="694553" y="5542280"/>
            <a:ext cx="696924" cy="0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平滑3">
            <a:extLst>
              <a:ext uri="{FF2B5EF4-FFF2-40B4-BE49-F238E27FC236}">
                <a16:creationId xmlns:a16="http://schemas.microsoft.com/office/drawing/2014/main" id="{5E475B60-5927-87E7-22B7-EA6CEC6E245D}"/>
              </a:ext>
            </a:extLst>
          </p:cNvPr>
          <p:cNvGrpSpPr/>
          <p:nvPr/>
        </p:nvGrpSpPr>
        <p:grpSpPr>
          <a:xfrm rot="10800000">
            <a:off x="694553" y="510704"/>
            <a:ext cx="1121410" cy="314960"/>
            <a:chOff x="10346364" y="648401"/>
            <a:chExt cx="1184069" cy="40330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" name="5">
              <a:extLst>
                <a:ext uri="{FF2B5EF4-FFF2-40B4-BE49-F238E27FC236}">
                  <a16:creationId xmlns:a16="http://schemas.microsoft.com/office/drawing/2014/main" id="{18DC249C-9D2D-B816-2B1E-6E6A5EF1A176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 rot="16200000">
              <a:off x="10736755" y="732376"/>
              <a:ext cx="402673" cy="23599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4">
              <a:extLst>
                <a:ext uri="{FF2B5EF4-FFF2-40B4-BE49-F238E27FC236}">
                  <a16:creationId xmlns:a16="http://schemas.microsoft.com/office/drawing/2014/main" id="{6FD0EDB1-1AAC-476B-E8B8-FDDB24D51EF9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 rot="16200000">
              <a:off x="10499599" y="732376"/>
              <a:ext cx="402673" cy="23599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3">
              <a:extLst>
                <a:ext uri="{FF2B5EF4-FFF2-40B4-BE49-F238E27FC236}">
                  <a16:creationId xmlns:a16="http://schemas.microsoft.com/office/drawing/2014/main" id="{CE0C5E59-7D52-B851-8254-94DA06705D15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 rot="16200000">
              <a:off x="10263024" y="732376"/>
              <a:ext cx="402673" cy="23599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2">
              <a:extLst>
                <a:ext uri="{FF2B5EF4-FFF2-40B4-BE49-F238E27FC236}">
                  <a16:creationId xmlns:a16="http://schemas.microsoft.com/office/drawing/2014/main" id="{332BA976-DBDB-59BF-FC95-551D3923E15A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 rot="16200000">
              <a:off x="11211100" y="731741"/>
              <a:ext cx="402673" cy="23599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1">
              <a:extLst>
                <a:ext uri="{FF2B5EF4-FFF2-40B4-BE49-F238E27FC236}">
                  <a16:creationId xmlns:a16="http://schemas.microsoft.com/office/drawing/2014/main" id="{0DF51C47-7D08-D99D-CC14-D86983D8F108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 rot="16200000">
              <a:off x="10973944" y="731741"/>
              <a:ext cx="402673" cy="23599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平滑2">
            <a:extLst>
              <a:ext uri="{FF2B5EF4-FFF2-40B4-BE49-F238E27FC236}">
                <a16:creationId xmlns:a16="http://schemas.microsoft.com/office/drawing/2014/main" id="{0C994E63-13B4-F8B0-5714-99C1C0C1CA6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645900" y="303213"/>
            <a:ext cx="207963" cy="157163"/>
          </a:xfrm>
          <a:custGeom>
            <a:avLst/>
            <a:gdLst>
              <a:gd name="connsiteX0" fmla="*/ 21522 w 182959"/>
              <a:gd name="connsiteY0" fmla="*/ 132663 h 175707"/>
              <a:gd name="connsiteX1" fmla="*/ 161437 w 182959"/>
              <a:gd name="connsiteY1" fmla="*/ 132663 h 175707"/>
              <a:gd name="connsiteX2" fmla="*/ 182959 w 182959"/>
              <a:gd name="connsiteY2" fmla="*/ 154185 h 175707"/>
              <a:gd name="connsiteX3" fmla="*/ 161437 w 182959"/>
              <a:gd name="connsiteY3" fmla="*/ 175707 h 175707"/>
              <a:gd name="connsiteX4" fmla="*/ 21522 w 182959"/>
              <a:gd name="connsiteY4" fmla="*/ 175707 h 175707"/>
              <a:gd name="connsiteX5" fmla="*/ 0 w 182959"/>
              <a:gd name="connsiteY5" fmla="*/ 154185 h 175707"/>
              <a:gd name="connsiteX6" fmla="*/ 21522 w 182959"/>
              <a:gd name="connsiteY6" fmla="*/ 132663 h 175707"/>
              <a:gd name="connsiteX7" fmla="*/ 21522 w 182959"/>
              <a:gd name="connsiteY7" fmla="*/ 66331 h 175707"/>
              <a:gd name="connsiteX8" fmla="*/ 161437 w 182959"/>
              <a:gd name="connsiteY8" fmla="*/ 66331 h 175707"/>
              <a:gd name="connsiteX9" fmla="*/ 182959 w 182959"/>
              <a:gd name="connsiteY9" fmla="*/ 87853 h 175707"/>
              <a:gd name="connsiteX10" fmla="*/ 161437 w 182959"/>
              <a:gd name="connsiteY10" fmla="*/ 109375 h 175707"/>
              <a:gd name="connsiteX11" fmla="*/ 21522 w 182959"/>
              <a:gd name="connsiteY11" fmla="*/ 109375 h 175707"/>
              <a:gd name="connsiteX12" fmla="*/ 0 w 182959"/>
              <a:gd name="connsiteY12" fmla="*/ 87853 h 175707"/>
              <a:gd name="connsiteX13" fmla="*/ 21522 w 182959"/>
              <a:gd name="connsiteY13" fmla="*/ 66331 h 175707"/>
              <a:gd name="connsiteX14" fmla="*/ 21522 w 182959"/>
              <a:gd name="connsiteY14" fmla="*/ 0 h 175707"/>
              <a:gd name="connsiteX15" fmla="*/ 161437 w 182959"/>
              <a:gd name="connsiteY15" fmla="*/ 0 h 175707"/>
              <a:gd name="connsiteX16" fmla="*/ 182959 w 182959"/>
              <a:gd name="connsiteY16" fmla="*/ 21522 h 175707"/>
              <a:gd name="connsiteX17" fmla="*/ 161437 w 182959"/>
              <a:gd name="connsiteY17" fmla="*/ 43044 h 175707"/>
              <a:gd name="connsiteX18" fmla="*/ 21522 w 182959"/>
              <a:gd name="connsiteY18" fmla="*/ 43044 h 175707"/>
              <a:gd name="connsiteX19" fmla="*/ 0 w 182959"/>
              <a:gd name="connsiteY19" fmla="*/ 21522 h 175707"/>
              <a:gd name="connsiteX20" fmla="*/ 21522 w 182959"/>
              <a:gd name="connsiteY20" fmla="*/ 0 h 175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2959" h="175707">
                <a:moveTo>
                  <a:pt x="21522" y="132663"/>
                </a:moveTo>
                <a:lnTo>
                  <a:pt x="161437" y="132663"/>
                </a:lnTo>
                <a:cubicBezTo>
                  <a:pt x="173323" y="132663"/>
                  <a:pt x="182959" y="142299"/>
                  <a:pt x="182959" y="154185"/>
                </a:cubicBezTo>
                <a:cubicBezTo>
                  <a:pt x="182959" y="166071"/>
                  <a:pt x="173323" y="175707"/>
                  <a:pt x="161437" y="175707"/>
                </a:cubicBezTo>
                <a:lnTo>
                  <a:pt x="21522" y="175707"/>
                </a:lnTo>
                <a:cubicBezTo>
                  <a:pt x="9636" y="175707"/>
                  <a:pt x="0" y="166071"/>
                  <a:pt x="0" y="154185"/>
                </a:cubicBezTo>
                <a:cubicBezTo>
                  <a:pt x="0" y="142299"/>
                  <a:pt x="9636" y="132663"/>
                  <a:pt x="21522" y="132663"/>
                </a:cubicBezTo>
                <a:close/>
                <a:moveTo>
                  <a:pt x="21522" y="66331"/>
                </a:moveTo>
                <a:lnTo>
                  <a:pt x="161437" y="66331"/>
                </a:lnTo>
                <a:cubicBezTo>
                  <a:pt x="173323" y="66331"/>
                  <a:pt x="182959" y="75967"/>
                  <a:pt x="182959" y="87853"/>
                </a:cubicBezTo>
                <a:cubicBezTo>
                  <a:pt x="182959" y="99739"/>
                  <a:pt x="173323" y="109375"/>
                  <a:pt x="161437" y="109375"/>
                </a:cubicBezTo>
                <a:lnTo>
                  <a:pt x="21522" y="109375"/>
                </a:lnTo>
                <a:cubicBezTo>
                  <a:pt x="9636" y="109375"/>
                  <a:pt x="0" y="99739"/>
                  <a:pt x="0" y="87853"/>
                </a:cubicBezTo>
                <a:cubicBezTo>
                  <a:pt x="0" y="75967"/>
                  <a:pt x="9636" y="66331"/>
                  <a:pt x="21522" y="66331"/>
                </a:cubicBezTo>
                <a:close/>
                <a:moveTo>
                  <a:pt x="21522" y="0"/>
                </a:moveTo>
                <a:lnTo>
                  <a:pt x="161437" y="0"/>
                </a:lnTo>
                <a:cubicBezTo>
                  <a:pt x="173323" y="0"/>
                  <a:pt x="182959" y="9636"/>
                  <a:pt x="182959" y="21522"/>
                </a:cubicBezTo>
                <a:cubicBezTo>
                  <a:pt x="182959" y="33408"/>
                  <a:pt x="173323" y="43044"/>
                  <a:pt x="161437" y="43044"/>
                </a:cubicBezTo>
                <a:lnTo>
                  <a:pt x="21522" y="43044"/>
                </a:lnTo>
                <a:cubicBezTo>
                  <a:pt x="9636" y="43044"/>
                  <a:pt x="0" y="33408"/>
                  <a:pt x="0" y="21522"/>
                </a:cubicBezTo>
                <a:cubicBezTo>
                  <a:pt x="0" y="9636"/>
                  <a:pt x="9636" y="0"/>
                  <a:pt x="21522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7023115-8EAE-EBBA-0706-0A12219CFB61}"/>
              </a:ext>
            </a:extLst>
          </p:cNvPr>
          <p:cNvGrpSpPr/>
          <p:nvPr/>
        </p:nvGrpSpPr>
        <p:grpSpPr>
          <a:xfrm>
            <a:off x="10933859" y="6193609"/>
            <a:ext cx="1105531" cy="361178"/>
            <a:chOff x="8860487" y="-94646"/>
            <a:chExt cx="1105531" cy="361178"/>
          </a:xfr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70000"/>
                </a:schemeClr>
              </a:gs>
            </a:gsLst>
            <a:lin ang="0" scaled="1"/>
          </a:gradFill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D700566-F3A4-B056-0A54-26380E4757AB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8860487" y="-94646"/>
              <a:ext cx="57050" cy="57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CD31D7DB-EC9F-3B04-712F-CBB26CE3F1CE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9031958" y="-94646"/>
              <a:ext cx="57050" cy="57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A775EF2A-1478-8FAC-10B9-7BB422E8B53A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9203428" y="-94646"/>
              <a:ext cx="57050" cy="57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7C8DD183-6CE8-6CBA-F644-F2D070E0FF26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9374898" y="-94646"/>
              <a:ext cx="57050" cy="57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DF840957-CB43-8E4B-3055-09A55280C5A3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8860487" y="57418"/>
              <a:ext cx="57050" cy="57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4CAD85C9-4205-4E59-033A-C20D6510629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9031958" y="57418"/>
              <a:ext cx="57050" cy="57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46FA31AA-11B2-C78F-6EFE-C87365C87C53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203428" y="57418"/>
              <a:ext cx="57050" cy="57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70DE6C0A-B0D9-743F-92E3-70700359DB52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9374898" y="57418"/>
              <a:ext cx="57050" cy="57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5D67079F-A751-F001-A200-B92715ADE0EC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8860487" y="209482"/>
              <a:ext cx="57050" cy="57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3CC4DE28-542D-D4C2-0DED-D48170FCFF3F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9031958" y="209482"/>
              <a:ext cx="57050" cy="57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B99D59B9-29A8-7E0C-1B0D-10C6D995AFDC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9203428" y="209482"/>
              <a:ext cx="57050" cy="57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AC8A8FB5-9901-944D-DAAD-ACB839DD31FE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9374898" y="209482"/>
              <a:ext cx="57050" cy="57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F1893E6A-244C-07EC-DB36-60127A94000C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9566028" y="-94646"/>
              <a:ext cx="57050" cy="57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76DBE406-1BA8-C277-3B83-55175E8E112C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9737498" y="-94646"/>
              <a:ext cx="57050" cy="57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BD509213-00E1-755B-E340-DD6C19D4DDF4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9908968" y="-94646"/>
              <a:ext cx="57050" cy="57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E8042BC4-0E3F-86C7-99BE-858CF2C6B156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566028" y="57418"/>
              <a:ext cx="57050" cy="57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7B66D5D3-80D8-C353-8A74-E7DAAF693E6D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737498" y="57418"/>
              <a:ext cx="57050" cy="57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81415D32-0191-2E01-0D07-E3F633917D27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908968" y="57418"/>
              <a:ext cx="57050" cy="57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0FA2AAE0-1392-A978-178E-6A07FCFD0C7F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9566028" y="209482"/>
              <a:ext cx="57050" cy="57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42931E4E-A167-26E5-2443-DDF3A1648A54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9737498" y="209482"/>
              <a:ext cx="57050" cy="57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53344607-8CB7-116A-B888-A1DF32763DAC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9908968" y="209482"/>
              <a:ext cx="57050" cy="57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16" name="标题"/>
          <p:cNvSpPr txBox="1"/>
          <p:nvPr>
            <p:custDataLst>
              <p:tags r:id="rId4"/>
            </p:custDataLst>
          </p:nvPr>
        </p:nvSpPr>
        <p:spPr>
          <a:xfrm>
            <a:off x="581477" y="1886431"/>
            <a:ext cx="6399894" cy="768350"/>
          </a:xfrm>
          <a:prstGeom prst="rect">
            <a:avLst/>
          </a:prstGeom>
          <a:noFill/>
        </p:spPr>
        <p:txBody>
          <a:bodyPr wrap="square" rtlCol="0" anchor="ctr">
            <a:normAutofit fontScale="62500" lnSpcReduction="20000"/>
          </a:bodyPr>
          <a:lstStyle/>
          <a:p>
            <a:pPr indent="0" algn="l" fontAlgn="ctr">
              <a:lnSpc>
                <a:spcPct val="100000"/>
              </a:lnSpc>
            </a:pPr>
            <a:r>
              <a:rPr lang="zh-CN" altLang="en-US" sz="4000" b="1" spc="30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+mn-ea"/>
              </a:rPr>
              <a:t>基于</a:t>
            </a:r>
            <a:r>
              <a:rPr lang="id-ID" sz="4000" b="1" spc="30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+mn-ea"/>
              </a:rPr>
              <a:t>SpringBoot</a:t>
            </a:r>
            <a:r>
              <a:rPr lang="zh-CN" altLang="en-US" sz="4000" b="1" spc="30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+mn-ea"/>
              </a:rPr>
              <a:t>的个人博客管理系统</a:t>
            </a:r>
            <a:endParaRPr lang="zh-CN" altLang="en-US" sz="4000" b="1" spc="3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sym typeface="+mn-ea"/>
            </a:endParaRPr>
          </a:p>
        </p:txBody>
      </p:sp>
      <p:sp>
        <p:nvSpPr>
          <p:cNvPr id="19" name="副标题"/>
          <p:cNvSpPr txBox="1"/>
          <p:nvPr>
            <p:custDataLst>
              <p:tags r:id="rId5"/>
            </p:custDataLst>
          </p:nvPr>
        </p:nvSpPr>
        <p:spPr>
          <a:xfrm>
            <a:off x="581477" y="2636632"/>
            <a:ext cx="6399894" cy="62726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id-ID" sz="14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A personal blog management system based on </a:t>
            </a:r>
            <a:r>
              <a:rPr lang="en-US" altLang="id-ID" sz="140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SpringBoot</a:t>
            </a:r>
            <a:r>
              <a:rPr lang="en-US" altLang="id-ID" sz="14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.</a:t>
            </a:r>
          </a:p>
        </p:txBody>
      </p:sp>
      <p:sp>
        <p:nvSpPr>
          <p:cNvPr id="24" name="日期"/>
          <p:cNvSpPr txBox="1"/>
          <p:nvPr>
            <p:custDataLst>
              <p:tags r:id="rId6"/>
            </p:custDataLst>
          </p:nvPr>
        </p:nvSpPr>
        <p:spPr>
          <a:xfrm>
            <a:off x="581477" y="3341062"/>
            <a:ext cx="6073323" cy="306705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2023/4/28 | </a:t>
            </a:r>
            <a:r>
              <a:rPr lang="zh-CN" altLang="en-US" sz="1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梁渲</a:t>
            </a:r>
            <a:endParaRPr lang="zh-CN" altLang="en-US" sz="1400" dirty="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标题">
            <a:extLst>
              <a:ext uri="{FF2B5EF4-FFF2-40B4-BE49-F238E27FC236}">
                <a16:creationId xmlns:a16="http://schemas.microsoft.com/office/drawing/2014/main" id="{66DA9C53-1375-128B-C5CB-598C6AA4772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81477" y="1886431"/>
            <a:ext cx="6399894" cy="768350"/>
          </a:xfrm>
          <a:prstGeom prst="rect">
            <a:avLst/>
          </a:prstGeom>
          <a:noFill/>
        </p:spPr>
        <p:txBody>
          <a:bodyPr wrap="square" rtlCol="0" anchor="ctr">
            <a:normAutofit fontScale="62500" lnSpcReduction="20000"/>
          </a:bodyPr>
          <a:lstStyle/>
          <a:p>
            <a:pPr indent="0" algn="l" fontAlgn="ctr">
              <a:lnSpc>
                <a:spcPct val="100000"/>
              </a:lnSpc>
            </a:pPr>
            <a:r>
              <a:rPr lang="zh-CN" altLang="en-US" sz="4000" b="1" spc="30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+mn-ea"/>
              </a:rPr>
              <a:t>基于</a:t>
            </a:r>
            <a:r>
              <a:rPr lang="en-US" altLang="zh-CN" sz="4000" b="1" spc="30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+mn-ea"/>
              </a:rPr>
              <a:t>SpringBoot</a:t>
            </a:r>
            <a:r>
              <a:rPr lang="zh-CN" altLang="en-US" sz="4000" b="1" spc="30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+mn-ea"/>
              </a:rPr>
              <a:t>的个人博客管理系统</a:t>
            </a:r>
            <a:endParaRPr lang="zh-CN" altLang="en-US" sz="4000" b="1" spc="3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sym typeface="+mn-ea"/>
            </a:endParaRPr>
          </a:p>
        </p:txBody>
      </p:sp>
      <p:sp>
        <p:nvSpPr>
          <p:cNvPr id="5" name="标题">
            <a:extLst>
              <a:ext uri="{FF2B5EF4-FFF2-40B4-BE49-F238E27FC236}">
                <a16:creationId xmlns:a16="http://schemas.microsoft.com/office/drawing/2014/main" id="{F077E169-8CE9-8A89-2F36-096C321876F0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581477" y="1886431"/>
            <a:ext cx="6399894" cy="768350"/>
          </a:xfrm>
          <a:prstGeom prst="rect">
            <a:avLst/>
          </a:prstGeom>
          <a:noFill/>
        </p:spPr>
        <p:txBody>
          <a:bodyPr wrap="square" rtlCol="0" anchor="ctr">
            <a:normAutofit fontScale="62500" lnSpcReduction="20000"/>
          </a:bodyPr>
          <a:lstStyle/>
          <a:p>
            <a:pPr indent="0" algn="l" fontAlgn="ctr">
              <a:lnSpc>
                <a:spcPct val="100000"/>
              </a:lnSpc>
            </a:pPr>
            <a:r>
              <a:rPr lang="zh-CN" altLang="en-US" sz="4000" b="1" spc="30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+mn-ea"/>
              </a:rPr>
              <a:t>基于</a:t>
            </a:r>
            <a:r>
              <a:rPr lang="en-US" altLang="zh-CN" sz="4000" b="1" spc="30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+mn-ea"/>
              </a:rPr>
              <a:t>SpringBoot</a:t>
            </a:r>
            <a:r>
              <a:rPr lang="zh-CN" altLang="en-US" sz="4000" b="1" spc="30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+mn-ea"/>
              </a:rPr>
              <a:t>的个人博客管理系统</a:t>
            </a:r>
            <a:endParaRPr lang="zh-CN" altLang="en-US" sz="4000" b="1" spc="3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sym typeface="+mn-ea"/>
            </a:endParaRPr>
          </a:p>
        </p:txBody>
      </p:sp>
      <p:sp>
        <p:nvSpPr>
          <p:cNvPr id="7" name="标题">
            <a:extLst>
              <a:ext uri="{FF2B5EF4-FFF2-40B4-BE49-F238E27FC236}">
                <a16:creationId xmlns:a16="http://schemas.microsoft.com/office/drawing/2014/main" id="{30BC150D-AE80-6F07-E592-8F1BA166E915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581477" y="1886431"/>
            <a:ext cx="6399894" cy="768350"/>
          </a:xfrm>
          <a:prstGeom prst="rect">
            <a:avLst/>
          </a:prstGeom>
          <a:noFill/>
        </p:spPr>
        <p:txBody>
          <a:bodyPr wrap="square" rtlCol="0" anchor="ctr">
            <a:normAutofit fontScale="62500" lnSpcReduction="20000"/>
          </a:bodyPr>
          <a:lstStyle/>
          <a:p>
            <a:pPr indent="0" algn="l" fontAlgn="ctr">
              <a:lnSpc>
                <a:spcPct val="100000"/>
              </a:lnSpc>
            </a:pPr>
            <a:r>
              <a:rPr lang="zh-CN" altLang="en-US" sz="4000" b="1" spc="3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+mn-ea"/>
              </a:rPr>
              <a:t>基于</a:t>
            </a:r>
            <a:r>
              <a:rPr lang="en-US" altLang="zh-CN" sz="4000" b="1" spc="300" dirty="0" err="1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+mn-ea"/>
              </a:rPr>
              <a:t>SpringBoot</a:t>
            </a:r>
            <a:r>
              <a:rPr lang="zh-CN" altLang="en-US" sz="4000" b="1" spc="3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+mn-ea"/>
              </a:rPr>
              <a:t>的个人博客管理系统</a:t>
            </a: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18" grpId="0" animBg="1"/>
      <p:bldP spid="19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背景">
            <a:extLst>
              <a:ext uri="{FF2B5EF4-FFF2-40B4-BE49-F238E27FC236}">
                <a16:creationId xmlns:a16="http://schemas.microsoft.com/office/drawing/2014/main" id="{07342D43-C262-2CB3-9905-9055237B60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!!平滑7">
            <a:extLst>
              <a:ext uri="{FF2B5EF4-FFF2-40B4-BE49-F238E27FC236}">
                <a16:creationId xmlns:a16="http://schemas.microsoft.com/office/drawing/2014/main" id="{5C39AAC0-8648-2597-EE53-4E2B380D023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243338" cy="175846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334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!!平滑9">
            <a:extLst>
              <a:ext uri="{FF2B5EF4-FFF2-40B4-BE49-F238E27FC236}">
                <a16:creationId xmlns:a16="http://schemas.microsoft.com/office/drawing/2014/main" id="{C226C7D0-7044-F201-63FD-2D57FA64329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5400000">
            <a:off x="9937646" y="6022902"/>
            <a:ext cx="2338882" cy="2169826"/>
          </a:xfrm>
          <a:custGeom>
            <a:avLst/>
            <a:gdLst>
              <a:gd name="connsiteX0" fmla="*/ 588645 w 899159"/>
              <a:gd name="connsiteY0" fmla="*/ 0 h 824864"/>
              <a:gd name="connsiteX1" fmla="*/ 310515 w 899159"/>
              <a:gd name="connsiteY1" fmla="*/ 0 h 824864"/>
              <a:gd name="connsiteX2" fmla="*/ 161925 w 899159"/>
              <a:gd name="connsiteY2" fmla="*/ 85725 h 824864"/>
              <a:gd name="connsiteX3" fmla="*/ 22860 w 899159"/>
              <a:gd name="connsiteY3" fmla="*/ 326708 h 824864"/>
              <a:gd name="connsiteX4" fmla="*/ 22860 w 899159"/>
              <a:gd name="connsiteY4" fmla="*/ 498158 h 824864"/>
              <a:gd name="connsiteX5" fmla="*/ 161925 w 899159"/>
              <a:gd name="connsiteY5" fmla="*/ 739140 h 824864"/>
              <a:gd name="connsiteX6" fmla="*/ 310515 w 899159"/>
              <a:gd name="connsiteY6" fmla="*/ 824865 h 824864"/>
              <a:gd name="connsiteX7" fmla="*/ 588645 w 899159"/>
              <a:gd name="connsiteY7" fmla="*/ 824865 h 824864"/>
              <a:gd name="connsiteX8" fmla="*/ 737235 w 899159"/>
              <a:gd name="connsiteY8" fmla="*/ 739140 h 824864"/>
              <a:gd name="connsiteX9" fmla="*/ 876300 w 899159"/>
              <a:gd name="connsiteY9" fmla="*/ 498158 h 824864"/>
              <a:gd name="connsiteX10" fmla="*/ 876300 w 899159"/>
              <a:gd name="connsiteY10" fmla="*/ 326708 h 824864"/>
              <a:gd name="connsiteX11" fmla="*/ 737235 w 899159"/>
              <a:gd name="connsiteY11" fmla="*/ 85725 h 824864"/>
              <a:gd name="connsiteX12" fmla="*/ 588645 w 899159"/>
              <a:gd name="connsiteY12" fmla="*/ 0 h 82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99159" h="824864">
                <a:moveTo>
                  <a:pt x="588645" y="0"/>
                </a:moveTo>
                <a:lnTo>
                  <a:pt x="310515" y="0"/>
                </a:lnTo>
                <a:cubicBezTo>
                  <a:pt x="249555" y="0"/>
                  <a:pt x="192405" y="32385"/>
                  <a:pt x="161925" y="85725"/>
                </a:cubicBezTo>
                <a:lnTo>
                  <a:pt x="22860" y="326708"/>
                </a:lnTo>
                <a:cubicBezTo>
                  <a:pt x="-7620" y="380048"/>
                  <a:pt x="-7620" y="444818"/>
                  <a:pt x="22860" y="498158"/>
                </a:cubicBezTo>
                <a:lnTo>
                  <a:pt x="161925" y="739140"/>
                </a:lnTo>
                <a:cubicBezTo>
                  <a:pt x="192405" y="792480"/>
                  <a:pt x="248603" y="824865"/>
                  <a:pt x="310515" y="824865"/>
                </a:cubicBezTo>
                <a:lnTo>
                  <a:pt x="588645" y="824865"/>
                </a:lnTo>
                <a:cubicBezTo>
                  <a:pt x="649605" y="824865"/>
                  <a:pt x="706755" y="792480"/>
                  <a:pt x="737235" y="739140"/>
                </a:cubicBezTo>
                <a:lnTo>
                  <a:pt x="876300" y="498158"/>
                </a:lnTo>
                <a:cubicBezTo>
                  <a:pt x="906780" y="444818"/>
                  <a:pt x="906780" y="380048"/>
                  <a:pt x="876300" y="326708"/>
                </a:cubicBezTo>
                <a:lnTo>
                  <a:pt x="737235" y="85725"/>
                </a:lnTo>
                <a:cubicBezTo>
                  <a:pt x="706755" y="32385"/>
                  <a:pt x="650558" y="0"/>
                  <a:pt x="588645" y="0"/>
                </a:cubicBezTo>
                <a:close/>
              </a:path>
            </a:pathLst>
          </a:custGeom>
          <a:noFill/>
          <a:ln w="57150" cap="flat">
            <a:solidFill>
              <a:schemeClr val="accent2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!!平滑1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53470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图片1"/>
          <p:cNvSpPr/>
          <p:nvPr>
            <p:custDataLst>
              <p:tags r:id="rId5"/>
            </p:custDataLst>
          </p:nvPr>
        </p:nvSpPr>
        <p:spPr>
          <a:xfrm>
            <a:off x="791210" y="966470"/>
            <a:ext cx="3964305" cy="2391410"/>
          </a:xfrm>
          <a:prstGeom prst="rect">
            <a:avLst/>
          </a:prstGeom>
          <a:blipFill dpi="0" rotWithShape="0">
            <a:blip r:embed="rId11"/>
            <a:srcRect/>
            <a:stretch>
              <a:fillRect t="-32886" b="-3288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图片2"/>
          <p:cNvSpPr/>
          <p:nvPr>
            <p:custDataLst>
              <p:tags r:id="rId6"/>
            </p:custDataLst>
          </p:nvPr>
        </p:nvSpPr>
        <p:spPr>
          <a:xfrm>
            <a:off x="791845" y="3768090"/>
            <a:ext cx="3963670" cy="2314575"/>
          </a:xfrm>
          <a:prstGeom prst="rect">
            <a:avLst/>
          </a:prstGeom>
          <a:blipFill dpi="0" rotWithShape="0">
            <a:blip r:embed="rId12"/>
            <a:srcRect/>
            <a:stretch>
              <a:fillRect t="-35624" b="-3562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"/>
          <p:cNvSpPr txBox="1"/>
          <p:nvPr>
            <p:custDataLst>
              <p:tags r:id="rId7"/>
            </p:custDataLst>
          </p:nvPr>
        </p:nvSpPr>
        <p:spPr>
          <a:xfrm>
            <a:off x="5829877" y="1939095"/>
            <a:ext cx="5958840" cy="34226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通过对博客系统中的关键数据进行定期分析，如网站访问量、用户留存率、热门文章等，可以了解用户喜好及用户行为习惯，从而优化网站内容和功能，提高用户体验。
针对博客系统的性能问题，可以通过数据分析、代码优化等方式来提高系统的性能和稳定性，从而提升用户使用体验。例如，通过缓存技术来减少系统的响应时间，优化数据库查询语句来提升系统的处理速度等。
对于博客系统来说，安全性非常重要。通过加强对用户数据的保护、防止攻击、加强密码策略等方式来提高系统的安全性。还可以通过定期对系统进行漏洞扫描、增加防御机制等方式来防范安全威胁，保障用户信息的安全。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">
            <a:extLst>
              <a:ext uri="{FF2B5EF4-FFF2-40B4-BE49-F238E27FC236}">
                <a16:creationId xmlns:a16="http://schemas.microsoft.com/office/drawing/2014/main" id="{27E9375C-7D22-6BCA-69B0-081E58BCB896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5829877" y="1203867"/>
            <a:ext cx="5841423" cy="5847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数据分析及优化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20124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gallery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57" dur="60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$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$">
                                          <p:val>
                                            <p:strVal val="#ppt_x+rand(ppt_w)-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60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$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$">
                                          <p:val>
                                            <p:strVal val="#ppt_y+rand(ppt_h)-ppt_h/2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100" accel="50000" fill="remove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Scale>
                                      <p:cBhvr>
                                        <p:cTn id="60" dur="150" accel="50000" fill="remove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150000" y="150000"/>
                                    </p:animScale>
                                    <p:anim to="" calcmode="lin" valueType="num">
                                      <p:cBhvr>
                                        <p:cTn id="61" dur="60" fill="remove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$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$">
                                          <p:val>
                                            <p:strVal val="#ppt_x+#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60" fill="remove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$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$">
                                          <p:val>
                                            <p:strVal val="#ppt_y+#ppt_h/3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3" grpId="0" animBg="1"/>
      <p:bldP spid="13" grpId="0" animBg="1"/>
      <p:bldP spid="8" grpId="0" animBg="1"/>
      <p:bldP spid="9" grpId="0" animBg="1"/>
      <p:bldP spid="11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背景">
            <a:extLst>
              <a:ext uri="{FF2B5EF4-FFF2-40B4-BE49-F238E27FC236}">
                <a16:creationId xmlns:a16="http://schemas.microsoft.com/office/drawing/2014/main" id="{F26227A0-CCB9-F002-9369-BC2A746B4D81}"/>
              </a:ext>
            </a:extLst>
          </p:cNvPr>
          <p:cNvSpPr/>
          <p:nvPr/>
        </p:nvSpPr>
        <p:spPr>
          <a:xfrm>
            <a:off x="0" y="791"/>
            <a:ext cx="12190095" cy="68572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"/>
          <p:cNvSpPr txBox="1"/>
          <p:nvPr>
            <p:custDataLst>
              <p:tags r:id="rId2"/>
            </p:custDataLst>
          </p:nvPr>
        </p:nvSpPr>
        <p:spPr>
          <a:xfrm>
            <a:off x="636497" y="2187403"/>
            <a:ext cx="7912735" cy="76835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r>
              <a:rPr lang="id-ID" sz="4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Thankyou</a:t>
            </a:r>
            <a:endParaRPr lang="id-ID" sz="4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 flipH="1">
            <a:off x="749214" y="3043317"/>
            <a:ext cx="3738136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"/>
          <p:cNvSpPr txBox="1"/>
          <p:nvPr>
            <p:custDataLst>
              <p:tags r:id="rId3"/>
            </p:custDataLst>
          </p:nvPr>
        </p:nvSpPr>
        <p:spPr>
          <a:xfrm>
            <a:off x="694553" y="3130882"/>
            <a:ext cx="6133144" cy="306705"/>
          </a:xfrm>
          <a:prstGeom prst="rect">
            <a:avLst/>
          </a:prstGeom>
          <a:noFill/>
        </p:spPr>
        <p:txBody>
          <a:bodyPr wrap="square" rtlCol="0">
            <a:normAutofit fontScale="95000"/>
          </a:bodyPr>
          <a:lstStyle/>
          <a:p>
            <a:r>
              <a:rPr lang="en-US" altLang="id-ID" sz="1400">
                <a:solidFill>
                  <a:schemeClr val="tx2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2023/4/28 | MG-ChatPPT</a:t>
            </a:r>
            <a:endParaRPr lang="en-US" altLang="id-ID" sz="1400" dirty="0">
              <a:solidFill>
                <a:schemeClr val="tx2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CDD84D8-6209-B935-3F4A-CCE7E10173F2}"/>
              </a:ext>
            </a:extLst>
          </p:cNvPr>
          <p:cNvGrpSpPr/>
          <p:nvPr/>
        </p:nvGrpSpPr>
        <p:grpSpPr>
          <a:xfrm>
            <a:off x="10320286" y="6064700"/>
            <a:ext cx="1448471" cy="361178"/>
            <a:chOff x="8517547" y="-94646"/>
            <a:chExt cx="1448471" cy="361178"/>
          </a:xfr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70000"/>
                </a:schemeClr>
              </a:gs>
            </a:gsLst>
            <a:lin ang="0" scaled="1"/>
          </a:gradFill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53098D8C-6D0F-831E-80A5-668188468F33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517547" y="-94646"/>
              <a:ext cx="57050" cy="57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D1E6C16-9B20-95B6-3898-355D48AF38D6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8689017" y="-94646"/>
              <a:ext cx="57050" cy="57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734B1CD-57B1-5FC7-5744-CE9B0E0115DA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8860487" y="-94646"/>
              <a:ext cx="57050" cy="57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590C884-036D-66F8-2094-D42508E8ED73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031958" y="-94646"/>
              <a:ext cx="57050" cy="57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712CB46-DF6A-DA20-31F2-1C3C58C20FA5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9203428" y="-94646"/>
              <a:ext cx="57050" cy="57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BFD314D-0966-3E16-5AF7-61C115A73E8C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9374898" y="-94646"/>
              <a:ext cx="57050" cy="57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81A96AD-33F0-7194-7FFE-5D5C6699CA22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8517547" y="57418"/>
              <a:ext cx="57050" cy="57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F26736F-D783-82D9-59F7-31AD2D0234D0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8689017" y="57418"/>
              <a:ext cx="57050" cy="57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01F6787-852E-2DE5-BAC1-5288394ED217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8860487" y="57418"/>
              <a:ext cx="57050" cy="57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96B5683D-4C4D-6C3F-C02C-1B3FF650214C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9031958" y="57418"/>
              <a:ext cx="57050" cy="57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A23036F2-E9F8-40C7-2650-76109C4A622A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9203428" y="57418"/>
              <a:ext cx="57050" cy="57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D9FF5700-6F6E-8DFA-593B-6F60601D2AF6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9374898" y="57418"/>
              <a:ext cx="57050" cy="57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B6DC8B2-1E28-E671-CCB6-CA845B9939E0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8517547" y="209482"/>
              <a:ext cx="57050" cy="57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B0955B9-12F7-E9DA-BB06-E4773E896AFC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689017" y="209482"/>
              <a:ext cx="57050" cy="57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6D964C1D-C1AC-9D45-C5A9-B59FB7A94E6E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8860487" y="209482"/>
              <a:ext cx="57050" cy="57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9916DB64-D141-5BE7-D19A-C47A7D648FC1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9031958" y="209482"/>
              <a:ext cx="57050" cy="57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E9D1123-2A33-85E2-44AF-7F70551DBBA8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9203428" y="209482"/>
              <a:ext cx="57050" cy="57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0B60A3C-03C5-C731-24C7-3C90F726AC40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9374898" y="209482"/>
              <a:ext cx="57050" cy="57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497571DE-AA60-E5FA-1B41-B0E3AF885259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9566028" y="-94646"/>
              <a:ext cx="57050" cy="57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B4FCAC4A-62E8-5718-10BC-195AD2249DC4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9737498" y="-94646"/>
              <a:ext cx="57050" cy="57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3BA3DDDA-A311-150C-E43A-4CB7F5C5CA6B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9908968" y="-94646"/>
              <a:ext cx="57050" cy="57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995B49D1-5434-63AA-DA86-062D7C75B4CE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9566028" y="57418"/>
              <a:ext cx="57050" cy="57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7379BAE3-29DF-473A-7F22-B0F4D0C7E699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9737498" y="57418"/>
              <a:ext cx="57050" cy="57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166D9C66-1D54-55F7-5265-D6F4C1AE19FB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9908968" y="57418"/>
              <a:ext cx="57050" cy="57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F6640DC0-4592-7447-EAFD-B7700B646E30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9566028" y="209482"/>
              <a:ext cx="57050" cy="57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04BAD12-2DE2-C62D-FC58-93F61E76DE54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9737498" y="209482"/>
              <a:ext cx="57050" cy="57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4F15C776-12C4-BF46-FD41-DCA8B7610554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9908968" y="209482"/>
              <a:ext cx="57050" cy="57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34" name="平滑3">
            <a:extLst>
              <a:ext uri="{FF2B5EF4-FFF2-40B4-BE49-F238E27FC236}">
                <a16:creationId xmlns:a16="http://schemas.microsoft.com/office/drawing/2014/main" id="{252477DE-5DF0-8B5F-A621-11FB52D30251}"/>
              </a:ext>
            </a:extLst>
          </p:cNvPr>
          <p:cNvGrpSpPr/>
          <p:nvPr/>
        </p:nvGrpSpPr>
        <p:grpSpPr>
          <a:xfrm rot="10800000">
            <a:off x="694553" y="510704"/>
            <a:ext cx="1121410" cy="314960"/>
            <a:chOff x="10346364" y="648401"/>
            <a:chExt cx="1184069" cy="40330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5" name="5">
              <a:extLst>
                <a:ext uri="{FF2B5EF4-FFF2-40B4-BE49-F238E27FC236}">
                  <a16:creationId xmlns:a16="http://schemas.microsoft.com/office/drawing/2014/main" id="{42E030F5-30B3-6E21-57D5-F1E9EAC8721A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16200000">
              <a:off x="10736755" y="732376"/>
              <a:ext cx="402673" cy="23599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4">
              <a:extLst>
                <a:ext uri="{FF2B5EF4-FFF2-40B4-BE49-F238E27FC236}">
                  <a16:creationId xmlns:a16="http://schemas.microsoft.com/office/drawing/2014/main" id="{F382C7D0-0089-138B-1952-BAA30EC287CD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16200000">
              <a:off x="10499599" y="732376"/>
              <a:ext cx="402673" cy="23599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3">
              <a:extLst>
                <a:ext uri="{FF2B5EF4-FFF2-40B4-BE49-F238E27FC236}">
                  <a16:creationId xmlns:a16="http://schemas.microsoft.com/office/drawing/2014/main" id="{F34F581F-8377-0760-89AC-EC524FEB9AB4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16200000">
              <a:off x="10263024" y="732376"/>
              <a:ext cx="402673" cy="23599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2">
              <a:extLst>
                <a:ext uri="{FF2B5EF4-FFF2-40B4-BE49-F238E27FC236}">
                  <a16:creationId xmlns:a16="http://schemas.microsoft.com/office/drawing/2014/main" id="{158F33E2-2A7D-68DC-2035-E13A3AD50430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 rot="16200000">
              <a:off x="11211100" y="731741"/>
              <a:ext cx="402673" cy="23599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1">
              <a:extLst>
                <a:ext uri="{FF2B5EF4-FFF2-40B4-BE49-F238E27FC236}">
                  <a16:creationId xmlns:a16="http://schemas.microsoft.com/office/drawing/2014/main" id="{726C9204-8325-03C5-8768-19D9138C2E11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rot="16200000">
              <a:off x="10973944" y="731741"/>
              <a:ext cx="402673" cy="23599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平滑2">
            <a:extLst>
              <a:ext uri="{FF2B5EF4-FFF2-40B4-BE49-F238E27FC236}">
                <a16:creationId xmlns:a16="http://schemas.microsoft.com/office/drawing/2014/main" id="{C54E528C-1A35-8C5F-5E1D-09B03F1FC0B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560794" y="432122"/>
            <a:ext cx="207963" cy="157163"/>
          </a:xfrm>
          <a:custGeom>
            <a:avLst/>
            <a:gdLst>
              <a:gd name="connsiteX0" fmla="*/ 21522 w 182959"/>
              <a:gd name="connsiteY0" fmla="*/ 132663 h 175707"/>
              <a:gd name="connsiteX1" fmla="*/ 161437 w 182959"/>
              <a:gd name="connsiteY1" fmla="*/ 132663 h 175707"/>
              <a:gd name="connsiteX2" fmla="*/ 182959 w 182959"/>
              <a:gd name="connsiteY2" fmla="*/ 154185 h 175707"/>
              <a:gd name="connsiteX3" fmla="*/ 161437 w 182959"/>
              <a:gd name="connsiteY3" fmla="*/ 175707 h 175707"/>
              <a:gd name="connsiteX4" fmla="*/ 21522 w 182959"/>
              <a:gd name="connsiteY4" fmla="*/ 175707 h 175707"/>
              <a:gd name="connsiteX5" fmla="*/ 0 w 182959"/>
              <a:gd name="connsiteY5" fmla="*/ 154185 h 175707"/>
              <a:gd name="connsiteX6" fmla="*/ 21522 w 182959"/>
              <a:gd name="connsiteY6" fmla="*/ 132663 h 175707"/>
              <a:gd name="connsiteX7" fmla="*/ 21522 w 182959"/>
              <a:gd name="connsiteY7" fmla="*/ 66331 h 175707"/>
              <a:gd name="connsiteX8" fmla="*/ 161437 w 182959"/>
              <a:gd name="connsiteY8" fmla="*/ 66331 h 175707"/>
              <a:gd name="connsiteX9" fmla="*/ 182959 w 182959"/>
              <a:gd name="connsiteY9" fmla="*/ 87853 h 175707"/>
              <a:gd name="connsiteX10" fmla="*/ 161437 w 182959"/>
              <a:gd name="connsiteY10" fmla="*/ 109375 h 175707"/>
              <a:gd name="connsiteX11" fmla="*/ 21522 w 182959"/>
              <a:gd name="connsiteY11" fmla="*/ 109375 h 175707"/>
              <a:gd name="connsiteX12" fmla="*/ 0 w 182959"/>
              <a:gd name="connsiteY12" fmla="*/ 87853 h 175707"/>
              <a:gd name="connsiteX13" fmla="*/ 21522 w 182959"/>
              <a:gd name="connsiteY13" fmla="*/ 66331 h 175707"/>
              <a:gd name="connsiteX14" fmla="*/ 21522 w 182959"/>
              <a:gd name="connsiteY14" fmla="*/ 0 h 175707"/>
              <a:gd name="connsiteX15" fmla="*/ 161437 w 182959"/>
              <a:gd name="connsiteY15" fmla="*/ 0 h 175707"/>
              <a:gd name="connsiteX16" fmla="*/ 182959 w 182959"/>
              <a:gd name="connsiteY16" fmla="*/ 21522 h 175707"/>
              <a:gd name="connsiteX17" fmla="*/ 161437 w 182959"/>
              <a:gd name="connsiteY17" fmla="*/ 43044 h 175707"/>
              <a:gd name="connsiteX18" fmla="*/ 21522 w 182959"/>
              <a:gd name="connsiteY18" fmla="*/ 43044 h 175707"/>
              <a:gd name="connsiteX19" fmla="*/ 0 w 182959"/>
              <a:gd name="connsiteY19" fmla="*/ 21522 h 175707"/>
              <a:gd name="connsiteX20" fmla="*/ 21522 w 182959"/>
              <a:gd name="connsiteY20" fmla="*/ 0 h 175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2959" h="175707">
                <a:moveTo>
                  <a:pt x="21522" y="132663"/>
                </a:moveTo>
                <a:lnTo>
                  <a:pt x="161437" y="132663"/>
                </a:lnTo>
                <a:cubicBezTo>
                  <a:pt x="173323" y="132663"/>
                  <a:pt x="182959" y="142299"/>
                  <a:pt x="182959" y="154185"/>
                </a:cubicBezTo>
                <a:cubicBezTo>
                  <a:pt x="182959" y="166071"/>
                  <a:pt x="173323" y="175707"/>
                  <a:pt x="161437" y="175707"/>
                </a:cubicBezTo>
                <a:lnTo>
                  <a:pt x="21522" y="175707"/>
                </a:lnTo>
                <a:cubicBezTo>
                  <a:pt x="9636" y="175707"/>
                  <a:pt x="0" y="166071"/>
                  <a:pt x="0" y="154185"/>
                </a:cubicBezTo>
                <a:cubicBezTo>
                  <a:pt x="0" y="142299"/>
                  <a:pt x="9636" y="132663"/>
                  <a:pt x="21522" y="132663"/>
                </a:cubicBezTo>
                <a:close/>
                <a:moveTo>
                  <a:pt x="21522" y="66331"/>
                </a:moveTo>
                <a:lnTo>
                  <a:pt x="161437" y="66331"/>
                </a:lnTo>
                <a:cubicBezTo>
                  <a:pt x="173323" y="66331"/>
                  <a:pt x="182959" y="75967"/>
                  <a:pt x="182959" y="87853"/>
                </a:cubicBezTo>
                <a:cubicBezTo>
                  <a:pt x="182959" y="99739"/>
                  <a:pt x="173323" y="109375"/>
                  <a:pt x="161437" y="109375"/>
                </a:cubicBezTo>
                <a:lnTo>
                  <a:pt x="21522" y="109375"/>
                </a:lnTo>
                <a:cubicBezTo>
                  <a:pt x="9636" y="109375"/>
                  <a:pt x="0" y="99739"/>
                  <a:pt x="0" y="87853"/>
                </a:cubicBezTo>
                <a:cubicBezTo>
                  <a:pt x="0" y="75967"/>
                  <a:pt x="9636" y="66331"/>
                  <a:pt x="21522" y="66331"/>
                </a:cubicBezTo>
                <a:close/>
                <a:moveTo>
                  <a:pt x="21522" y="0"/>
                </a:moveTo>
                <a:lnTo>
                  <a:pt x="161437" y="0"/>
                </a:lnTo>
                <a:cubicBezTo>
                  <a:pt x="173323" y="0"/>
                  <a:pt x="182959" y="9636"/>
                  <a:pt x="182959" y="21522"/>
                </a:cubicBezTo>
                <a:cubicBezTo>
                  <a:pt x="182959" y="33408"/>
                  <a:pt x="173323" y="43044"/>
                  <a:pt x="161437" y="43044"/>
                </a:cubicBezTo>
                <a:lnTo>
                  <a:pt x="21522" y="43044"/>
                </a:lnTo>
                <a:cubicBezTo>
                  <a:pt x="9636" y="43044"/>
                  <a:pt x="0" y="33408"/>
                  <a:pt x="0" y="21522"/>
                </a:cubicBezTo>
                <a:cubicBezTo>
                  <a:pt x="0" y="9636"/>
                  <a:pt x="9636" y="0"/>
                  <a:pt x="21522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标题">
            <a:extLst>
              <a:ext uri="{FF2B5EF4-FFF2-40B4-BE49-F238E27FC236}">
                <a16:creationId xmlns:a16="http://schemas.microsoft.com/office/drawing/2014/main" id="{B0A0CF56-5301-A0DD-D6DD-D7BD442BA06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36497" y="2187403"/>
            <a:ext cx="7912735" cy="76835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r>
              <a:rPr lang="id-ID" sz="4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Thankyou</a:t>
            </a:r>
            <a:endParaRPr lang="id-ID" sz="4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标题">
            <a:extLst>
              <a:ext uri="{FF2B5EF4-FFF2-40B4-BE49-F238E27FC236}">
                <a16:creationId xmlns:a16="http://schemas.microsoft.com/office/drawing/2014/main" id="{3271D084-F890-EE6C-FFFC-72A814FA8BB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36497" y="2187403"/>
            <a:ext cx="7912735" cy="76835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r>
              <a:rPr lang="id-ID" sz="4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Thankyou</a:t>
            </a:r>
            <a:endParaRPr lang="id-ID" sz="4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标题">
            <a:extLst>
              <a:ext uri="{FF2B5EF4-FFF2-40B4-BE49-F238E27FC236}">
                <a16:creationId xmlns:a16="http://schemas.microsoft.com/office/drawing/2014/main" id="{E3769657-20BA-142F-37A3-FB41928C1B4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36497" y="2187403"/>
            <a:ext cx="7912735" cy="76835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r>
              <a:rPr lang="id-ID" sz="4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Thankyou</a:t>
            </a:r>
            <a:endParaRPr lang="id-ID" sz="4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gallery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from x="100000" y="100000"/>
                                      <p:to x="150000" y="150000"/>
                                    </p:animScale>
                                    <p:animEffect transition="out" filter="fade">
                                      <p:cBhvr>
                                        <p:cTn id="14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100000" y="100000"/>
                                      <p:to x="150000" y="150000"/>
                                    </p:animScale>
                                    <p:animEffect transition="out" filter="fade">
                                      <p:cBhvr>
                                        <p:cTn id="19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100000" y="100000"/>
                                      <p:to x="150000" y="150000"/>
                                    </p:animScale>
                                    <p:animEffect transition="out" filter="fade">
                                      <p:cBhvr>
                                        <p:cTn id="24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/>
      <p:bldP spid="10" grpId="0"/>
      <p:bldP spid="40" grpId="0" animBg="1"/>
      <p:bldP spid="41" grpId="0"/>
      <p:bldP spid="42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!!平滑1"/>
          <p:cNvSpPr/>
          <p:nvPr>
            <p:custDataLst>
              <p:tags r:id="rId2"/>
            </p:custDataLst>
          </p:nvPr>
        </p:nvSpPr>
        <p:spPr>
          <a:xfrm>
            <a:off x="10417976" y="647"/>
            <a:ext cx="1774283" cy="1828800"/>
          </a:xfrm>
          <a:custGeom>
            <a:avLst/>
            <a:gdLst>
              <a:gd name="connsiteX0" fmla="*/ 0 w 1179945"/>
              <a:gd name="connsiteY0" fmla="*/ 0 h 1216200"/>
              <a:gd name="connsiteX1" fmla="*/ 441615 w 1179945"/>
              <a:gd name="connsiteY1" fmla="*/ 0 h 1216200"/>
              <a:gd name="connsiteX2" fmla="*/ 456350 w 1179945"/>
              <a:gd name="connsiteY2" fmla="*/ 57306 h 1216200"/>
              <a:gd name="connsiteX3" fmla="*/ 1165665 w 1179945"/>
              <a:gd name="connsiteY3" fmla="*/ 766621 h 1216200"/>
              <a:gd name="connsiteX4" fmla="*/ 1179945 w 1179945"/>
              <a:gd name="connsiteY4" fmla="*/ 770292 h 1216200"/>
              <a:gd name="connsiteX5" fmla="*/ 1179945 w 1179945"/>
              <a:gd name="connsiteY5" fmla="*/ 1216200 h 1216200"/>
              <a:gd name="connsiteX6" fmla="*/ 1037116 w 1179945"/>
              <a:gd name="connsiteY6" fmla="*/ 1179475 h 1216200"/>
              <a:gd name="connsiteX7" fmla="*/ 6267 w 1179945"/>
              <a:gd name="connsiteY7" fmla="*/ 41067 h 121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945" h="1216200">
                <a:moveTo>
                  <a:pt x="0" y="0"/>
                </a:moveTo>
                <a:lnTo>
                  <a:pt x="441615" y="0"/>
                </a:lnTo>
                <a:lnTo>
                  <a:pt x="456350" y="57306"/>
                </a:lnTo>
                <a:cubicBezTo>
                  <a:pt x="561391" y="395023"/>
                  <a:pt x="827948" y="661580"/>
                  <a:pt x="1165665" y="766621"/>
                </a:cubicBezTo>
                <a:lnTo>
                  <a:pt x="1179945" y="770292"/>
                </a:lnTo>
                <a:lnTo>
                  <a:pt x="1179945" y="1216200"/>
                </a:lnTo>
                <a:lnTo>
                  <a:pt x="1037116" y="1179475"/>
                </a:lnTo>
                <a:cubicBezTo>
                  <a:pt x="516728" y="1017617"/>
                  <a:pt x="116957" y="581993"/>
                  <a:pt x="6267" y="4106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6" name="!!平滑2"/>
          <p:cNvSpPr/>
          <p:nvPr>
            <p:custDataLst>
              <p:tags r:id="rId3"/>
            </p:custDataLst>
          </p:nvPr>
        </p:nvSpPr>
        <p:spPr>
          <a:xfrm>
            <a:off x="0" y="602"/>
            <a:ext cx="3547669" cy="6857999"/>
          </a:xfrm>
          <a:custGeom>
            <a:avLst/>
            <a:gdLst>
              <a:gd name="connsiteX0" fmla="*/ 0 w 3547669"/>
              <a:gd name="connsiteY0" fmla="*/ 0 h 6857998"/>
              <a:gd name="connsiteX1" fmla="*/ 1829705 w 3547669"/>
              <a:gd name="connsiteY1" fmla="*/ 0 h 6857998"/>
              <a:gd name="connsiteX2" fmla="*/ 3547669 w 3547669"/>
              <a:gd name="connsiteY2" fmla="*/ 3435926 h 6857998"/>
              <a:gd name="connsiteX3" fmla="*/ 1836632 w 3547669"/>
              <a:gd name="connsiteY3" fmla="*/ 6857998 h 6857998"/>
              <a:gd name="connsiteX4" fmla="*/ 0 w 3547669"/>
              <a:gd name="connsiteY4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7669" h="6857998">
                <a:moveTo>
                  <a:pt x="0" y="0"/>
                </a:moveTo>
                <a:lnTo>
                  <a:pt x="1829705" y="0"/>
                </a:lnTo>
                <a:lnTo>
                  <a:pt x="3547669" y="3435926"/>
                </a:lnTo>
                <a:lnTo>
                  <a:pt x="1836632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4"/>
            </p:custDataLst>
          </p:nvPr>
        </p:nvSpPr>
        <p:spPr>
          <a:xfrm>
            <a:off x="494399" y="1577805"/>
            <a:ext cx="16654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141540" y="422589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Roboto" panose="02000000000000000000" charset="0"/>
              </a:rPr>
              <a:t>Contents</a:t>
            </a:r>
          </a:p>
        </p:txBody>
      </p:sp>
      <p:grpSp>
        <p:nvGrpSpPr>
          <p:cNvPr id="30" name="目录1"/>
          <p:cNvGrpSpPr/>
          <p:nvPr/>
        </p:nvGrpSpPr>
        <p:grpSpPr>
          <a:xfrm>
            <a:off x="4218404" y="1800348"/>
            <a:ext cx="6618007" cy="645160"/>
            <a:chOff x="6132" y="552"/>
            <a:chExt cx="11929" cy="1016"/>
          </a:xfrm>
        </p:grpSpPr>
        <p:sp>
          <p:nvSpPr>
            <p:cNvPr id="20" name="圆: 空心 19"/>
            <p:cNvSpPr/>
            <p:nvPr>
              <p:custDataLst>
                <p:tags r:id="rId12"/>
              </p:custDataLst>
            </p:nvPr>
          </p:nvSpPr>
          <p:spPr>
            <a:xfrm>
              <a:off x="6132" y="865"/>
              <a:ext cx="446" cy="390"/>
            </a:xfrm>
            <a:prstGeom prst="donu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>
              <a:normAutofit fontScale="25000" lnSpcReduction="20000"/>
            </a:bodyPr>
            <a:lstStyle/>
            <a:p>
              <a:pPr algn="ctr"/>
              <a:endParaRPr lang="zh-CN" altLang="en-US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Roboto" panose="02000000000000000000" charset="0"/>
              </a:endParaRPr>
            </a:p>
          </p:txBody>
        </p:sp>
        <p:sp>
          <p:nvSpPr>
            <p:cNvPr id="5" name="TextBox 4"/>
            <p:cNvSpPr txBox="1"/>
            <p:nvPr>
              <p:custDataLst>
                <p:tags r:id="rId13"/>
              </p:custDataLst>
            </p:nvPr>
          </p:nvSpPr>
          <p:spPr>
            <a:xfrm>
              <a:off x="6702" y="552"/>
              <a:ext cx="11359" cy="1016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zh-CN" altLang="en-US" sz="24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阿里巴巴普惠体" panose="00020600040101010101" charset="-122"/>
                  <a:sym typeface="+mn-lt"/>
                </a:rPr>
                <a:t>课题研究背景</a:t>
              </a:r>
              <a:endParaRPr lang="zh-CN" altLang="en-US" sz="2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阿里巴巴普惠体" panose="00020600040101010101" charset="-122"/>
                <a:sym typeface="+mn-lt"/>
              </a:endParaRPr>
            </a:p>
          </p:txBody>
        </p:sp>
      </p:grpSp>
      <p:grpSp>
        <p:nvGrpSpPr>
          <p:cNvPr id="4" name="目录2"/>
          <p:cNvGrpSpPr/>
          <p:nvPr/>
        </p:nvGrpSpPr>
        <p:grpSpPr>
          <a:xfrm>
            <a:off x="4218403" y="2585526"/>
            <a:ext cx="6842125" cy="645160"/>
            <a:chOff x="6615" y="2375"/>
            <a:chExt cx="10775" cy="1016"/>
          </a:xfrm>
        </p:grpSpPr>
        <p:sp>
          <p:nvSpPr>
            <p:cNvPr id="9" name="TextBox 4"/>
            <p:cNvSpPr txBox="1"/>
            <p:nvPr>
              <p:custDataLst>
                <p:tags r:id="rId10"/>
              </p:custDataLst>
            </p:nvPr>
          </p:nvSpPr>
          <p:spPr>
            <a:xfrm>
              <a:off x="7077" y="2375"/>
              <a:ext cx="10313" cy="1016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zh-CN" altLang="en-US" sz="24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阿里巴巴普惠体" panose="00020600040101010101" charset="-122"/>
                  <a:sym typeface="+mn-lt"/>
                </a:rPr>
                <a:t>博客系统构建与设计</a:t>
              </a:r>
              <a:endParaRPr lang="zh-CN" altLang="en-US" sz="2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阿里巴巴普惠体" panose="00020600040101010101" charset="-122"/>
                <a:sym typeface="+mn-lt"/>
              </a:endParaRPr>
            </a:p>
          </p:txBody>
        </p:sp>
        <p:sp>
          <p:nvSpPr>
            <p:cNvPr id="2" name="圆: 空心 19"/>
            <p:cNvSpPr/>
            <p:nvPr>
              <p:custDataLst>
                <p:tags r:id="rId11"/>
              </p:custDataLst>
            </p:nvPr>
          </p:nvSpPr>
          <p:spPr>
            <a:xfrm>
              <a:off x="6615" y="2688"/>
              <a:ext cx="390" cy="390"/>
            </a:xfrm>
            <a:prstGeom prst="donu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>
              <a:normAutofit fontScale="25000" lnSpcReduction="20000"/>
            </a:bodyPr>
            <a:lstStyle/>
            <a:p>
              <a:pPr algn="ctr"/>
              <a:endParaRPr lang="zh-CN" altLang="en-US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Roboto" panose="02000000000000000000" charset="0"/>
              </a:endParaRPr>
            </a:p>
          </p:txBody>
        </p:sp>
      </p:grpSp>
      <p:grpSp>
        <p:nvGrpSpPr>
          <p:cNvPr id="7" name="目录3"/>
          <p:cNvGrpSpPr/>
          <p:nvPr/>
        </p:nvGrpSpPr>
        <p:grpSpPr>
          <a:xfrm>
            <a:off x="4218404" y="3370704"/>
            <a:ext cx="6266815" cy="645160"/>
            <a:chOff x="7311" y="3997"/>
            <a:chExt cx="9869" cy="1016"/>
          </a:xfrm>
        </p:grpSpPr>
        <p:sp>
          <p:nvSpPr>
            <p:cNvPr id="11" name="TextBox 4"/>
            <p:cNvSpPr txBox="1"/>
            <p:nvPr>
              <p:custDataLst>
                <p:tags r:id="rId8"/>
              </p:custDataLst>
            </p:nvPr>
          </p:nvSpPr>
          <p:spPr>
            <a:xfrm>
              <a:off x="7794" y="3997"/>
              <a:ext cx="9387" cy="1016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zh-CN" altLang="en-US" sz="24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阿里巴巴普惠体" panose="00020600040101010101" charset="-122"/>
                  <a:sym typeface="+mn-lt"/>
                </a:rPr>
                <a:t>功能实现及技术路径</a:t>
              </a:r>
              <a:endParaRPr lang="zh-CN" altLang="en-US" sz="2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阿里巴巴普惠体" panose="00020600040101010101" charset="-122"/>
                <a:sym typeface="+mn-lt"/>
              </a:endParaRPr>
            </a:p>
          </p:txBody>
        </p:sp>
        <p:sp>
          <p:nvSpPr>
            <p:cNvPr id="6" name="圆: 空心 19"/>
            <p:cNvSpPr/>
            <p:nvPr>
              <p:custDataLst>
                <p:tags r:id="rId9"/>
              </p:custDataLst>
            </p:nvPr>
          </p:nvSpPr>
          <p:spPr>
            <a:xfrm>
              <a:off x="7311" y="4310"/>
              <a:ext cx="390" cy="390"/>
            </a:xfrm>
            <a:prstGeom prst="donu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>
              <a:normAutofit fontScale="25000" lnSpcReduction="20000"/>
            </a:bodyPr>
            <a:lstStyle/>
            <a:p>
              <a:pPr algn="ctr"/>
              <a:endParaRPr lang="zh-CN" altLang="en-US"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Roboto" panose="02000000000000000000" charset="0"/>
              </a:endParaRPr>
            </a:p>
          </p:txBody>
        </p:sp>
      </p:grpSp>
      <p:grpSp>
        <p:nvGrpSpPr>
          <p:cNvPr id="19" name="目录4"/>
          <p:cNvGrpSpPr/>
          <p:nvPr/>
        </p:nvGrpSpPr>
        <p:grpSpPr>
          <a:xfrm>
            <a:off x="4218404" y="4155882"/>
            <a:ext cx="6341111" cy="645160"/>
            <a:chOff x="7404" y="5619"/>
            <a:chExt cx="9986" cy="1016"/>
          </a:xfrm>
        </p:grpSpPr>
        <p:sp>
          <p:nvSpPr>
            <p:cNvPr id="13" name="TextBox 4"/>
            <p:cNvSpPr txBox="1"/>
            <p:nvPr>
              <p:custDataLst>
                <p:tags r:id="rId6"/>
              </p:custDataLst>
            </p:nvPr>
          </p:nvSpPr>
          <p:spPr>
            <a:xfrm>
              <a:off x="7906" y="5619"/>
              <a:ext cx="9484" cy="1016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zh-CN" altLang="en-US" sz="24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阿里巴巴普惠体" panose="00020600040101010101" charset="-122"/>
                  <a:sym typeface="+mn-lt"/>
                </a:rPr>
                <a:t>未来发展与优化方向</a:t>
              </a:r>
              <a:endParaRPr lang="zh-CN" altLang="en-US" sz="2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阿里巴巴普惠体" panose="00020600040101010101" charset="-122"/>
                <a:sym typeface="+mn-lt"/>
              </a:endParaRPr>
            </a:p>
          </p:txBody>
        </p:sp>
        <p:sp>
          <p:nvSpPr>
            <p:cNvPr id="12" name="圆: 空心 19"/>
            <p:cNvSpPr/>
            <p:nvPr>
              <p:custDataLst>
                <p:tags r:id="rId7"/>
              </p:custDataLst>
            </p:nvPr>
          </p:nvSpPr>
          <p:spPr>
            <a:xfrm>
              <a:off x="7404" y="5932"/>
              <a:ext cx="390" cy="390"/>
            </a:xfrm>
            <a:prstGeom prst="donu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>
              <a:normAutofit fontScale="25000" lnSpcReduction="20000"/>
            </a:bodyPr>
            <a:lstStyle/>
            <a:p>
              <a:pPr algn="ctr"/>
              <a:endParaRPr lang="zh-CN" altLang="en-US"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Roboto" panose="02000000000000000000" charset="0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allery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6" grpId="0" animBg="1"/>
      <p:bldP spid="28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平滑1"/>
          <p:cNvCxnSpPr/>
          <p:nvPr>
            <p:custDataLst>
              <p:tags r:id="rId2"/>
            </p:custDataLst>
          </p:nvPr>
        </p:nvCxnSpPr>
        <p:spPr>
          <a:xfrm>
            <a:off x="10914457" y="-6813"/>
            <a:ext cx="0" cy="1649623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5"/>
          <p:cNvSpPr/>
          <p:nvPr>
            <p:custDataLst>
              <p:tags r:id="rId3"/>
            </p:custDataLst>
          </p:nvPr>
        </p:nvSpPr>
        <p:spPr>
          <a:xfrm flipH="1">
            <a:off x="11597005" y="250190"/>
            <a:ext cx="339090" cy="340360"/>
          </a:xfrm>
          <a:custGeom>
            <a:avLst/>
            <a:gdLst>
              <a:gd name="connsiteX0" fmla="*/ 316376 w 718878"/>
              <a:gd name="connsiteY0" fmla="*/ 634637 h 719819"/>
              <a:gd name="connsiteX1" fmla="*/ 401558 w 718878"/>
              <a:gd name="connsiteY1" fmla="*/ 634637 h 719819"/>
              <a:gd name="connsiteX2" fmla="*/ 401558 w 718878"/>
              <a:gd name="connsiteY2" fmla="*/ 719819 h 719819"/>
              <a:gd name="connsiteX3" fmla="*/ 316376 w 718878"/>
              <a:gd name="connsiteY3" fmla="*/ 719819 h 719819"/>
              <a:gd name="connsiteX4" fmla="*/ 632753 w 718878"/>
              <a:gd name="connsiteY4" fmla="*/ 634636 h 719819"/>
              <a:gd name="connsiteX5" fmla="*/ 717935 w 718878"/>
              <a:gd name="connsiteY5" fmla="*/ 634636 h 719819"/>
              <a:gd name="connsiteX6" fmla="*/ 717935 w 718878"/>
              <a:gd name="connsiteY6" fmla="*/ 719818 h 719819"/>
              <a:gd name="connsiteX7" fmla="*/ 632753 w 718878"/>
              <a:gd name="connsiteY7" fmla="*/ 719818 h 719819"/>
              <a:gd name="connsiteX8" fmla="*/ 0 w 718878"/>
              <a:gd name="connsiteY8" fmla="*/ 634636 h 719819"/>
              <a:gd name="connsiteX9" fmla="*/ 85182 w 718878"/>
              <a:gd name="connsiteY9" fmla="*/ 634636 h 719819"/>
              <a:gd name="connsiteX10" fmla="*/ 85182 w 718878"/>
              <a:gd name="connsiteY10" fmla="*/ 719818 h 719819"/>
              <a:gd name="connsiteX11" fmla="*/ 0 w 718878"/>
              <a:gd name="connsiteY11" fmla="*/ 719818 h 719819"/>
              <a:gd name="connsiteX12" fmla="*/ 632756 w 718878"/>
              <a:gd name="connsiteY12" fmla="*/ 317318 h 719819"/>
              <a:gd name="connsiteX13" fmla="*/ 717938 w 718878"/>
              <a:gd name="connsiteY13" fmla="*/ 317318 h 719819"/>
              <a:gd name="connsiteX14" fmla="*/ 717938 w 718878"/>
              <a:gd name="connsiteY14" fmla="*/ 402500 h 719819"/>
              <a:gd name="connsiteX15" fmla="*/ 632756 w 718878"/>
              <a:gd name="connsiteY15" fmla="*/ 402500 h 719819"/>
              <a:gd name="connsiteX16" fmla="*/ 316378 w 718878"/>
              <a:gd name="connsiteY16" fmla="*/ 317318 h 719819"/>
              <a:gd name="connsiteX17" fmla="*/ 401560 w 718878"/>
              <a:gd name="connsiteY17" fmla="*/ 317318 h 719819"/>
              <a:gd name="connsiteX18" fmla="*/ 401560 w 718878"/>
              <a:gd name="connsiteY18" fmla="*/ 402500 h 719819"/>
              <a:gd name="connsiteX19" fmla="*/ 316378 w 718878"/>
              <a:gd name="connsiteY19" fmla="*/ 402500 h 719819"/>
              <a:gd name="connsiteX20" fmla="*/ 0 w 718878"/>
              <a:gd name="connsiteY20" fmla="*/ 317318 h 719819"/>
              <a:gd name="connsiteX21" fmla="*/ 85182 w 718878"/>
              <a:gd name="connsiteY21" fmla="*/ 317318 h 719819"/>
              <a:gd name="connsiteX22" fmla="*/ 85182 w 718878"/>
              <a:gd name="connsiteY22" fmla="*/ 402500 h 719819"/>
              <a:gd name="connsiteX23" fmla="*/ 0 w 718878"/>
              <a:gd name="connsiteY23" fmla="*/ 402500 h 719819"/>
              <a:gd name="connsiteX24" fmla="*/ 633696 w 718878"/>
              <a:gd name="connsiteY24" fmla="*/ 0 h 719819"/>
              <a:gd name="connsiteX25" fmla="*/ 718878 w 718878"/>
              <a:gd name="connsiteY25" fmla="*/ 0 h 719819"/>
              <a:gd name="connsiteX26" fmla="*/ 718878 w 718878"/>
              <a:gd name="connsiteY26" fmla="*/ 85182 h 719819"/>
              <a:gd name="connsiteX27" fmla="*/ 633696 w 718878"/>
              <a:gd name="connsiteY27" fmla="*/ 85182 h 719819"/>
              <a:gd name="connsiteX28" fmla="*/ 316378 w 718878"/>
              <a:gd name="connsiteY28" fmla="*/ 0 h 719819"/>
              <a:gd name="connsiteX29" fmla="*/ 401560 w 718878"/>
              <a:gd name="connsiteY29" fmla="*/ 0 h 719819"/>
              <a:gd name="connsiteX30" fmla="*/ 401560 w 718878"/>
              <a:gd name="connsiteY30" fmla="*/ 85182 h 719819"/>
              <a:gd name="connsiteX31" fmla="*/ 316378 w 718878"/>
              <a:gd name="connsiteY31" fmla="*/ 85182 h 719819"/>
              <a:gd name="connsiteX32" fmla="*/ 0 w 718878"/>
              <a:gd name="connsiteY32" fmla="*/ 0 h 719819"/>
              <a:gd name="connsiteX33" fmla="*/ 85182 w 718878"/>
              <a:gd name="connsiteY33" fmla="*/ 0 h 719819"/>
              <a:gd name="connsiteX34" fmla="*/ 85182 w 718878"/>
              <a:gd name="connsiteY34" fmla="*/ 85182 h 719819"/>
              <a:gd name="connsiteX35" fmla="*/ 0 w 718878"/>
              <a:gd name="connsiteY35" fmla="*/ 85182 h 71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18878" h="719819">
                <a:moveTo>
                  <a:pt x="316376" y="634637"/>
                </a:moveTo>
                <a:lnTo>
                  <a:pt x="401558" y="634637"/>
                </a:lnTo>
                <a:lnTo>
                  <a:pt x="401558" y="719819"/>
                </a:lnTo>
                <a:lnTo>
                  <a:pt x="316376" y="719819"/>
                </a:lnTo>
                <a:close/>
                <a:moveTo>
                  <a:pt x="632753" y="634636"/>
                </a:moveTo>
                <a:lnTo>
                  <a:pt x="717935" y="634636"/>
                </a:lnTo>
                <a:lnTo>
                  <a:pt x="717935" y="719818"/>
                </a:lnTo>
                <a:lnTo>
                  <a:pt x="632753" y="719818"/>
                </a:lnTo>
                <a:close/>
                <a:moveTo>
                  <a:pt x="0" y="634636"/>
                </a:moveTo>
                <a:lnTo>
                  <a:pt x="85182" y="634636"/>
                </a:lnTo>
                <a:lnTo>
                  <a:pt x="85182" y="719818"/>
                </a:lnTo>
                <a:lnTo>
                  <a:pt x="0" y="719818"/>
                </a:lnTo>
                <a:close/>
                <a:moveTo>
                  <a:pt x="632756" y="317318"/>
                </a:moveTo>
                <a:lnTo>
                  <a:pt x="717938" y="317318"/>
                </a:lnTo>
                <a:lnTo>
                  <a:pt x="717938" y="402500"/>
                </a:lnTo>
                <a:lnTo>
                  <a:pt x="632756" y="402500"/>
                </a:lnTo>
                <a:close/>
                <a:moveTo>
                  <a:pt x="316378" y="317318"/>
                </a:moveTo>
                <a:lnTo>
                  <a:pt x="401560" y="317318"/>
                </a:lnTo>
                <a:lnTo>
                  <a:pt x="401560" y="402500"/>
                </a:lnTo>
                <a:lnTo>
                  <a:pt x="316378" y="402500"/>
                </a:lnTo>
                <a:close/>
                <a:moveTo>
                  <a:pt x="0" y="317318"/>
                </a:moveTo>
                <a:lnTo>
                  <a:pt x="85182" y="317318"/>
                </a:lnTo>
                <a:lnTo>
                  <a:pt x="85182" y="402500"/>
                </a:lnTo>
                <a:lnTo>
                  <a:pt x="0" y="402500"/>
                </a:lnTo>
                <a:close/>
                <a:moveTo>
                  <a:pt x="633696" y="0"/>
                </a:moveTo>
                <a:lnTo>
                  <a:pt x="718878" y="0"/>
                </a:lnTo>
                <a:lnTo>
                  <a:pt x="718878" y="85182"/>
                </a:lnTo>
                <a:lnTo>
                  <a:pt x="633696" y="85182"/>
                </a:lnTo>
                <a:close/>
                <a:moveTo>
                  <a:pt x="316378" y="0"/>
                </a:moveTo>
                <a:lnTo>
                  <a:pt x="401560" y="0"/>
                </a:lnTo>
                <a:lnTo>
                  <a:pt x="401560" y="85182"/>
                </a:lnTo>
                <a:lnTo>
                  <a:pt x="316378" y="85182"/>
                </a:lnTo>
                <a:close/>
                <a:moveTo>
                  <a:pt x="0" y="0"/>
                </a:moveTo>
                <a:lnTo>
                  <a:pt x="85182" y="0"/>
                </a:lnTo>
                <a:lnTo>
                  <a:pt x="85182" y="85182"/>
                </a:lnTo>
                <a:lnTo>
                  <a:pt x="0" y="85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标题"/>
          <p:cNvSpPr txBox="1"/>
          <p:nvPr>
            <p:custDataLst>
              <p:tags r:id="rId4"/>
            </p:custDataLst>
          </p:nvPr>
        </p:nvSpPr>
        <p:spPr>
          <a:xfrm>
            <a:off x="4208667" y="2700973"/>
            <a:ext cx="6705789" cy="548004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 lnSpcReduction="10000"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课题研究背景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39" name="Rectangle 38"/>
          <p:cNvSpPr/>
          <p:nvPr>
            <p:custDataLst>
              <p:tags r:id="rId5"/>
            </p:custDataLst>
          </p:nvPr>
        </p:nvSpPr>
        <p:spPr>
          <a:xfrm>
            <a:off x="2590744" y="2675573"/>
            <a:ext cx="1475509" cy="921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序号"/>
          <p:cNvSpPr txBox="1"/>
          <p:nvPr>
            <p:custDataLst>
              <p:tags r:id="rId6"/>
            </p:custDataLst>
          </p:nvPr>
        </p:nvSpPr>
        <p:spPr>
          <a:xfrm>
            <a:off x="2762713" y="2675890"/>
            <a:ext cx="1131570" cy="101473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l"/>
            <a:r>
              <a:rPr lang="en-US" altLang="zh-CN" sz="6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01</a:t>
            </a:r>
            <a:endParaRPr lang="en-US" altLang="zh-CN" sz="60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" name="副标题"/>
          <p:cNvSpPr txBox="1"/>
          <p:nvPr>
            <p:custDataLst>
              <p:tags r:id="rId7"/>
            </p:custDataLst>
          </p:nvPr>
        </p:nvSpPr>
        <p:spPr>
          <a:xfrm>
            <a:off x="4208667" y="3248978"/>
            <a:ext cx="5645317" cy="316230"/>
          </a:xfrm>
          <a:prstGeom prst="rect">
            <a:avLst/>
          </a:prstGeom>
          <a:noFill/>
        </p:spPr>
        <p:txBody>
          <a:bodyPr wrap="square" rtlCol="0" anchor="ctr" anchorCtr="0">
            <a:normAutofit fontScale="95000"/>
          </a:bodyPr>
          <a:lstStyle/>
          <a:p>
            <a:r>
              <a:rPr lang="en-US" sz="1400">
                <a:solidFill>
                  <a:schemeClr val="tx1">
                    <a:alpha val="7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Background of the research topic.</a:t>
            </a:r>
            <a:endParaRPr lang="en-ID" altLang="en-US" sz="1400" b="1" dirty="0">
              <a:solidFill>
                <a:schemeClr val="tx1">
                  <a:alpha val="7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cxnSp>
        <p:nvCxnSpPr>
          <p:cNvPr id="5" name="平滑2"/>
          <p:cNvCxnSpPr/>
          <p:nvPr>
            <p:custDataLst>
              <p:tags r:id="rId8"/>
            </p:custDataLst>
          </p:nvPr>
        </p:nvCxnSpPr>
        <p:spPr>
          <a:xfrm>
            <a:off x="715723" y="3422856"/>
            <a:ext cx="0" cy="3435178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allery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9" grpId="0"/>
      <p:bldP spid="39" grpId="0" animBg="1"/>
      <p:bldP spid="6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背景">
            <a:extLst>
              <a:ext uri="{FF2B5EF4-FFF2-40B4-BE49-F238E27FC236}">
                <a16:creationId xmlns:a16="http://schemas.microsoft.com/office/drawing/2014/main" id="{0F6FC545-DC3D-E079-02E7-50B4E1E7B6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!!平滑7">
            <a:extLst>
              <a:ext uri="{FF2B5EF4-FFF2-40B4-BE49-F238E27FC236}">
                <a16:creationId xmlns:a16="http://schemas.microsoft.com/office/drawing/2014/main" id="{BAAD1901-BD9E-85A3-4FD4-E9F088B87AF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948490" y="0"/>
            <a:ext cx="243338" cy="175846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334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!!平滑9">
            <a:extLst>
              <a:ext uri="{FF2B5EF4-FFF2-40B4-BE49-F238E27FC236}">
                <a16:creationId xmlns:a16="http://schemas.microsoft.com/office/drawing/2014/main" id="{7B6CFE7D-14B7-371C-3804-219EA837F5C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5400000">
            <a:off x="-390030" y="6022902"/>
            <a:ext cx="2338882" cy="2169826"/>
          </a:xfrm>
          <a:custGeom>
            <a:avLst/>
            <a:gdLst>
              <a:gd name="connsiteX0" fmla="*/ 588645 w 899159"/>
              <a:gd name="connsiteY0" fmla="*/ 0 h 824864"/>
              <a:gd name="connsiteX1" fmla="*/ 310515 w 899159"/>
              <a:gd name="connsiteY1" fmla="*/ 0 h 824864"/>
              <a:gd name="connsiteX2" fmla="*/ 161925 w 899159"/>
              <a:gd name="connsiteY2" fmla="*/ 85725 h 824864"/>
              <a:gd name="connsiteX3" fmla="*/ 22860 w 899159"/>
              <a:gd name="connsiteY3" fmla="*/ 326708 h 824864"/>
              <a:gd name="connsiteX4" fmla="*/ 22860 w 899159"/>
              <a:gd name="connsiteY4" fmla="*/ 498158 h 824864"/>
              <a:gd name="connsiteX5" fmla="*/ 161925 w 899159"/>
              <a:gd name="connsiteY5" fmla="*/ 739140 h 824864"/>
              <a:gd name="connsiteX6" fmla="*/ 310515 w 899159"/>
              <a:gd name="connsiteY6" fmla="*/ 824865 h 824864"/>
              <a:gd name="connsiteX7" fmla="*/ 588645 w 899159"/>
              <a:gd name="connsiteY7" fmla="*/ 824865 h 824864"/>
              <a:gd name="connsiteX8" fmla="*/ 737235 w 899159"/>
              <a:gd name="connsiteY8" fmla="*/ 739140 h 824864"/>
              <a:gd name="connsiteX9" fmla="*/ 876300 w 899159"/>
              <a:gd name="connsiteY9" fmla="*/ 498158 h 824864"/>
              <a:gd name="connsiteX10" fmla="*/ 876300 w 899159"/>
              <a:gd name="connsiteY10" fmla="*/ 326708 h 824864"/>
              <a:gd name="connsiteX11" fmla="*/ 737235 w 899159"/>
              <a:gd name="connsiteY11" fmla="*/ 85725 h 824864"/>
              <a:gd name="connsiteX12" fmla="*/ 588645 w 899159"/>
              <a:gd name="connsiteY12" fmla="*/ 0 h 82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99159" h="824864">
                <a:moveTo>
                  <a:pt x="588645" y="0"/>
                </a:moveTo>
                <a:lnTo>
                  <a:pt x="310515" y="0"/>
                </a:lnTo>
                <a:cubicBezTo>
                  <a:pt x="249555" y="0"/>
                  <a:pt x="192405" y="32385"/>
                  <a:pt x="161925" y="85725"/>
                </a:cubicBezTo>
                <a:lnTo>
                  <a:pt x="22860" y="326708"/>
                </a:lnTo>
                <a:cubicBezTo>
                  <a:pt x="-7620" y="380048"/>
                  <a:pt x="-7620" y="444818"/>
                  <a:pt x="22860" y="498158"/>
                </a:cubicBezTo>
                <a:lnTo>
                  <a:pt x="161925" y="739140"/>
                </a:lnTo>
                <a:cubicBezTo>
                  <a:pt x="192405" y="792480"/>
                  <a:pt x="248603" y="824865"/>
                  <a:pt x="310515" y="824865"/>
                </a:cubicBezTo>
                <a:lnTo>
                  <a:pt x="588645" y="824865"/>
                </a:lnTo>
                <a:cubicBezTo>
                  <a:pt x="649605" y="824865"/>
                  <a:pt x="706755" y="792480"/>
                  <a:pt x="737235" y="739140"/>
                </a:cubicBezTo>
                <a:lnTo>
                  <a:pt x="876300" y="498158"/>
                </a:lnTo>
                <a:cubicBezTo>
                  <a:pt x="906780" y="444818"/>
                  <a:pt x="906780" y="380048"/>
                  <a:pt x="876300" y="326708"/>
                </a:cubicBezTo>
                <a:lnTo>
                  <a:pt x="737235" y="85725"/>
                </a:lnTo>
                <a:cubicBezTo>
                  <a:pt x="706755" y="32385"/>
                  <a:pt x="650558" y="0"/>
                  <a:pt x="588645" y="0"/>
                </a:cubicBezTo>
                <a:close/>
              </a:path>
            </a:pathLst>
          </a:custGeom>
          <a:noFill/>
          <a:ln w="57150" cap="flat">
            <a:solidFill>
              <a:schemeClr val="accent2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图片1"/>
          <p:cNvSpPr/>
          <p:nvPr>
            <p:custDataLst>
              <p:tags r:id="rId4"/>
            </p:custDataLst>
          </p:nvPr>
        </p:nvSpPr>
        <p:spPr>
          <a:xfrm>
            <a:off x="6574367" y="592667"/>
            <a:ext cx="4318000" cy="2766907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0" h="3268">
                <a:moveTo>
                  <a:pt x="0" y="0"/>
                </a:moveTo>
                <a:lnTo>
                  <a:pt x="5100" y="0"/>
                </a:lnTo>
                <a:lnTo>
                  <a:pt x="5100" y="3268"/>
                </a:lnTo>
                <a:lnTo>
                  <a:pt x="0" y="326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12"/>
            <a:srcRect/>
            <a:stretch>
              <a:fillRect t="-28029" b="-28029"/>
            </a:stretch>
          </a:blipFill>
          <a:ln>
            <a:noFill/>
          </a:ln>
        </p:spPr>
        <p:txBody>
          <a:bodyPr spcFirstLastPara="1" wrap="square" lIns="60950" tIns="30466" rIns="60950" bIns="30466" anchor="ctr" anchorCtr="0">
            <a:noAutofit/>
          </a:bodyPr>
          <a:lstStyle/>
          <a:p>
            <a:pPr algn="ctr"/>
            <a:endParaRPr sz="12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" name="图片2"/>
          <p:cNvSpPr/>
          <p:nvPr>
            <p:custDataLst>
              <p:tags r:id="rId5"/>
            </p:custDataLst>
          </p:nvPr>
        </p:nvSpPr>
        <p:spPr>
          <a:xfrm>
            <a:off x="6574367" y="3578860"/>
            <a:ext cx="4318000" cy="2766907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0" h="3268">
                <a:moveTo>
                  <a:pt x="0" y="0"/>
                </a:moveTo>
                <a:lnTo>
                  <a:pt x="5100" y="0"/>
                </a:lnTo>
                <a:lnTo>
                  <a:pt x="5100" y="3268"/>
                </a:lnTo>
                <a:lnTo>
                  <a:pt x="0" y="326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13"/>
            <a:srcRect/>
            <a:stretch>
              <a:fillRect t="-28029" b="-28029"/>
            </a:stretch>
          </a:blipFill>
          <a:ln>
            <a:noFill/>
          </a:ln>
        </p:spPr>
        <p:txBody>
          <a:bodyPr spcFirstLastPara="1" wrap="square" lIns="60950" tIns="30466" rIns="60950" bIns="30466" anchor="ctr" anchorCtr="0">
            <a:noAutofit/>
          </a:bodyPr>
          <a:lstStyle/>
          <a:p>
            <a:pPr algn="ctr"/>
            <a:endParaRPr sz="12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4" name="标题"/>
          <p:cNvSpPr txBox="1"/>
          <p:nvPr>
            <p:custDataLst>
              <p:tags r:id="rId6"/>
            </p:custDataLst>
          </p:nvPr>
        </p:nvSpPr>
        <p:spPr>
          <a:xfrm>
            <a:off x="1039089" y="712725"/>
            <a:ext cx="4942611" cy="470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6" rIns="60950" bIns="30466" anchor="t" anchorCtr="0">
            <a:normAutofit/>
          </a:bodyPr>
          <a:lstStyle/>
          <a:p>
            <a:pPr defTabSz="228600">
              <a:defRPr/>
            </a:pPr>
            <a:r>
              <a:rPr lang="zh-CN" altLang="en-US" sz="2665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科技日新月异</a:t>
            </a:r>
            <a:endParaRPr lang="zh-CN" altLang="en-US" sz="2665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6" name="内容"/>
          <p:cNvSpPr txBox="1"/>
          <p:nvPr>
            <p:custDataLst>
              <p:tags r:id="rId7"/>
            </p:custDataLst>
          </p:nvPr>
        </p:nvSpPr>
        <p:spPr>
          <a:xfrm>
            <a:off x="1039089" y="1364032"/>
            <a:ext cx="5158511" cy="258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6" rIns="60950" bIns="30466" anchor="t" anchorCtr="0">
            <a:norm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altLang="zh-CN" sz="1124" kern="0">
                <a:latin typeface="微软雅黑" panose="020B0503020204020204" charset="-122"/>
                <a:ea typeface="微软雅黑" panose="020B0503020204020204" charset="-122"/>
                <a:sym typeface="Roboto" panose="02000000000000000000"/>
              </a:rPr>
              <a:t>1. </a:t>
            </a:r>
            <a:r>
              <a:rPr lang="zh-CN" altLang="en-US" sz="1124" kern="0">
                <a:latin typeface="微软雅黑" panose="020B0503020204020204" charset="-122"/>
                <a:ea typeface="微软雅黑" panose="020B0503020204020204" charset="-122"/>
                <a:sym typeface="Roboto" panose="02000000000000000000"/>
              </a:rPr>
              <a:t>技术的不断更新与应用，伴随着博客管理系统的不断完善。基于</a:t>
            </a:r>
            <a:r>
              <a:rPr lang="en-US" altLang="zh-CN" sz="1124" kern="0">
                <a:latin typeface="微软雅黑" panose="020B0503020204020204" charset="-122"/>
                <a:ea typeface="微软雅黑" panose="020B0503020204020204" charset="-122"/>
                <a:sym typeface="Roboto" panose="02000000000000000000"/>
              </a:rPr>
              <a:t>SpringBoot</a:t>
            </a:r>
            <a:r>
              <a:rPr lang="zh-CN" altLang="en-US" sz="1124" kern="0">
                <a:latin typeface="微软雅黑" panose="020B0503020204020204" charset="-122"/>
                <a:ea typeface="微软雅黑" panose="020B0503020204020204" charset="-122"/>
                <a:sym typeface="Roboto" panose="02000000000000000000"/>
              </a:rPr>
              <a:t>的个人博客管理系统，采用了现代化的技术架构，实现了高效、安全、稳定的博客管理功能。
</a:t>
            </a:r>
            <a:r>
              <a:rPr lang="en-US" altLang="zh-CN" sz="1124" kern="0">
                <a:latin typeface="微软雅黑" panose="020B0503020204020204" charset="-122"/>
                <a:ea typeface="微软雅黑" panose="020B0503020204020204" charset="-122"/>
                <a:sym typeface="Roboto" panose="02000000000000000000"/>
              </a:rPr>
              <a:t>2. </a:t>
            </a:r>
            <a:r>
              <a:rPr lang="zh-CN" altLang="en-US" sz="1124" kern="0">
                <a:latin typeface="微软雅黑" panose="020B0503020204020204" charset="-122"/>
                <a:ea typeface="微软雅黑" panose="020B0503020204020204" charset="-122"/>
                <a:sym typeface="Roboto" panose="02000000000000000000"/>
              </a:rPr>
              <a:t>科技的发展使得用户对博客的需求越来越高，对博客管理系统的要求也日益提升。基于</a:t>
            </a:r>
            <a:r>
              <a:rPr lang="en-US" altLang="zh-CN" sz="1124" kern="0">
                <a:latin typeface="微软雅黑" panose="020B0503020204020204" charset="-122"/>
                <a:ea typeface="微软雅黑" panose="020B0503020204020204" charset="-122"/>
                <a:sym typeface="Roboto" panose="02000000000000000000"/>
              </a:rPr>
              <a:t>SpringBoot</a:t>
            </a:r>
            <a:r>
              <a:rPr lang="zh-CN" altLang="en-US" sz="1124" kern="0">
                <a:latin typeface="微软雅黑" panose="020B0503020204020204" charset="-122"/>
                <a:ea typeface="微软雅黑" panose="020B0503020204020204" charset="-122"/>
                <a:sym typeface="Roboto" panose="02000000000000000000"/>
              </a:rPr>
              <a:t>的个人博客管理系统，具有良好的用户交互体验和高度可定制性，可以满足用户不同的需求。
</a:t>
            </a:r>
            <a:r>
              <a:rPr lang="en-US" altLang="zh-CN" sz="1124" kern="0">
                <a:latin typeface="微软雅黑" panose="020B0503020204020204" charset="-122"/>
                <a:ea typeface="微软雅黑" panose="020B0503020204020204" charset="-122"/>
                <a:sym typeface="Roboto" panose="02000000000000000000"/>
              </a:rPr>
              <a:t>3. </a:t>
            </a:r>
            <a:r>
              <a:rPr lang="zh-CN" altLang="en-US" sz="1124" kern="0">
                <a:latin typeface="微软雅黑" panose="020B0503020204020204" charset="-122"/>
                <a:ea typeface="微软雅黑" panose="020B0503020204020204" charset="-122"/>
                <a:sym typeface="Roboto" panose="02000000000000000000"/>
              </a:rPr>
              <a:t>科技的进步带来了越来越多的数据，对于博客管理系统来说，如何高效地处理和存储数据也成为一个重要的问题。基于</a:t>
            </a:r>
            <a:r>
              <a:rPr lang="en-US" altLang="zh-CN" sz="1124" kern="0">
                <a:latin typeface="微软雅黑" panose="020B0503020204020204" charset="-122"/>
                <a:ea typeface="微软雅黑" panose="020B0503020204020204" charset="-122"/>
                <a:sym typeface="Roboto" panose="02000000000000000000"/>
              </a:rPr>
              <a:t>SpringBoot</a:t>
            </a:r>
            <a:r>
              <a:rPr lang="zh-CN" altLang="en-US" sz="1124" kern="0">
                <a:latin typeface="微软雅黑" panose="020B0503020204020204" charset="-122"/>
                <a:ea typeface="微软雅黑" panose="020B0503020204020204" charset="-122"/>
                <a:sym typeface="Roboto" panose="02000000000000000000"/>
              </a:rPr>
              <a:t>的个人博客管理系统采用了现代化的数据处理和存储技术，可以帮助用户轻松地管理大量的数据，提高数据的安全性和可靠性。</a:t>
            </a:r>
            <a:endParaRPr lang="en-US" sz="1124" kern="0" dirty="0">
              <a:latin typeface="微软雅黑" panose="020B0503020204020204" charset="-122"/>
              <a:ea typeface="微软雅黑" panose="020B0503020204020204" charset="-122"/>
              <a:sym typeface="Roboto" panose="02000000000000000000"/>
            </a:endParaRPr>
          </a:p>
        </p:txBody>
      </p:sp>
      <p:sp>
        <p:nvSpPr>
          <p:cNvPr id="177" name="矩形"/>
          <p:cNvSpPr/>
          <p:nvPr>
            <p:custDataLst>
              <p:tags r:id="rId8"/>
            </p:custDataLst>
          </p:nvPr>
        </p:nvSpPr>
        <p:spPr>
          <a:xfrm>
            <a:off x="1039089" y="5036820"/>
            <a:ext cx="1846987" cy="36381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950" tIns="30466" rIns="60950" bIns="30466" anchor="ctr" anchorCtr="0">
            <a:noAutofit/>
          </a:bodyPr>
          <a:lstStyle/>
          <a:p>
            <a:pPr algn="ctr"/>
            <a:endParaRPr sz="12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8" name="文本"/>
          <p:cNvSpPr txBox="1"/>
          <p:nvPr>
            <p:custDataLst>
              <p:tags r:id="rId9"/>
            </p:custDataLst>
          </p:nvPr>
        </p:nvSpPr>
        <p:spPr>
          <a:xfrm>
            <a:off x="1287780" y="5117973"/>
            <a:ext cx="1468967" cy="201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6" rIns="60950" bIns="30466" anchor="t" anchorCtr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24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Montserrat" panose="00000500000000000000"/>
              </a:rPr>
              <a:t>VIEW MORE</a:t>
            </a: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gallery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2" grpId="0" animBg="1"/>
      <p:bldP spid="161" grpId="0" animBg="1"/>
      <p:bldP spid="6" grpId="0" animBg="1"/>
      <p:bldP spid="174" grpId="0"/>
      <p:bldP spid="176" grpId="0"/>
      <p:bldP spid="177" grpId="0" animBg="1"/>
      <p:bldP spid="1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平滑1"/>
          <p:cNvCxnSpPr/>
          <p:nvPr>
            <p:custDataLst>
              <p:tags r:id="rId2"/>
            </p:custDataLst>
          </p:nvPr>
        </p:nvCxnSpPr>
        <p:spPr>
          <a:xfrm>
            <a:off x="10914457" y="-6813"/>
            <a:ext cx="0" cy="1649623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5"/>
          <p:cNvSpPr/>
          <p:nvPr>
            <p:custDataLst>
              <p:tags r:id="rId3"/>
            </p:custDataLst>
          </p:nvPr>
        </p:nvSpPr>
        <p:spPr>
          <a:xfrm flipH="1">
            <a:off x="11597005" y="250190"/>
            <a:ext cx="339090" cy="340360"/>
          </a:xfrm>
          <a:custGeom>
            <a:avLst/>
            <a:gdLst>
              <a:gd name="connsiteX0" fmla="*/ 316376 w 718878"/>
              <a:gd name="connsiteY0" fmla="*/ 634637 h 719819"/>
              <a:gd name="connsiteX1" fmla="*/ 401558 w 718878"/>
              <a:gd name="connsiteY1" fmla="*/ 634637 h 719819"/>
              <a:gd name="connsiteX2" fmla="*/ 401558 w 718878"/>
              <a:gd name="connsiteY2" fmla="*/ 719819 h 719819"/>
              <a:gd name="connsiteX3" fmla="*/ 316376 w 718878"/>
              <a:gd name="connsiteY3" fmla="*/ 719819 h 719819"/>
              <a:gd name="connsiteX4" fmla="*/ 632753 w 718878"/>
              <a:gd name="connsiteY4" fmla="*/ 634636 h 719819"/>
              <a:gd name="connsiteX5" fmla="*/ 717935 w 718878"/>
              <a:gd name="connsiteY5" fmla="*/ 634636 h 719819"/>
              <a:gd name="connsiteX6" fmla="*/ 717935 w 718878"/>
              <a:gd name="connsiteY6" fmla="*/ 719818 h 719819"/>
              <a:gd name="connsiteX7" fmla="*/ 632753 w 718878"/>
              <a:gd name="connsiteY7" fmla="*/ 719818 h 719819"/>
              <a:gd name="connsiteX8" fmla="*/ 0 w 718878"/>
              <a:gd name="connsiteY8" fmla="*/ 634636 h 719819"/>
              <a:gd name="connsiteX9" fmla="*/ 85182 w 718878"/>
              <a:gd name="connsiteY9" fmla="*/ 634636 h 719819"/>
              <a:gd name="connsiteX10" fmla="*/ 85182 w 718878"/>
              <a:gd name="connsiteY10" fmla="*/ 719818 h 719819"/>
              <a:gd name="connsiteX11" fmla="*/ 0 w 718878"/>
              <a:gd name="connsiteY11" fmla="*/ 719818 h 719819"/>
              <a:gd name="connsiteX12" fmla="*/ 632756 w 718878"/>
              <a:gd name="connsiteY12" fmla="*/ 317318 h 719819"/>
              <a:gd name="connsiteX13" fmla="*/ 717938 w 718878"/>
              <a:gd name="connsiteY13" fmla="*/ 317318 h 719819"/>
              <a:gd name="connsiteX14" fmla="*/ 717938 w 718878"/>
              <a:gd name="connsiteY14" fmla="*/ 402500 h 719819"/>
              <a:gd name="connsiteX15" fmla="*/ 632756 w 718878"/>
              <a:gd name="connsiteY15" fmla="*/ 402500 h 719819"/>
              <a:gd name="connsiteX16" fmla="*/ 316378 w 718878"/>
              <a:gd name="connsiteY16" fmla="*/ 317318 h 719819"/>
              <a:gd name="connsiteX17" fmla="*/ 401560 w 718878"/>
              <a:gd name="connsiteY17" fmla="*/ 317318 h 719819"/>
              <a:gd name="connsiteX18" fmla="*/ 401560 w 718878"/>
              <a:gd name="connsiteY18" fmla="*/ 402500 h 719819"/>
              <a:gd name="connsiteX19" fmla="*/ 316378 w 718878"/>
              <a:gd name="connsiteY19" fmla="*/ 402500 h 719819"/>
              <a:gd name="connsiteX20" fmla="*/ 0 w 718878"/>
              <a:gd name="connsiteY20" fmla="*/ 317318 h 719819"/>
              <a:gd name="connsiteX21" fmla="*/ 85182 w 718878"/>
              <a:gd name="connsiteY21" fmla="*/ 317318 h 719819"/>
              <a:gd name="connsiteX22" fmla="*/ 85182 w 718878"/>
              <a:gd name="connsiteY22" fmla="*/ 402500 h 719819"/>
              <a:gd name="connsiteX23" fmla="*/ 0 w 718878"/>
              <a:gd name="connsiteY23" fmla="*/ 402500 h 719819"/>
              <a:gd name="connsiteX24" fmla="*/ 633696 w 718878"/>
              <a:gd name="connsiteY24" fmla="*/ 0 h 719819"/>
              <a:gd name="connsiteX25" fmla="*/ 718878 w 718878"/>
              <a:gd name="connsiteY25" fmla="*/ 0 h 719819"/>
              <a:gd name="connsiteX26" fmla="*/ 718878 w 718878"/>
              <a:gd name="connsiteY26" fmla="*/ 85182 h 719819"/>
              <a:gd name="connsiteX27" fmla="*/ 633696 w 718878"/>
              <a:gd name="connsiteY27" fmla="*/ 85182 h 719819"/>
              <a:gd name="connsiteX28" fmla="*/ 316378 w 718878"/>
              <a:gd name="connsiteY28" fmla="*/ 0 h 719819"/>
              <a:gd name="connsiteX29" fmla="*/ 401560 w 718878"/>
              <a:gd name="connsiteY29" fmla="*/ 0 h 719819"/>
              <a:gd name="connsiteX30" fmla="*/ 401560 w 718878"/>
              <a:gd name="connsiteY30" fmla="*/ 85182 h 719819"/>
              <a:gd name="connsiteX31" fmla="*/ 316378 w 718878"/>
              <a:gd name="connsiteY31" fmla="*/ 85182 h 719819"/>
              <a:gd name="connsiteX32" fmla="*/ 0 w 718878"/>
              <a:gd name="connsiteY32" fmla="*/ 0 h 719819"/>
              <a:gd name="connsiteX33" fmla="*/ 85182 w 718878"/>
              <a:gd name="connsiteY33" fmla="*/ 0 h 719819"/>
              <a:gd name="connsiteX34" fmla="*/ 85182 w 718878"/>
              <a:gd name="connsiteY34" fmla="*/ 85182 h 719819"/>
              <a:gd name="connsiteX35" fmla="*/ 0 w 718878"/>
              <a:gd name="connsiteY35" fmla="*/ 85182 h 71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18878" h="719819">
                <a:moveTo>
                  <a:pt x="316376" y="634637"/>
                </a:moveTo>
                <a:lnTo>
                  <a:pt x="401558" y="634637"/>
                </a:lnTo>
                <a:lnTo>
                  <a:pt x="401558" y="719819"/>
                </a:lnTo>
                <a:lnTo>
                  <a:pt x="316376" y="719819"/>
                </a:lnTo>
                <a:close/>
                <a:moveTo>
                  <a:pt x="632753" y="634636"/>
                </a:moveTo>
                <a:lnTo>
                  <a:pt x="717935" y="634636"/>
                </a:lnTo>
                <a:lnTo>
                  <a:pt x="717935" y="719818"/>
                </a:lnTo>
                <a:lnTo>
                  <a:pt x="632753" y="719818"/>
                </a:lnTo>
                <a:close/>
                <a:moveTo>
                  <a:pt x="0" y="634636"/>
                </a:moveTo>
                <a:lnTo>
                  <a:pt x="85182" y="634636"/>
                </a:lnTo>
                <a:lnTo>
                  <a:pt x="85182" y="719818"/>
                </a:lnTo>
                <a:lnTo>
                  <a:pt x="0" y="719818"/>
                </a:lnTo>
                <a:close/>
                <a:moveTo>
                  <a:pt x="632756" y="317318"/>
                </a:moveTo>
                <a:lnTo>
                  <a:pt x="717938" y="317318"/>
                </a:lnTo>
                <a:lnTo>
                  <a:pt x="717938" y="402500"/>
                </a:lnTo>
                <a:lnTo>
                  <a:pt x="632756" y="402500"/>
                </a:lnTo>
                <a:close/>
                <a:moveTo>
                  <a:pt x="316378" y="317318"/>
                </a:moveTo>
                <a:lnTo>
                  <a:pt x="401560" y="317318"/>
                </a:lnTo>
                <a:lnTo>
                  <a:pt x="401560" y="402500"/>
                </a:lnTo>
                <a:lnTo>
                  <a:pt x="316378" y="402500"/>
                </a:lnTo>
                <a:close/>
                <a:moveTo>
                  <a:pt x="0" y="317318"/>
                </a:moveTo>
                <a:lnTo>
                  <a:pt x="85182" y="317318"/>
                </a:lnTo>
                <a:lnTo>
                  <a:pt x="85182" y="402500"/>
                </a:lnTo>
                <a:lnTo>
                  <a:pt x="0" y="402500"/>
                </a:lnTo>
                <a:close/>
                <a:moveTo>
                  <a:pt x="633696" y="0"/>
                </a:moveTo>
                <a:lnTo>
                  <a:pt x="718878" y="0"/>
                </a:lnTo>
                <a:lnTo>
                  <a:pt x="718878" y="85182"/>
                </a:lnTo>
                <a:lnTo>
                  <a:pt x="633696" y="85182"/>
                </a:lnTo>
                <a:close/>
                <a:moveTo>
                  <a:pt x="316378" y="0"/>
                </a:moveTo>
                <a:lnTo>
                  <a:pt x="401560" y="0"/>
                </a:lnTo>
                <a:lnTo>
                  <a:pt x="401560" y="85182"/>
                </a:lnTo>
                <a:lnTo>
                  <a:pt x="316378" y="85182"/>
                </a:lnTo>
                <a:close/>
                <a:moveTo>
                  <a:pt x="0" y="0"/>
                </a:moveTo>
                <a:lnTo>
                  <a:pt x="85182" y="0"/>
                </a:lnTo>
                <a:lnTo>
                  <a:pt x="85182" y="85182"/>
                </a:lnTo>
                <a:lnTo>
                  <a:pt x="0" y="85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标题"/>
          <p:cNvSpPr txBox="1"/>
          <p:nvPr>
            <p:custDataLst>
              <p:tags r:id="rId4"/>
            </p:custDataLst>
          </p:nvPr>
        </p:nvSpPr>
        <p:spPr>
          <a:xfrm>
            <a:off x="4208667" y="2700973"/>
            <a:ext cx="6705789" cy="548004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 lnSpcReduction="10000"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博客系统构建与设计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39" name="Rectangle 38"/>
          <p:cNvSpPr/>
          <p:nvPr>
            <p:custDataLst>
              <p:tags r:id="rId5"/>
            </p:custDataLst>
          </p:nvPr>
        </p:nvSpPr>
        <p:spPr>
          <a:xfrm>
            <a:off x="2590744" y="2675573"/>
            <a:ext cx="1475509" cy="921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序号"/>
          <p:cNvSpPr txBox="1"/>
          <p:nvPr>
            <p:custDataLst>
              <p:tags r:id="rId6"/>
            </p:custDataLst>
          </p:nvPr>
        </p:nvSpPr>
        <p:spPr>
          <a:xfrm>
            <a:off x="2762713" y="2675890"/>
            <a:ext cx="1131570" cy="101473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l"/>
            <a:r>
              <a:rPr lang="en-US" altLang="zh-CN" sz="6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02</a:t>
            </a:r>
            <a:endParaRPr lang="en-US" altLang="zh-CN" sz="60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" name="副标题"/>
          <p:cNvSpPr txBox="1"/>
          <p:nvPr>
            <p:custDataLst>
              <p:tags r:id="rId7"/>
            </p:custDataLst>
          </p:nvPr>
        </p:nvSpPr>
        <p:spPr>
          <a:xfrm>
            <a:off x="4208667" y="3248978"/>
            <a:ext cx="5645317" cy="316230"/>
          </a:xfrm>
          <a:prstGeom prst="rect">
            <a:avLst/>
          </a:prstGeom>
          <a:noFill/>
        </p:spPr>
        <p:txBody>
          <a:bodyPr wrap="square" rtlCol="0" anchor="ctr" anchorCtr="0">
            <a:normAutofit fontScale="95000"/>
          </a:bodyPr>
          <a:lstStyle/>
          <a:p>
            <a:r>
              <a:rPr lang="en-US" sz="1400">
                <a:solidFill>
                  <a:schemeClr val="tx1">
                    <a:alpha val="7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Building and Designing Blogging Systems.</a:t>
            </a:r>
            <a:endParaRPr lang="en-ID" altLang="en-US" sz="1400" b="1" dirty="0">
              <a:solidFill>
                <a:schemeClr val="tx1">
                  <a:alpha val="7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cxnSp>
        <p:nvCxnSpPr>
          <p:cNvPr id="5" name="平滑2"/>
          <p:cNvCxnSpPr/>
          <p:nvPr>
            <p:custDataLst>
              <p:tags r:id="rId8"/>
            </p:custDataLst>
          </p:nvPr>
        </p:nvCxnSpPr>
        <p:spPr>
          <a:xfrm>
            <a:off x="715723" y="3422856"/>
            <a:ext cx="0" cy="3435178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allery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w+0.5)*(abs(#ppt_x-0.5))/(#ppt_x-0.5)*((MAX((MIN((COS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h+0.5)*(abs(#ppt_y-0.5))/(#ppt_y-0.5)*((MAX((MIN((SIN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9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2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w+0.5)*(abs(#ppt_x-0.5))/(#ppt_x-0.5)*((MAX((MIN((COS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3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h+0.5)*(abs(#ppt_y-0.5))/(#ppt_y-0.5)*((MAX((MIN((SIN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4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22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w+0.5)*(abs(#ppt_x-0.5))/(#ppt_x-0.5)*((MAX((MIN((COS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3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h+0.5)*(abs(#ppt_y-0.5))/(#ppt_y-0.5)*((MAX((MIN((SIN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4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7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w+0.5)*(abs(#ppt_x-0.5))/(#ppt_x-0.5)*((MAX((MIN((COS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38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h+0.5)*(abs(#ppt_y-0.5))/(#ppt_y-0.5)*((MAX((MIN((SIN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39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9" grpId="0"/>
          <p:bldP spid="39" grpId="0" animBg="1"/>
          <p:bldP spid="6" grpId="0"/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w+0.5)*(abs(#ppt_x-0.5))/(#ppt_x-0.5)*((MAX((MIN((COS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h+0.5)*(abs(#ppt_y-0.5))/(#ppt_y-0.5)*((MAX((MIN((SIN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9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2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w+0.5)*(abs(#ppt_x-0.5))/(#ppt_x-0.5)*((MAX((MIN((COS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3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h+0.5)*(abs(#ppt_y-0.5))/(#ppt_y-0.5)*((MAX((MIN((SIN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4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22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w+0.5)*(abs(#ppt_x-0.5))/(#ppt_x-0.5)*((MAX((MIN((COS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3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h+0.5)*(abs(#ppt_y-0.5))/(#ppt_y-0.5)*((MAX((MIN((SIN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4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7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w+0.5)*(abs(#ppt_x-0.5))/(#ppt_x-0.5)*((MAX((MIN((COS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38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0.5*#ppt_h+0.5)*(abs(#ppt_y-0.5))/(#ppt_y-0.5)*((MAX((MIN((SIN(atan(abs((#ppt_y-0.5)/(#ppt_x-0.5))))),0.71)),-0.71))/0.71)+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39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9" grpId="0"/>
          <p:bldP spid="39" grpId="0" animBg="1"/>
          <p:bldP spid="6" grpId="0"/>
          <p:bldP spid="4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背景">
            <a:extLst>
              <a:ext uri="{FF2B5EF4-FFF2-40B4-BE49-F238E27FC236}">
                <a16:creationId xmlns:a16="http://schemas.microsoft.com/office/drawing/2014/main" id="{FD539AF2-4969-2765-4278-6336C8BE56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!!平滑7">
            <a:extLst>
              <a:ext uri="{FF2B5EF4-FFF2-40B4-BE49-F238E27FC236}">
                <a16:creationId xmlns:a16="http://schemas.microsoft.com/office/drawing/2014/main" id="{C92FADCD-721F-0EDA-09B4-8A3C7D3E8D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243338" cy="175846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334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!!平滑9">
            <a:extLst>
              <a:ext uri="{FF2B5EF4-FFF2-40B4-BE49-F238E27FC236}">
                <a16:creationId xmlns:a16="http://schemas.microsoft.com/office/drawing/2014/main" id="{A710FA9D-E382-DF4E-4F7C-31144FF3006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5400000">
            <a:off x="9937646" y="6022902"/>
            <a:ext cx="2338882" cy="2169826"/>
          </a:xfrm>
          <a:custGeom>
            <a:avLst/>
            <a:gdLst>
              <a:gd name="connsiteX0" fmla="*/ 588645 w 899159"/>
              <a:gd name="connsiteY0" fmla="*/ 0 h 824864"/>
              <a:gd name="connsiteX1" fmla="*/ 310515 w 899159"/>
              <a:gd name="connsiteY1" fmla="*/ 0 h 824864"/>
              <a:gd name="connsiteX2" fmla="*/ 161925 w 899159"/>
              <a:gd name="connsiteY2" fmla="*/ 85725 h 824864"/>
              <a:gd name="connsiteX3" fmla="*/ 22860 w 899159"/>
              <a:gd name="connsiteY3" fmla="*/ 326708 h 824864"/>
              <a:gd name="connsiteX4" fmla="*/ 22860 w 899159"/>
              <a:gd name="connsiteY4" fmla="*/ 498158 h 824864"/>
              <a:gd name="connsiteX5" fmla="*/ 161925 w 899159"/>
              <a:gd name="connsiteY5" fmla="*/ 739140 h 824864"/>
              <a:gd name="connsiteX6" fmla="*/ 310515 w 899159"/>
              <a:gd name="connsiteY6" fmla="*/ 824865 h 824864"/>
              <a:gd name="connsiteX7" fmla="*/ 588645 w 899159"/>
              <a:gd name="connsiteY7" fmla="*/ 824865 h 824864"/>
              <a:gd name="connsiteX8" fmla="*/ 737235 w 899159"/>
              <a:gd name="connsiteY8" fmla="*/ 739140 h 824864"/>
              <a:gd name="connsiteX9" fmla="*/ 876300 w 899159"/>
              <a:gd name="connsiteY9" fmla="*/ 498158 h 824864"/>
              <a:gd name="connsiteX10" fmla="*/ 876300 w 899159"/>
              <a:gd name="connsiteY10" fmla="*/ 326708 h 824864"/>
              <a:gd name="connsiteX11" fmla="*/ 737235 w 899159"/>
              <a:gd name="connsiteY11" fmla="*/ 85725 h 824864"/>
              <a:gd name="connsiteX12" fmla="*/ 588645 w 899159"/>
              <a:gd name="connsiteY12" fmla="*/ 0 h 82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99159" h="824864">
                <a:moveTo>
                  <a:pt x="588645" y="0"/>
                </a:moveTo>
                <a:lnTo>
                  <a:pt x="310515" y="0"/>
                </a:lnTo>
                <a:cubicBezTo>
                  <a:pt x="249555" y="0"/>
                  <a:pt x="192405" y="32385"/>
                  <a:pt x="161925" y="85725"/>
                </a:cubicBezTo>
                <a:lnTo>
                  <a:pt x="22860" y="326708"/>
                </a:lnTo>
                <a:cubicBezTo>
                  <a:pt x="-7620" y="380048"/>
                  <a:pt x="-7620" y="444818"/>
                  <a:pt x="22860" y="498158"/>
                </a:cubicBezTo>
                <a:lnTo>
                  <a:pt x="161925" y="739140"/>
                </a:lnTo>
                <a:cubicBezTo>
                  <a:pt x="192405" y="792480"/>
                  <a:pt x="248603" y="824865"/>
                  <a:pt x="310515" y="824865"/>
                </a:cubicBezTo>
                <a:lnTo>
                  <a:pt x="588645" y="824865"/>
                </a:lnTo>
                <a:cubicBezTo>
                  <a:pt x="649605" y="824865"/>
                  <a:pt x="706755" y="792480"/>
                  <a:pt x="737235" y="739140"/>
                </a:cubicBezTo>
                <a:lnTo>
                  <a:pt x="876300" y="498158"/>
                </a:lnTo>
                <a:cubicBezTo>
                  <a:pt x="906780" y="444818"/>
                  <a:pt x="906780" y="380048"/>
                  <a:pt x="876300" y="326708"/>
                </a:cubicBezTo>
                <a:lnTo>
                  <a:pt x="737235" y="85725"/>
                </a:lnTo>
                <a:cubicBezTo>
                  <a:pt x="706755" y="32385"/>
                  <a:pt x="650558" y="0"/>
                  <a:pt x="588645" y="0"/>
                </a:cubicBezTo>
                <a:close/>
              </a:path>
            </a:pathLst>
          </a:custGeom>
          <a:noFill/>
          <a:ln w="57150" cap="flat">
            <a:solidFill>
              <a:schemeClr val="accent2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平滑4"/>
          <p:cNvSpPr/>
          <p:nvPr>
            <p:custDataLst>
              <p:tags r:id="rId4"/>
            </p:custDataLst>
          </p:nvPr>
        </p:nvSpPr>
        <p:spPr>
          <a:xfrm>
            <a:off x="0" y="3429000"/>
            <a:ext cx="4403383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"/>
          <p:cNvSpPr txBox="1"/>
          <p:nvPr>
            <p:custDataLst>
              <p:tags r:id="rId5"/>
            </p:custDataLst>
          </p:nvPr>
        </p:nvSpPr>
        <p:spPr>
          <a:xfrm>
            <a:off x="6616700" y="1510665"/>
            <a:ext cx="4451350" cy="534035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lstStyle/>
          <a:p>
            <a:pPr algn="l"/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技术选型</a:t>
            </a:r>
            <a:endParaRPr 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oppins" pitchFamily="2" charset="77"/>
              <a:sym typeface="+mn-ea"/>
            </a:endParaRPr>
          </a:p>
        </p:txBody>
      </p:sp>
      <p:sp>
        <p:nvSpPr>
          <p:cNvPr id="10" name="内容"/>
          <p:cNvSpPr/>
          <p:nvPr>
            <p:custDataLst>
              <p:tags r:id="rId6"/>
            </p:custDataLst>
          </p:nvPr>
        </p:nvSpPr>
        <p:spPr>
          <a:xfrm>
            <a:off x="6616700" y="2174240"/>
            <a:ext cx="4827905" cy="2691130"/>
          </a:xfrm>
          <a:prstGeom prst="rect">
            <a:avLst/>
          </a:prstGeom>
        </p:spPr>
        <p:txBody>
          <a:bodyPr wrap="square">
            <a:normAutofit fontScale="85000" lnSpcReduction="10000"/>
          </a:bodyPr>
          <a:lstStyle/>
          <a:p>
            <a:pPr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对于个人博客这样的系统，我们可以选择开源数据库极速（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PostgreSQL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等）或者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MongoDB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等）。需要考虑的因素包括支持的数据类型、数据可靠性、性能和扩展性等。在使用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作为数据存储时，我们可以考虑使用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Hibernate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ORM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框架来简化数据访问操作。使用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数据库时，我们可以结合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 Data MongoDB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等框架来方便地操作数据。
前端框架的选型要考虑到开发效率、用户体验、扩展性等方面。在个人博客系统中，因为不需要特别复杂的前端交互，我们可以选择相对轻量和易用的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Vue.js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React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等前端框架。同时，也需要考虑到框架的稳定性和生态圈的完整程度，以提高系统的扩展性。
综上所述，在技术选型中我们需要兼顾性能、稳定性和开发效率等方面，根据具体需求综合考虑选择最适合自己的技术栈，以达到系统的最佳用户体验和稳定性。</a:t>
            </a:r>
            <a:endParaRPr lang="en-US" sz="1200" b="0" i="0" u="none" strike="noStrike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图片"/>
          <p:cNvSpPr/>
          <p:nvPr>
            <p:custDataLst>
              <p:tags r:id="rId7"/>
            </p:custDataLst>
          </p:nvPr>
        </p:nvSpPr>
        <p:spPr>
          <a:xfrm flipH="1">
            <a:off x="1383665" y="1114425"/>
            <a:ext cx="4580890" cy="4629150"/>
          </a:xfrm>
          <a:prstGeom prst="round2DiagRect">
            <a:avLst/>
          </a:prstGeom>
          <a:blipFill dpi="0" rotWithShape="0">
            <a:blip r:embed="rId13"/>
            <a:srcRect/>
            <a:stretch>
              <a:fillRect l="-527" r="-52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5" name="平滑1"/>
          <p:cNvCxnSpPr/>
          <p:nvPr>
            <p:custDataLst>
              <p:tags r:id="rId8"/>
            </p:custDataLst>
          </p:nvPr>
        </p:nvCxnSpPr>
        <p:spPr>
          <a:xfrm flipH="1">
            <a:off x="8343900" y="6247731"/>
            <a:ext cx="3848100" cy="0"/>
          </a:xfrm>
          <a:prstGeom prst="straightConnector1">
            <a:avLst/>
          </a:prstGeom>
          <a:ln w="952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6746240" y="5144770"/>
            <a:ext cx="1203960" cy="434975"/>
            <a:chOff x="10901" y="8102"/>
            <a:chExt cx="1896" cy="685"/>
          </a:xfrm>
        </p:grpSpPr>
        <p:sp>
          <p:nvSpPr>
            <p:cNvPr id="2" name="Freeform 2"/>
            <p:cNvSpPr/>
            <p:nvPr>
              <p:custDataLst>
                <p:tags r:id="rId9"/>
              </p:custDataLst>
            </p:nvPr>
          </p:nvSpPr>
          <p:spPr>
            <a:xfrm flipH="1">
              <a:off x="10901" y="8102"/>
              <a:ext cx="1896" cy="685"/>
            </a:xfrm>
            <a:custGeom>
              <a:avLst/>
              <a:gdLst>
                <a:gd name="connsiteX0" fmla="*/ 1319235 w 1451229"/>
                <a:gd name="connsiteY0" fmla="*/ 0 h 524534"/>
                <a:gd name="connsiteX1" fmla="*/ 791206 w 1451229"/>
                <a:gd name="connsiteY1" fmla="*/ 0 h 524534"/>
                <a:gd name="connsiteX2" fmla="*/ 512084 w 1451229"/>
                <a:gd name="connsiteY2" fmla="*/ 0 h 524534"/>
                <a:gd name="connsiteX3" fmla="*/ 512084 w 1451229"/>
                <a:gd name="connsiteY3" fmla="*/ 1 h 524534"/>
                <a:gd name="connsiteX4" fmla="*/ 132006 w 1451229"/>
                <a:gd name="connsiteY4" fmla="*/ 1 h 524534"/>
                <a:gd name="connsiteX5" fmla="*/ 0 w 1451229"/>
                <a:gd name="connsiteY5" fmla="*/ 132008 h 524534"/>
                <a:gd name="connsiteX6" fmla="*/ 0 w 1451229"/>
                <a:gd name="connsiteY6" fmla="*/ 217271 h 524534"/>
                <a:gd name="connsiteX7" fmla="*/ 0 w 1451229"/>
                <a:gd name="connsiteY7" fmla="*/ 307266 h 524534"/>
                <a:gd name="connsiteX8" fmla="*/ 0 w 1451229"/>
                <a:gd name="connsiteY8" fmla="*/ 392529 h 524534"/>
                <a:gd name="connsiteX9" fmla="*/ 105403 w 1451229"/>
                <a:gd name="connsiteY9" fmla="*/ 521853 h 524534"/>
                <a:gd name="connsiteX10" fmla="*/ 131994 w 1451229"/>
                <a:gd name="connsiteY10" fmla="*/ 524534 h 524534"/>
                <a:gd name="connsiteX11" fmla="*/ 660023 w 1451229"/>
                <a:gd name="connsiteY11" fmla="*/ 524534 h 524534"/>
                <a:gd name="connsiteX12" fmla="*/ 939145 w 1451229"/>
                <a:gd name="connsiteY12" fmla="*/ 524534 h 524534"/>
                <a:gd name="connsiteX13" fmla="*/ 939145 w 1451229"/>
                <a:gd name="connsiteY13" fmla="*/ 524533 h 524534"/>
                <a:gd name="connsiteX14" fmla="*/ 1319222 w 1451229"/>
                <a:gd name="connsiteY14" fmla="*/ 524533 h 524534"/>
                <a:gd name="connsiteX15" fmla="*/ 1451229 w 1451229"/>
                <a:gd name="connsiteY15" fmla="*/ 392526 h 524534"/>
                <a:gd name="connsiteX16" fmla="*/ 1451229 w 1451229"/>
                <a:gd name="connsiteY16" fmla="*/ 307263 h 524534"/>
                <a:gd name="connsiteX17" fmla="*/ 1451229 w 1451229"/>
                <a:gd name="connsiteY17" fmla="*/ 217268 h 524534"/>
                <a:gd name="connsiteX18" fmla="*/ 1451229 w 1451229"/>
                <a:gd name="connsiteY18" fmla="*/ 132005 h 524534"/>
                <a:gd name="connsiteX19" fmla="*/ 1345826 w 1451229"/>
                <a:gd name="connsiteY19" fmla="*/ 2681 h 524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51229" h="524534">
                  <a:moveTo>
                    <a:pt x="1319235" y="0"/>
                  </a:moveTo>
                  <a:lnTo>
                    <a:pt x="791206" y="0"/>
                  </a:lnTo>
                  <a:lnTo>
                    <a:pt x="512084" y="0"/>
                  </a:lnTo>
                  <a:lnTo>
                    <a:pt x="512084" y="1"/>
                  </a:lnTo>
                  <a:lnTo>
                    <a:pt x="132006" y="1"/>
                  </a:lnTo>
                  <a:cubicBezTo>
                    <a:pt x="59101" y="1"/>
                    <a:pt x="0" y="59102"/>
                    <a:pt x="0" y="132008"/>
                  </a:cubicBezTo>
                  <a:lnTo>
                    <a:pt x="0" y="217271"/>
                  </a:lnTo>
                  <a:lnTo>
                    <a:pt x="0" y="307266"/>
                  </a:lnTo>
                  <a:lnTo>
                    <a:pt x="0" y="392529"/>
                  </a:lnTo>
                  <a:cubicBezTo>
                    <a:pt x="0" y="456321"/>
                    <a:pt x="45250" y="509544"/>
                    <a:pt x="105403" y="521853"/>
                  </a:cubicBezTo>
                  <a:lnTo>
                    <a:pt x="131994" y="524534"/>
                  </a:lnTo>
                  <a:lnTo>
                    <a:pt x="660023" y="524534"/>
                  </a:lnTo>
                  <a:lnTo>
                    <a:pt x="939145" y="524534"/>
                  </a:lnTo>
                  <a:lnTo>
                    <a:pt x="939145" y="524533"/>
                  </a:lnTo>
                  <a:lnTo>
                    <a:pt x="1319222" y="524533"/>
                  </a:lnTo>
                  <a:cubicBezTo>
                    <a:pt x="1392128" y="524533"/>
                    <a:pt x="1451229" y="465432"/>
                    <a:pt x="1451229" y="392526"/>
                  </a:cubicBezTo>
                  <a:lnTo>
                    <a:pt x="1451229" y="307263"/>
                  </a:lnTo>
                  <a:lnTo>
                    <a:pt x="1451229" y="217268"/>
                  </a:lnTo>
                  <a:lnTo>
                    <a:pt x="1451229" y="132005"/>
                  </a:lnTo>
                  <a:cubicBezTo>
                    <a:pt x="1451229" y="68213"/>
                    <a:pt x="1405979" y="14990"/>
                    <a:pt x="1345826" y="2681"/>
                  </a:cubicBez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TextBox 3"/>
            <p:cNvSpPr txBox="1"/>
            <p:nvPr>
              <p:custDataLst>
                <p:tags r:id="rId10"/>
              </p:custDataLst>
            </p:nvPr>
          </p:nvSpPr>
          <p:spPr>
            <a:xfrm>
              <a:off x="11016" y="8263"/>
              <a:ext cx="1668" cy="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900" spc="200" dirty="0">
                  <a:latin typeface="微软雅黑" panose="020B0503020204020204" pitchFamily="34" charset="-122"/>
                  <a:ea typeface="微软雅黑" panose="020B0503020204020204" pitchFamily="34" charset="-122"/>
                  <a:cs typeface="Poppins" pitchFamily="2" charset="77"/>
                  <a:sym typeface="+mn-ea"/>
                </a:rPr>
                <a:t>Learn more</a:t>
              </a:r>
              <a:endParaRPr lang="en-US" altLang="zh-CN" sz="900" spc="2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" pitchFamily="2" charset="77"/>
                <a:sym typeface="+mn-ea"/>
              </a:endParaRPr>
            </a:p>
          </p:txBody>
        </p:sp>
      </p:grp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gallery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24" dur="60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$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$">
                                          <p:val>
                                            <p:strVal val="#ppt_x+rand(ppt_w)-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" dur="60" fill="remove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$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$">
                                          <p:val>
                                            <p:strVal val="#ppt_y+rand(ppt_h)-ppt_h/2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100" accel="50000" fill="remove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Scale>
                                      <p:cBhvr>
                                        <p:cTn id="27" dur="150" accel="50000" fill="remove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150000" y="150000"/>
                                    </p:animScale>
                                    <p:anim to="" calcmode="lin" valueType="num">
                                      <p:cBhvr>
                                        <p:cTn id="28" dur="60" fill="remove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$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$">
                                          <p:val>
                                            <p:strVal val="#ppt_x+#ppt_w/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9" dur="60" fill="remove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$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$">
                                          <p:val>
                                            <p:strVal val="#ppt_y+#ppt_h/3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5" grpId="0" animBg="1"/>
      <p:bldP spid="15" grpId="0" animBg="1"/>
      <p:bldP spid="6" grpId="0"/>
      <p:bldP spid="10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平滑1"/>
          <p:cNvCxnSpPr/>
          <p:nvPr>
            <p:custDataLst>
              <p:tags r:id="rId2"/>
            </p:custDataLst>
          </p:nvPr>
        </p:nvCxnSpPr>
        <p:spPr>
          <a:xfrm>
            <a:off x="10914457" y="-6813"/>
            <a:ext cx="0" cy="1649623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5"/>
          <p:cNvSpPr/>
          <p:nvPr>
            <p:custDataLst>
              <p:tags r:id="rId3"/>
            </p:custDataLst>
          </p:nvPr>
        </p:nvSpPr>
        <p:spPr>
          <a:xfrm flipH="1">
            <a:off x="11597005" y="250190"/>
            <a:ext cx="339090" cy="340360"/>
          </a:xfrm>
          <a:custGeom>
            <a:avLst/>
            <a:gdLst>
              <a:gd name="connsiteX0" fmla="*/ 316376 w 718878"/>
              <a:gd name="connsiteY0" fmla="*/ 634637 h 719819"/>
              <a:gd name="connsiteX1" fmla="*/ 401558 w 718878"/>
              <a:gd name="connsiteY1" fmla="*/ 634637 h 719819"/>
              <a:gd name="connsiteX2" fmla="*/ 401558 w 718878"/>
              <a:gd name="connsiteY2" fmla="*/ 719819 h 719819"/>
              <a:gd name="connsiteX3" fmla="*/ 316376 w 718878"/>
              <a:gd name="connsiteY3" fmla="*/ 719819 h 719819"/>
              <a:gd name="connsiteX4" fmla="*/ 632753 w 718878"/>
              <a:gd name="connsiteY4" fmla="*/ 634636 h 719819"/>
              <a:gd name="connsiteX5" fmla="*/ 717935 w 718878"/>
              <a:gd name="connsiteY5" fmla="*/ 634636 h 719819"/>
              <a:gd name="connsiteX6" fmla="*/ 717935 w 718878"/>
              <a:gd name="connsiteY6" fmla="*/ 719818 h 719819"/>
              <a:gd name="connsiteX7" fmla="*/ 632753 w 718878"/>
              <a:gd name="connsiteY7" fmla="*/ 719818 h 719819"/>
              <a:gd name="connsiteX8" fmla="*/ 0 w 718878"/>
              <a:gd name="connsiteY8" fmla="*/ 634636 h 719819"/>
              <a:gd name="connsiteX9" fmla="*/ 85182 w 718878"/>
              <a:gd name="connsiteY9" fmla="*/ 634636 h 719819"/>
              <a:gd name="connsiteX10" fmla="*/ 85182 w 718878"/>
              <a:gd name="connsiteY10" fmla="*/ 719818 h 719819"/>
              <a:gd name="connsiteX11" fmla="*/ 0 w 718878"/>
              <a:gd name="connsiteY11" fmla="*/ 719818 h 719819"/>
              <a:gd name="connsiteX12" fmla="*/ 632756 w 718878"/>
              <a:gd name="connsiteY12" fmla="*/ 317318 h 719819"/>
              <a:gd name="connsiteX13" fmla="*/ 717938 w 718878"/>
              <a:gd name="connsiteY13" fmla="*/ 317318 h 719819"/>
              <a:gd name="connsiteX14" fmla="*/ 717938 w 718878"/>
              <a:gd name="connsiteY14" fmla="*/ 402500 h 719819"/>
              <a:gd name="connsiteX15" fmla="*/ 632756 w 718878"/>
              <a:gd name="connsiteY15" fmla="*/ 402500 h 719819"/>
              <a:gd name="connsiteX16" fmla="*/ 316378 w 718878"/>
              <a:gd name="connsiteY16" fmla="*/ 317318 h 719819"/>
              <a:gd name="connsiteX17" fmla="*/ 401560 w 718878"/>
              <a:gd name="connsiteY17" fmla="*/ 317318 h 719819"/>
              <a:gd name="connsiteX18" fmla="*/ 401560 w 718878"/>
              <a:gd name="connsiteY18" fmla="*/ 402500 h 719819"/>
              <a:gd name="connsiteX19" fmla="*/ 316378 w 718878"/>
              <a:gd name="connsiteY19" fmla="*/ 402500 h 719819"/>
              <a:gd name="connsiteX20" fmla="*/ 0 w 718878"/>
              <a:gd name="connsiteY20" fmla="*/ 317318 h 719819"/>
              <a:gd name="connsiteX21" fmla="*/ 85182 w 718878"/>
              <a:gd name="connsiteY21" fmla="*/ 317318 h 719819"/>
              <a:gd name="connsiteX22" fmla="*/ 85182 w 718878"/>
              <a:gd name="connsiteY22" fmla="*/ 402500 h 719819"/>
              <a:gd name="connsiteX23" fmla="*/ 0 w 718878"/>
              <a:gd name="connsiteY23" fmla="*/ 402500 h 719819"/>
              <a:gd name="connsiteX24" fmla="*/ 633696 w 718878"/>
              <a:gd name="connsiteY24" fmla="*/ 0 h 719819"/>
              <a:gd name="connsiteX25" fmla="*/ 718878 w 718878"/>
              <a:gd name="connsiteY25" fmla="*/ 0 h 719819"/>
              <a:gd name="connsiteX26" fmla="*/ 718878 w 718878"/>
              <a:gd name="connsiteY26" fmla="*/ 85182 h 719819"/>
              <a:gd name="connsiteX27" fmla="*/ 633696 w 718878"/>
              <a:gd name="connsiteY27" fmla="*/ 85182 h 719819"/>
              <a:gd name="connsiteX28" fmla="*/ 316378 w 718878"/>
              <a:gd name="connsiteY28" fmla="*/ 0 h 719819"/>
              <a:gd name="connsiteX29" fmla="*/ 401560 w 718878"/>
              <a:gd name="connsiteY29" fmla="*/ 0 h 719819"/>
              <a:gd name="connsiteX30" fmla="*/ 401560 w 718878"/>
              <a:gd name="connsiteY30" fmla="*/ 85182 h 719819"/>
              <a:gd name="connsiteX31" fmla="*/ 316378 w 718878"/>
              <a:gd name="connsiteY31" fmla="*/ 85182 h 719819"/>
              <a:gd name="connsiteX32" fmla="*/ 0 w 718878"/>
              <a:gd name="connsiteY32" fmla="*/ 0 h 719819"/>
              <a:gd name="connsiteX33" fmla="*/ 85182 w 718878"/>
              <a:gd name="connsiteY33" fmla="*/ 0 h 719819"/>
              <a:gd name="connsiteX34" fmla="*/ 85182 w 718878"/>
              <a:gd name="connsiteY34" fmla="*/ 85182 h 719819"/>
              <a:gd name="connsiteX35" fmla="*/ 0 w 718878"/>
              <a:gd name="connsiteY35" fmla="*/ 85182 h 71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18878" h="719819">
                <a:moveTo>
                  <a:pt x="316376" y="634637"/>
                </a:moveTo>
                <a:lnTo>
                  <a:pt x="401558" y="634637"/>
                </a:lnTo>
                <a:lnTo>
                  <a:pt x="401558" y="719819"/>
                </a:lnTo>
                <a:lnTo>
                  <a:pt x="316376" y="719819"/>
                </a:lnTo>
                <a:close/>
                <a:moveTo>
                  <a:pt x="632753" y="634636"/>
                </a:moveTo>
                <a:lnTo>
                  <a:pt x="717935" y="634636"/>
                </a:lnTo>
                <a:lnTo>
                  <a:pt x="717935" y="719818"/>
                </a:lnTo>
                <a:lnTo>
                  <a:pt x="632753" y="719818"/>
                </a:lnTo>
                <a:close/>
                <a:moveTo>
                  <a:pt x="0" y="634636"/>
                </a:moveTo>
                <a:lnTo>
                  <a:pt x="85182" y="634636"/>
                </a:lnTo>
                <a:lnTo>
                  <a:pt x="85182" y="719818"/>
                </a:lnTo>
                <a:lnTo>
                  <a:pt x="0" y="719818"/>
                </a:lnTo>
                <a:close/>
                <a:moveTo>
                  <a:pt x="632756" y="317318"/>
                </a:moveTo>
                <a:lnTo>
                  <a:pt x="717938" y="317318"/>
                </a:lnTo>
                <a:lnTo>
                  <a:pt x="717938" y="402500"/>
                </a:lnTo>
                <a:lnTo>
                  <a:pt x="632756" y="402500"/>
                </a:lnTo>
                <a:close/>
                <a:moveTo>
                  <a:pt x="316378" y="317318"/>
                </a:moveTo>
                <a:lnTo>
                  <a:pt x="401560" y="317318"/>
                </a:lnTo>
                <a:lnTo>
                  <a:pt x="401560" y="402500"/>
                </a:lnTo>
                <a:lnTo>
                  <a:pt x="316378" y="402500"/>
                </a:lnTo>
                <a:close/>
                <a:moveTo>
                  <a:pt x="0" y="317318"/>
                </a:moveTo>
                <a:lnTo>
                  <a:pt x="85182" y="317318"/>
                </a:lnTo>
                <a:lnTo>
                  <a:pt x="85182" y="402500"/>
                </a:lnTo>
                <a:lnTo>
                  <a:pt x="0" y="402500"/>
                </a:lnTo>
                <a:close/>
                <a:moveTo>
                  <a:pt x="633696" y="0"/>
                </a:moveTo>
                <a:lnTo>
                  <a:pt x="718878" y="0"/>
                </a:lnTo>
                <a:lnTo>
                  <a:pt x="718878" y="85182"/>
                </a:lnTo>
                <a:lnTo>
                  <a:pt x="633696" y="85182"/>
                </a:lnTo>
                <a:close/>
                <a:moveTo>
                  <a:pt x="316378" y="0"/>
                </a:moveTo>
                <a:lnTo>
                  <a:pt x="401560" y="0"/>
                </a:lnTo>
                <a:lnTo>
                  <a:pt x="401560" y="85182"/>
                </a:lnTo>
                <a:lnTo>
                  <a:pt x="316378" y="85182"/>
                </a:lnTo>
                <a:close/>
                <a:moveTo>
                  <a:pt x="0" y="0"/>
                </a:moveTo>
                <a:lnTo>
                  <a:pt x="85182" y="0"/>
                </a:lnTo>
                <a:lnTo>
                  <a:pt x="85182" y="85182"/>
                </a:lnTo>
                <a:lnTo>
                  <a:pt x="0" y="85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标题"/>
          <p:cNvSpPr txBox="1"/>
          <p:nvPr>
            <p:custDataLst>
              <p:tags r:id="rId4"/>
            </p:custDataLst>
          </p:nvPr>
        </p:nvSpPr>
        <p:spPr>
          <a:xfrm>
            <a:off x="4208667" y="2700973"/>
            <a:ext cx="6705789" cy="548004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 lnSpcReduction="10000"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功能实现及技术路径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39" name="Rectangle 38"/>
          <p:cNvSpPr/>
          <p:nvPr>
            <p:custDataLst>
              <p:tags r:id="rId5"/>
            </p:custDataLst>
          </p:nvPr>
        </p:nvSpPr>
        <p:spPr>
          <a:xfrm>
            <a:off x="2590744" y="2675573"/>
            <a:ext cx="1475509" cy="921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序号"/>
          <p:cNvSpPr txBox="1"/>
          <p:nvPr>
            <p:custDataLst>
              <p:tags r:id="rId6"/>
            </p:custDataLst>
          </p:nvPr>
        </p:nvSpPr>
        <p:spPr>
          <a:xfrm>
            <a:off x="2762713" y="2675890"/>
            <a:ext cx="1131570" cy="101473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l"/>
            <a:r>
              <a:rPr lang="en-US" altLang="zh-CN" sz="6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03</a:t>
            </a:r>
            <a:endParaRPr lang="en-US" altLang="zh-CN" sz="60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" name="副标题"/>
          <p:cNvSpPr txBox="1"/>
          <p:nvPr>
            <p:custDataLst>
              <p:tags r:id="rId7"/>
            </p:custDataLst>
          </p:nvPr>
        </p:nvSpPr>
        <p:spPr>
          <a:xfrm>
            <a:off x="4208667" y="3248978"/>
            <a:ext cx="5645317" cy="316230"/>
          </a:xfrm>
          <a:prstGeom prst="rect">
            <a:avLst/>
          </a:prstGeom>
          <a:noFill/>
        </p:spPr>
        <p:txBody>
          <a:bodyPr wrap="square" rtlCol="0" anchor="ctr" anchorCtr="0">
            <a:normAutofit fontScale="95000"/>
          </a:bodyPr>
          <a:lstStyle/>
          <a:p>
            <a:r>
              <a:rPr lang="en-US" sz="1400">
                <a:solidFill>
                  <a:schemeClr val="tx1">
                    <a:alpha val="7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Function implementation and technical path.</a:t>
            </a:r>
            <a:endParaRPr lang="en-ID" altLang="en-US" sz="1400" b="1" dirty="0">
              <a:solidFill>
                <a:schemeClr val="tx1">
                  <a:alpha val="7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cxnSp>
        <p:nvCxnSpPr>
          <p:cNvPr id="5" name="平滑2"/>
          <p:cNvCxnSpPr/>
          <p:nvPr>
            <p:custDataLst>
              <p:tags r:id="rId8"/>
            </p:custDataLst>
          </p:nvPr>
        </p:nvCxnSpPr>
        <p:spPr>
          <a:xfrm>
            <a:off x="715723" y="3422856"/>
            <a:ext cx="0" cy="3435178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allery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9" grpId="0"/>
      <p:bldP spid="39" grpId="0" animBg="1"/>
      <p:bldP spid="6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背景">
            <a:extLst>
              <a:ext uri="{FF2B5EF4-FFF2-40B4-BE49-F238E27FC236}">
                <a16:creationId xmlns:a16="http://schemas.microsoft.com/office/drawing/2014/main" id="{FEFF143B-9399-B460-56BB-AEBC615AE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!!平滑7">
            <a:extLst>
              <a:ext uri="{FF2B5EF4-FFF2-40B4-BE49-F238E27FC236}">
                <a16:creationId xmlns:a16="http://schemas.microsoft.com/office/drawing/2014/main" id="{C8314681-7B34-303D-C089-B3B25D9B00F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948490" y="0"/>
            <a:ext cx="243338" cy="175846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334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!!平滑9">
            <a:extLst>
              <a:ext uri="{FF2B5EF4-FFF2-40B4-BE49-F238E27FC236}">
                <a16:creationId xmlns:a16="http://schemas.microsoft.com/office/drawing/2014/main" id="{B9E97EC6-0179-F706-F546-74D1B2E82F4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5400000">
            <a:off x="-390030" y="6022902"/>
            <a:ext cx="2338882" cy="2169826"/>
          </a:xfrm>
          <a:custGeom>
            <a:avLst/>
            <a:gdLst>
              <a:gd name="connsiteX0" fmla="*/ 588645 w 899159"/>
              <a:gd name="connsiteY0" fmla="*/ 0 h 824864"/>
              <a:gd name="connsiteX1" fmla="*/ 310515 w 899159"/>
              <a:gd name="connsiteY1" fmla="*/ 0 h 824864"/>
              <a:gd name="connsiteX2" fmla="*/ 161925 w 899159"/>
              <a:gd name="connsiteY2" fmla="*/ 85725 h 824864"/>
              <a:gd name="connsiteX3" fmla="*/ 22860 w 899159"/>
              <a:gd name="connsiteY3" fmla="*/ 326708 h 824864"/>
              <a:gd name="connsiteX4" fmla="*/ 22860 w 899159"/>
              <a:gd name="connsiteY4" fmla="*/ 498158 h 824864"/>
              <a:gd name="connsiteX5" fmla="*/ 161925 w 899159"/>
              <a:gd name="connsiteY5" fmla="*/ 739140 h 824864"/>
              <a:gd name="connsiteX6" fmla="*/ 310515 w 899159"/>
              <a:gd name="connsiteY6" fmla="*/ 824865 h 824864"/>
              <a:gd name="connsiteX7" fmla="*/ 588645 w 899159"/>
              <a:gd name="connsiteY7" fmla="*/ 824865 h 824864"/>
              <a:gd name="connsiteX8" fmla="*/ 737235 w 899159"/>
              <a:gd name="connsiteY8" fmla="*/ 739140 h 824864"/>
              <a:gd name="connsiteX9" fmla="*/ 876300 w 899159"/>
              <a:gd name="connsiteY9" fmla="*/ 498158 h 824864"/>
              <a:gd name="connsiteX10" fmla="*/ 876300 w 899159"/>
              <a:gd name="connsiteY10" fmla="*/ 326708 h 824864"/>
              <a:gd name="connsiteX11" fmla="*/ 737235 w 899159"/>
              <a:gd name="connsiteY11" fmla="*/ 85725 h 824864"/>
              <a:gd name="connsiteX12" fmla="*/ 588645 w 899159"/>
              <a:gd name="connsiteY12" fmla="*/ 0 h 82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99159" h="824864">
                <a:moveTo>
                  <a:pt x="588645" y="0"/>
                </a:moveTo>
                <a:lnTo>
                  <a:pt x="310515" y="0"/>
                </a:lnTo>
                <a:cubicBezTo>
                  <a:pt x="249555" y="0"/>
                  <a:pt x="192405" y="32385"/>
                  <a:pt x="161925" y="85725"/>
                </a:cubicBezTo>
                <a:lnTo>
                  <a:pt x="22860" y="326708"/>
                </a:lnTo>
                <a:cubicBezTo>
                  <a:pt x="-7620" y="380048"/>
                  <a:pt x="-7620" y="444818"/>
                  <a:pt x="22860" y="498158"/>
                </a:cubicBezTo>
                <a:lnTo>
                  <a:pt x="161925" y="739140"/>
                </a:lnTo>
                <a:cubicBezTo>
                  <a:pt x="192405" y="792480"/>
                  <a:pt x="248603" y="824865"/>
                  <a:pt x="310515" y="824865"/>
                </a:cubicBezTo>
                <a:lnTo>
                  <a:pt x="588645" y="824865"/>
                </a:lnTo>
                <a:cubicBezTo>
                  <a:pt x="649605" y="824865"/>
                  <a:pt x="706755" y="792480"/>
                  <a:pt x="737235" y="739140"/>
                </a:cubicBezTo>
                <a:lnTo>
                  <a:pt x="876300" y="498158"/>
                </a:lnTo>
                <a:cubicBezTo>
                  <a:pt x="906780" y="444818"/>
                  <a:pt x="906780" y="380048"/>
                  <a:pt x="876300" y="326708"/>
                </a:cubicBezTo>
                <a:lnTo>
                  <a:pt x="737235" y="85725"/>
                </a:lnTo>
                <a:cubicBezTo>
                  <a:pt x="706755" y="32385"/>
                  <a:pt x="650558" y="0"/>
                  <a:pt x="588645" y="0"/>
                </a:cubicBezTo>
                <a:close/>
              </a:path>
            </a:pathLst>
          </a:custGeom>
          <a:noFill/>
          <a:ln w="57150" cap="flat">
            <a:solidFill>
              <a:schemeClr val="accent2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8" name="内容"/>
          <p:cNvSpPr/>
          <p:nvPr>
            <p:custDataLst>
              <p:tags r:id="rId4"/>
            </p:custDataLst>
          </p:nvPr>
        </p:nvSpPr>
        <p:spPr>
          <a:xfrm>
            <a:off x="1783080" y="5092065"/>
            <a:ext cx="8430895" cy="14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思源黑体 CN Normal" panose="020B0400000000000000" charset="-122"/>
                <a:sym typeface="+mn-ea"/>
              </a:rPr>
              <a:t>基于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cs typeface="思源黑体 CN Normal" panose="020B0400000000000000" charset="-122"/>
                <a:sym typeface="+mn-ea"/>
              </a:rPr>
              <a:t>SpringBoot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思源黑体 CN Normal" panose="020B0400000000000000" charset="-122"/>
                <a:sym typeface="+mn-ea"/>
              </a:rPr>
              <a:t>的个人博客管理系统中的一个重要部分，该部分的内容包含用户登录、用户注册、密码修改、权限管理等功能。其中，用户登录是用户访问博客网站必须要完成的第一步，而用户注册则是让更多用户加入到博客社区中来的重要途径，密码修改则可以保障用户账号的安全性，权限管理则可以在保障系统安全的基础上，实现社区的不同用户之间所具有的不同权限。以上是基于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cs typeface="思源黑体 CN Normal" panose="020B0400000000000000" charset="-122"/>
                <a:sym typeface="+mn-ea"/>
              </a:rPr>
              <a:t>SpringBoot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思源黑体 CN Normal" panose="020B0400000000000000" charset="-122"/>
                <a:sym typeface="+mn-ea"/>
              </a:rPr>
              <a:t>的个人博客管理系统中部分的主要内容。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19" name="图片"/>
          <p:cNvSpPr/>
          <p:nvPr>
            <p:custDataLst>
              <p:tags r:id="rId5"/>
            </p:custDataLst>
          </p:nvPr>
        </p:nvSpPr>
        <p:spPr>
          <a:xfrm flipH="1">
            <a:off x="2381250" y="1455420"/>
            <a:ext cx="7247890" cy="3475355"/>
          </a:xfrm>
          <a:prstGeom prst="roundRect">
            <a:avLst>
              <a:gd name="adj" fmla="val 13539"/>
            </a:avLst>
          </a:prstGeom>
          <a:blipFill dpi="0" rotWithShape="0">
            <a:blip r:embed="rId10"/>
            <a:srcRect/>
            <a:stretch>
              <a:fillRect t="-54276" b="-5427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 sz="14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90" name="circle"/>
          <p:cNvSpPr/>
          <p:nvPr>
            <p:custDataLst>
              <p:tags r:id="rId6"/>
            </p:custDataLst>
          </p:nvPr>
        </p:nvSpPr>
        <p:spPr>
          <a:xfrm rot="2298117">
            <a:off x="1050925" y="193040"/>
            <a:ext cx="1224280" cy="1224280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  <a:lumOff val="25000"/>
                </a:schemeClr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7" name="标题"/>
          <p:cNvSpPr txBox="1"/>
          <p:nvPr>
            <p:custDataLst>
              <p:tags r:id="rId7"/>
            </p:custDataLst>
          </p:nvPr>
        </p:nvSpPr>
        <p:spPr>
          <a:xfrm>
            <a:off x="1783080" y="734695"/>
            <a:ext cx="5990590" cy="560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思源黑体 CN Heavy" panose="020B0A00000000000000" charset="-122"/>
                <a:sym typeface="+mn-lt"/>
              </a:rPr>
              <a:t>用户管理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思源黑体 CN Heavy" panose="020B0A00000000000000" charset="-122"/>
              <a:sym typeface="+mn-lt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gallery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2" grpId="0" animBg="1"/>
      <p:bldP spid="268" grpId="0"/>
      <p:bldP spid="19" grpId="0" animBg="1"/>
      <p:bldP spid="290" grpId="0" animBg="1"/>
      <p:bldP spid="2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平滑1"/>
          <p:cNvCxnSpPr/>
          <p:nvPr>
            <p:custDataLst>
              <p:tags r:id="rId2"/>
            </p:custDataLst>
          </p:nvPr>
        </p:nvCxnSpPr>
        <p:spPr>
          <a:xfrm>
            <a:off x="10914457" y="-6813"/>
            <a:ext cx="0" cy="1649623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5"/>
          <p:cNvSpPr/>
          <p:nvPr>
            <p:custDataLst>
              <p:tags r:id="rId3"/>
            </p:custDataLst>
          </p:nvPr>
        </p:nvSpPr>
        <p:spPr>
          <a:xfrm flipH="1">
            <a:off x="11597005" y="250190"/>
            <a:ext cx="339090" cy="340360"/>
          </a:xfrm>
          <a:custGeom>
            <a:avLst/>
            <a:gdLst>
              <a:gd name="connsiteX0" fmla="*/ 316376 w 718878"/>
              <a:gd name="connsiteY0" fmla="*/ 634637 h 719819"/>
              <a:gd name="connsiteX1" fmla="*/ 401558 w 718878"/>
              <a:gd name="connsiteY1" fmla="*/ 634637 h 719819"/>
              <a:gd name="connsiteX2" fmla="*/ 401558 w 718878"/>
              <a:gd name="connsiteY2" fmla="*/ 719819 h 719819"/>
              <a:gd name="connsiteX3" fmla="*/ 316376 w 718878"/>
              <a:gd name="connsiteY3" fmla="*/ 719819 h 719819"/>
              <a:gd name="connsiteX4" fmla="*/ 632753 w 718878"/>
              <a:gd name="connsiteY4" fmla="*/ 634636 h 719819"/>
              <a:gd name="connsiteX5" fmla="*/ 717935 w 718878"/>
              <a:gd name="connsiteY5" fmla="*/ 634636 h 719819"/>
              <a:gd name="connsiteX6" fmla="*/ 717935 w 718878"/>
              <a:gd name="connsiteY6" fmla="*/ 719818 h 719819"/>
              <a:gd name="connsiteX7" fmla="*/ 632753 w 718878"/>
              <a:gd name="connsiteY7" fmla="*/ 719818 h 719819"/>
              <a:gd name="connsiteX8" fmla="*/ 0 w 718878"/>
              <a:gd name="connsiteY8" fmla="*/ 634636 h 719819"/>
              <a:gd name="connsiteX9" fmla="*/ 85182 w 718878"/>
              <a:gd name="connsiteY9" fmla="*/ 634636 h 719819"/>
              <a:gd name="connsiteX10" fmla="*/ 85182 w 718878"/>
              <a:gd name="connsiteY10" fmla="*/ 719818 h 719819"/>
              <a:gd name="connsiteX11" fmla="*/ 0 w 718878"/>
              <a:gd name="connsiteY11" fmla="*/ 719818 h 719819"/>
              <a:gd name="connsiteX12" fmla="*/ 632756 w 718878"/>
              <a:gd name="connsiteY12" fmla="*/ 317318 h 719819"/>
              <a:gd name="connsiteX13" fmla="*/ 717938 w 718878"/>
              <a:gd name="connsiteY13" fmla="*/ 317318 h 719819"/>
              <a:gd name="connsiteX14" fmla="*/ 717938 w 718878"/>
              <a:gd name="connsiteY14" fmla="*/ 402500 h 719819"/>
              <a:gd name="connsiteX15" fmla="*/ 632756 w 718878"/>
              <a:gd name="connsiteY15" fmla="*/ 402500 h 719819"/>
              <a:gd name="connsiteX16" fmla="*/ 316378 w 718878"/>
              <a:gd name="connsiteY16" fmla="*/ 317318 h 719819"/>
              <a:gd name="connsiteX17" fmla="*/ 401560 w 718878"/>
              <a:gd name="connsiteY17" fmla="*/ 317318 h 719819"/>
              <a:gd name="connsiteX18" fmla="*/ 401560 w 718878"/>
              <a:gd name="connsiteY18" fmla="*/ 402500 h 719819"/>
              <a:gd name="connsiteX19" fmla="*/ 316378 w 718878"/>
              <a:gd name="connsiteY19" fmla="*/ 402500 h 719819"/>
              <a:gd name="connsiteX20" fmla="*/ 0 w 718878"/>
              <a:gd name="connsiteY20" fmla="*/ 317318 h 719819"/>
              <a:gd name="connsiteX21" fmla="*/ 85182 w 718878"/>
              <a:gd name="connsiteY21" fmla="*/ 317318 h 719819"/>
              <a:gd name="connsiteX22" fmla="*/ 85182 w 718878"/>
              <a:gd name="connsiteY22" fmla="*/ 402500 h 719819"/>
              <a:gd name="connsiteX23" fmla="*/ 0 w 718878"/>
              <a:gd name="connsiteY23" fmla="*/ 402500 h 719819"/>
              <a:gd name="connsiteX24" fmla="*/ 633696 w 718878"/>
              <a:gd name="connsiteY24" fmla="*/ 0 h 719819"/>
              <a:gd name="connsiteX25" fmla="*/ 718878 w 718878"/>
              <a:gd name="connsiteY25" fmla="*/ 0 h 719819"/>
              <a:gd name="connsiteX26" fmla="*/ 718878 w 718878"/>
              <a:gd name="connsiteY26" fmla="*/ 85182 h 719819"/>
              <a:gd name="connsiteX27" fmla="*/ 633696 w 718878"/>
              <a:gd name="connsiteY27" fmla="*/ 85182 h 719819"/>
              <a:gd name="connsiteX28" fmla="*/ 316378 w 718878"/>
              <a:gd name="connsiteY28" fmla="*/ 0 h 719819"/>
              <a:gd name="connsiteX29" fmla="*/ 401560 w 718878"/>
              <a:gd name="connsiteY29" fmla="*/ 0 h 719819"/>
              <a:gd name="connsiteX30" fmla="*/ 401560 w 718878"/>
              <a:gd name="connsiteY30" fmla="*/ 85182 h 719819"/>
              <a:gd name="connsiteX31" fmla="*/ 316378 w 718878"/>
              <a:gd name="connsiteY31" fmla="*/ 85182 h 719819"/>
              <a:gd name="connsiteX32" fmla="*/ 0 w 718878"/>
              <a:gd name="connsiteY32" fmla="*/ 0 h 719819"/>
              <a:gd name="connsiteX33" fmla="*/ 85182 w 718878"/>
              <a:gd name="connsiteY33" fmla="*/ 0 h 719819"/>
              <a:gd name="connsiteX34" fmla="*/ 85182 w 718878"/>
              <a:gd name="connsiteY34" fmla="*/ 85182 h 719819"/>
              <a:gd name="connsiteX35" fmla="*/ 0 w 718878"/>
              <a:gd name="connsiteY35" fmla="*/ 85182 h 71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18878" h="719819">
                <a:moveTo>
                  <a:pt x="316376" y="634637"/>
                </a:moveTo>
                <a:lnTo>
                  <a:pt x="401558" y="634637"/>
                </a:lnTo>
                <a:lnTo>
                  <a:pt x="401558" y="719819"/>
                </a:lnTo>
                <a:lnTo>
                  <a:pt x="316376" y="719819"/>
                </a:lnTo>
                <a:close/>
                <a:moveTo>
                  <a:pt x="632753" y="634636"/>
                </a:moveTo>
                <a:lnTo>
                  <a:pt x="717935" y="634636"/>
                </a:lnTo>
                <a:lnTo>
                  <a:pt x="717935" y="719818"/>
                </a:lnTo>
                <a:lnTo>
                  <a:pt x="632753" y="719818"/>
                </a:lnTo>
                <a:close/>
                <a:moveTo>
                  <a:pt x="0" y="634636"/>
                </a:moveTo>
                <a:lnTo>
                  <a:pt x="85182" y="634636"/>
                </a:lnTo>
                <a:lnTo>
                  <a:pt x="85182" y="719818"/>
                </a:lnTo>
                <a:lnTo>
                  <a:pt x="0" y="719818"/>
                </a:lnTo>
                <a:close/>
                <a:moveTo>
                  <a:pt x="632756" y="317318"/>
                </a:moveTo>
                <a:lnTo>
                  <a:pt x="717938" y="317318"/>
                </a:lnTo>
                <a:lnTo>
                  <a:pt x="717938" y="402500"/>
                </a:lnTo>
                <a:lnTo>
                  <a:pt x="632756" y="402500"/>
                </a:lnTo>
                <a:close/>
                <a:moveTo>
                  <a:pt x="316378" y="317318"/>
                </a:moveTo>
                <a:lnTo>
                  <a:pt x="401560" y="317318"/>
                </a:lnTo>
                <a:lnTo>
                  <a:pt x="401560" y="402500"/>
                </a:lnTo>
                <a:lnTo>
                  <a:pt x="316378" y="402500"/>
                </a:lnTo>
                <a:close/>
                <a:moveTo>
                  <a:pt x="0" y="317318"/>
                </a:moveTo>
                <a:lnTo>
                  <a:pt x="85182" y="317318"/>
                </a:lnTo>
                <a:lnTo>
                  <a:pt x="85182" y="402500"/>
                </a:lnTo>
                <a:lnTo>
                  <a:pt x="0" y="402500"/>
                </a:lnTo>
                <a:close/>
                <a:moveTo>
                  <a:pt x="633696" y="0"/>
                </a:moveTo>
                <a:lnTo>
                  <a:pt x="718878" y="0"/>
                </a:lnTo>
                <a:lnTo>
                  <a:pt x="718878" y="85182"/>
                </a:lnTo>
                <a:lnTo>
                  <a:pt x="633696" y="85182"/>
                </a:lnTo>
                <a:close/>
                <a:moveTo>
                  <a:pt x="316378" y="0"/>
                </a:moveTo>
                <a:lnTo>
                  <a:pt x="401560" y="0"/>
                </a:lnTo>
                <a:lnTo>
                  <a:pt x="401560" y="85182"/>
                </a:lnTo>
                <a:lnTo>
                  <a:pt x="316378" y="85182"/>
                </a:lnTo>
                <a:close/>
                <a:moveTo>
                  <a:pt x="0" y="0"/>
                </a:moveTo>
                <a:lnTo>
                  <a:pt x="85182" y="0"/>
                </a:lnTo>
                <a:lnTo>
                  <a:pt x="85182" y="85182"/>
                </a:lnTo>
                <a:lnTo>
                  <a:pt x="0" y="85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标题"/>
          <p:cNvSpPr txBox="1"/>
          <p:nvPr>
            <p:custDataLst>
              <p:tags r:id="rId4"/>
            </p:custDataLst>
          </p:nvPr>
        </p:nvSpPr>
        <p:spPr>
          <a:xfrm>
            <a:off x="4208667" y="2700973"/>
            <a:ext cx="6705789" cy="548004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 lnSpcReduction="10000"/>
          </a:bodyPr>
          <a:lstStyle/>
          <a:p>
            <a:r>
              <a:rPr lang="zh-CN" altLang="en-US"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未来发展与优化方向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39" name="Rectangle 38"/>
          <p:cNvSpPr/>
          <p:nvPr>
            <p:custDataLst>
              <p:tags r:id="rId5"/>
            </p:custDataLst>
          </p:nvPr>
        </p:nvSpPr>
        <p:spPr>
          <a:xfrm>
            <a:off x="2590744" y="2675573"/>
            <a:ext cx="1475509" cy="921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序号"/>
          <p:cNvSpPr txBox="1"/>
          <p:nvPr>
            <p:custDataLst>
              <p:tags r:id="rId6"/>
            </p:custDataLst>
          </p:nvPr>
        </p:nvSpPr>
        <p:spPr>
          <a:xfrm>
            <a:off x="2762713" y="2675890"/>
            <a:ext cx="1131570" cy="101473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l"/>
            <a:r>
              <a:rPr lang="en-US" altLang="zh-CN" sz="6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04</a:t>
            </a:r>
            <a:endParaRPr lang="en-US" altLang="zh-CN" sz="60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" name="副标题"/>
          <p:cNvSpPr txBox="1"/>
          <p:nvPr>
            <p:custDataLst>
              <p:tags r:id="rId7"/>
            </p:custDataLst>
          </p:nvPr>
        </p:nvSpPr>
        <p:spPr>
          <a:xfrm>
            <a:off x="4208667" y="3248978"/>
            <a:ext cx="5645317" cy="316230"/>
          </a:xfrm>
          <a:prstGeom prst="rect">
            <a:avLst/>
          </a:prstGeom>
          <a:noFill/>
        </p:spPr>
        <p:txBody>
          <a:bodyPr wrap="square" rtlCol="0" anchor="ctr" anchorCtr="0">
            <a:normAutofit fontScale="95000"/>
          </a:bodyPr>
          <a:lstStyle/>
          <a:p>
            <a:r>
              <a:rPr lang="en-US" sz="1400">
                <a:solidFill>
                  <a:schemeClr val="tx1">
                    <a:alpha val="7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Future Development and Optimization Direction.</a:t>
            </a:r>
            <a:endParaRPr lang="en-ID" altLang="en-US" sz="1400" b="1" dirty="0">
              <a:solidFill>
                <a:schemeClr val="tx1">
                  <a:alpha val="7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cxnSp>
        <p:nvCxnSpPr>
          <p:cNvPr id="5" name="平滑2"/>
          <p:cNvCxnSpPr/>
          <p:nvPr>
            <p:custDataLst>
              <p:tags r:id="rId8"/>
            </p:custDataLst>
          </p:nvPr>
        </p:nvCxnSpPr>
        <p:spPr>
          <a:xfrm>
            <a:off x="715723" y="3422856"/>
            <a:ext cx="0" cy="3435178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allery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28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grpId="0" nodeType="with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3" presetClass="entr" presetSubtype="28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9" grpId="0"/>
          <p:bldP spid="39" grpId="0" animBg="1"/>
          <p:bldP spid="6" grpId="0"/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28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3" presetClass="entr" presetSubtype="28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9" grpId="0"/>
          <p:bldP spid="39" grpId="0" animBg="1"/>
          <p:bldP spid="6" grpId="0"/>
          <p:bldP spid="4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PPT_THEMETITLE" val="基于SpringBoot的个人博客管理系统"/>
  <p:tag name="TAG_PRESENTATION_STYLE" val="商务"/>
  <p:tag name="YOO_CHATPP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TITLE"/>
  <p:tag name="SHADOWSHAPE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PAGE_TYPE" val="YOO_CHATPAGE_CHATP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"/>
  <p:tag name="PA" val="v5.2.1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"/>
  <p:tag name="PA" val="v5.2.1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PA" val="v5.2.12"/>
  <p:tag name="YOO_CHATSHAPE_TYPE" val="YOO_CHATSHAPE_TITL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PA" val="v5.2.12"/>
  <p:tag name="YOO_CHATSHAPE_TYPE" val="YOO_CHATSHAPE_NUM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PA" val="v5.2.12"/>
  <p:tag name="YOO_CHATSHAPE_TYPE" val="YOO_CHATSHAPE_SUBTITL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"/>
  <p:tag name="PA" val="v5.2.1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PPT_CONTENT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.02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0.51"/>
  <p:tag name="KSO_WM_UNIT_FILL_FORE_SCHEMECOLOR_INDEX_2_TRANS" val="0"/>
  <p:tag name="KSO_WM_UNIT_FILL_FORE_SCHEMECOLOR_INDEX_3_BRIGHTNESS" val="0"/>
  <p:tag name="KSO_WM_UNIT_FILL_FORE_SCHEMECOLOR_INDEX_3" val="9"/>
  <p:tag name="KSO_WM_UNIT_FILL_FORE_SCHEMECOLOR_INDEX_3_POS" val="1"/>
  <p:tag name="KSO_WM_UNIT_FILL_FORE_SCHEMECOLOR_INDEX_3_TRANS" val="0"/>
  <p:tag name="KSO_WM_UNIT_FILL_GRADIENT_TYPE" val="2"/>
  <p:tag name="KSO_WM_UNIT_FILL_GRADIENT_ANGLE" val="0"/>
  <p:tag name="KSO_WM_UNIT_FILL_GRADIENT_DIRECTION" val="8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2"/>
  <p:tag name="KSO_WM_UNIT_TEXT_FILL_TYPE" val="1"/>
  <p:tag name="YOO_CHATSHAPE_TYPE" val="YOO_CHATSHAPE_IMAGE"/>
  <p:tag name="TAG_CHATSHAPE_IMAGE_FILE" val="C:\Users\12748\AppData\Roaming\BIYOO\temp\b6698dbd63c74c24ab33e8fa711068c1.pn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2"/>
  <p:tag name="KSO_WM_UNIT_TEXT_FILL_TYPE" val="1"/>
  <p:tag name="YOO_CHATSHAPE_TYPE" val="YOO_CHATSHAPE_IMAGE"/>
  <p:tag name="TAG_CHATSHAPE_IMAGE_FILE" val="C:\Users\12748\AppData\Roaming\BIYOO\temp\bf85de3fdcbc43cf954071846a14e987.png"/>
  <p:tag name="TAG_CHATSHAPE_IMAGE_URL" val="https://download.yoo-ai.com/copydone/20230412/0f6899ce-d8e9-11ed-b630-fa163e050381.pn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  <p:tag name="KSO_WM_BEAUTIFY_FLAG" val=""/>
  <p:tag name="YOO_CHATSHAPE_TYPE" val="YOO_CHATSHAPE_CONTENT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TITL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PAGE_TYPE" val="YOO_CHATPAGE_END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TITL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A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TITLE"/>
  <p:tag name="SHADOWSHAPE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TITLE"/>
  <p:tag name="SHADOWSHAPE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TITLE"/>
  <p:tag name="SHADOWSHAPE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PAGE_TYPE" val="YOO_CHATPAGE_COVE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IMAGE"/>
  <p:tag name="TAG_CHATSHAPE_IMAGE_FILE" val="C:\Users\12748\AppData\Roaming\BIYOO\temp\5d337e59821e4cc8914f997b537ab3d2.png"/>
  <p:tag name="TAG_CHATSHAPE_IMAGE_URL" val="https://download.yoo-ai.com/copydone/20230412/3ebccb0c-d8e7-11ed-9e08-fa163e050381.p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TYPE" val="1标题1内容1图片"/>
  <p:tag name="YOO_CHATPAGE_TYPE" val="YOO_CHATPAGE_CONTENT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ITE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ITE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ITE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TITL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PAGE_TYPE" val="YOO_CHATPAGE_CHATP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"/>
  <p:tag name="PA" val="v5.2.1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"/>
  <p:tag name="PA" val="v5.2.1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PA" val="v5.2.12"/>
  <p:tag name="YOO_CHATSHAPE_TYPE" val="YOO_CHATSHAPE_TIT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PA" val="v5.2.12"/>
  <p:tag name="YOO_CHATSHAPE_TYPE" val="YOO_CHATSHAPE_NU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PA" val="v5.2.12"/>
  <p:tag name="YOO_CHATSHAPE_TYPE" val="YOO_CHATSHAPE_SUBTIT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"/>
  <p:tag name="PA" val="v5.2.1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PPT_CONTENT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.02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0.51"/>
  <p:tag name="KSO_WM_UNIT_FILL_FORE_SCHEMECOLOR_INDEX_2_TRANS" val="0"/>
  <p:tag name="KSO_WM_UNIT_FILL_FORE_SCHEMECOLOR_INDEX_3_BRIGHTNESS" val="0"/>
  <p:tag name="KSO_WM_UNIT_FILL_FORE_SCHEMECOLOR_INDEX_3" val="9"/>
  <p:tag name="KSO_WM_UNIT_FILL_FORE_SCHEMECOLOR_INDEX_3_POS" val="1"/>
  <p:tag name="KSO_WM_UNIT_FILL_FORE_SCHEMECOLOR_INDEX_3_TRANS" val="0"/>
  <p:tag name="KSO_WM_UNIT_FILL_GRADIENT_TYPE" val="2"/>
  <p:tag name="KSO_WM_UNIT_FILL_GRADIENT_ANGLE" val="0"/>
  <p:tag name="KSO_WM_UNIT_FILL_GRADIENT_DIRECTION" val="8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SUBTITL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IMAGE"/>
  <p:tag name="TAG_CHATSHAPE_IMAGE_FILE" val="C:\Users\12748\AppData\Roaming\BIYOO\temp\9909afe6a0ee4022bf47c2e438f3598c.pn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IMAGE"/>
  <p:tag name="TAG_CHATSHAPE_IMAGE_FILE" val="C:\Users\12748\AppData\Roaming\BIYOO\temp\21e71f74477f48119f04201d0a23e28a.png"/>
  <p:tag name="TAG_CHATSHAPE_IMAGE_URL" val="https://download.yoo-ai.com/copydone/20230428/464c0472-e55e-11ed-9ca1-fa163e3b0a47.pn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TITL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CONTEN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PAGE_TYPE" val="YOO_CHATPAGE_CHATP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"/>
  <p:tag name="PA" val="v5.2.1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"/>
  <p:tag name="PA" val="v5.2.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A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PA" val="v5.2.12"/>
  <p:tag name="YOO_CHATSHAPE_TYPE" val="YOO_CHATSHAPE_TIT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PA" val="v5.2.12"/>
  <p:tag name="YOO_CHATSHAPE_TYPE" val="YOO_CHATSHAPE_NU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PA" val="v5.2.12"/>
  <p:tag name="YOO_CHATSHAPE_TYPE" val="YOO_CHATSHAPE_SUBTIT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"/>
  <p:tag name="PA" val="v5.2.1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PPT_CONTENT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.02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0.51"/>
  <p:tag name="KSO_WM_UNIT_FILL_FORE_SCHEMECOLOR_INDEX_2_TRANS" val="0"/>
  <p:tag name="KSO_WM_UNIT_FILL_FORE_SCHEMECOLOR_INDEX_3_BRIGHTNESS" val="0"/>
  <p:tag name="KSO_WM_UNIT_FILL_FORE_SCHEMECOLOR_INDEX_3" val="9"/>
  <p:tag name="KSO_WM_UNIT_FILL_FORE_SCHEMECOLOR_INDEX_3_POS" val="1"/>
  <p:tag name="KSO_WM_UNIT_FILL_FORE_SCHEMECOLOR_INDEX_3_TRANS" val="0"/>
  <p:tag name="KSO_WM_UNIT_FILL_GRADIENT_TYPE" val="2"/>
  <p:tag name="KSO_WM_UNIT_FILL_GRADIENT_ANGLE" val="0"/>
  <p:tag name="KSO_WM_UNIT_FILL_GRADIENT_DIRECTION" val="8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TITLE"/>
  <p:tag name="SHADOWSHAPE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5"/>
  <p:tag name="KSO_WM_UNIT_TEXT_FILL_FORE_SCHEMECOLOR_INDEX" val="13"/>
  <p:tag name="KSO_WM_UNIT_TEXT_FILL_TYPE" val="1"/>
  <p:tag name="KSO_WM_BEAUTIFY_FLAG" val=""/>
  <p:tag name="YOO_CHATSHAPE_TYPE" val="YOO_CHATSHAPE_CONTEN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IMAGE"/>
  <p:tag name="TAG_CHATSHAPE_IMAGE_FILE" val="C:\Users\12748\AppData\Roaming\BIYOO\temp\2bbb13a83ce74d428367dcf2895ddc13.pn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7"/>
  <p:tag name="KSO_WM_UNIT_LINE_FILL_TYPE" val="2"/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7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5"/>
  <p:tag name="KSO_WM_UNIT_TEXT_FILL_FORE_SCHEMECOLOR_INDEX" val="13"/>
  <p:tag name="KSO_WM_UNIT_TEXT_FILL_TYP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PAGE_TYPE" val="YOO_CHATPAGE_CHATP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"/>
  <p:tag name="PA" val="v5.2.1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"/>
  <p:tag name="PA" val="v5.2.1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PA" val="v5.2.12"/>
  <p:tag name="YOO_CHATSHAPE_TYPE" val="YOO_CHATSHAPE_TITL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TITLE"/>
  <p:tag name="SHADOWSHAPE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PA" val="v5.2.12"/>
  <p:tag name="YOO_CHATSHAPE_TYPE" val="YOO_CHATSHAPE_NUM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PA" val="v5.2.12"/>
  <p:tag name="YOO_CHATSHAPE_TYPE" val="YOO_CHATSHAPE_SUBTITL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"/>
  <p:tag name="PA" val="v5.2.1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YOO_CHATPPT_CONTENT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.02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0.51"/>
  <p:tag name="KSO_WM_UNIT_FILL_FORE_SCHEMECOLOR_INDEX_2_TRANS" val="0"/>
  <p:tag name="KSO_WM_UNIT_FILL_FORE_SCHEMECOLOR_INDEX_3_BRIGHTNESS" val="0"/>
  <p:tag name="KSO_WM_UNIT_FILL_FORE_SCHEMECOLOR_INDEX_3" val="9"/>
  <p:tag name="KSO_WM_UNIT_FILL_FORE_SCHEMECOLOR_INDEX_3_POS" val="1"/>
  <p:tag name="KSO_WM_UNIT_FILL_FORE_SCHEMECOLOR_INDEX_3_TRANS" val="0"/>
  <p:tag name="KSO_WM_UNIT_FILL_GRADIENT_TYPE" val="2"/>
  <p:tag name="KSO_WM_UNIT_FILL_GRADIENT_ANGLE" val="0"/>
  <p:tag name="KSO_WM_UNIT_FILL_GRADIENT_DIRECTION" val="8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BEAUTIFY_FLAG" val=""/>
  <p:tag name="YOO_CHATSHAPE_TYPE" val="YOO_CHATSHAPE_CONTENT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BEAUTIFY_FLAG" val=""/>
  <p:tag name="YOO_CHATSHAPE_TYPE" val="YOO_CHATSHAPE_IMAGE"/>
  <p:tag name="TAG_CHATSHAPE_IMAGE_FILE" val="C:\Users\12748\AppData\Roaming\BIYOO\temp\9bd78511a2c040f9b829486c3c67a660.pn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BEAUTIFY_FLAG" val=""/>
  <p:tag name="YOO_CHATSHAPE_TYPE" val="YOO_CHATSHAPE_TITLE"/>
</p:tagLst>
</file>

<file path=ppt/theme/theme1.xml><?xml version="1.0" encoding="utf-8"?>
<a:theme xmlns:a="http://schemas.openxmlformats.org/drawingml/2006/main" name="3_Office Theme">
  <a:themeElements>
    <a:clrScheme name="自定义 76">
      <a:dk1>
        <a:srgbClr val="001630"/>
      </a:dk1>
      <a:lt1>
        <a:srgbClr val="FFFFFF"/>
      </a:lt1>
      <a:dk2>
        <a:srgbClr val="FFFFFF"/>
      </a:dk2>
      <a:lt2>
        <a:srgbClr val="D6EFFF"/>
      </a:lt2>
      <a:accent1>
        <a:srgbClr val="0073FF"/>
      </a:accent1>
      <a:accent2>
        <a:srgbClr val="788BFF"/>
      </a:accent2>
      <a:accent3>
        <a:srgbClr val="9BB1FF"/>
      </a:accent3>
      <a:accent4>
        <a:srgbClr val="BFD7FF"/>
      </a:accent4>
      <a:accent5>
        <a:srgbClr val="E2FDFF"/>
      </a:accent5>
      <a:accent6>
        <a:srgbClr val="EDFEFF"/>
      </a:accent6>
      <a:hlink>
        <a:srgbClr val="0073FF"/>
      </a:hlink>
      <a:folHlink>
        <a:srgbClr val="788BFF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_1805954521">
  <a:themeElements>
    <a:clrScheme name="自定义 76">
      <a:dk1>
        <a:srgbClr val="001630"/>
      </a:dk1>
      <a:lt1>
        <a:srgbClr val="FFFFFF"/>
      </a:lt1>
      <a:dk2>
        <a:srgbClr val="FFFFFF"/>
      </a:dk2>
      <a:lt2>
        <a:srgbClr val="D6EFFF"/>
      </a:lt2>
      <a:accent1>
        <a:srgbClr val="0073FF"/>
      </a:accent1>
      <a:accent2>
        <a:srgbClr val="788BFF"/>
      </a:accent2>
      <a:accent3>
        <a:srgbClr val="9BB1FF"/>
      </a:accent3>
      <a:accent4>
        <a:srgbClr val="BFD7FF"/>
      </a:accent4>
      <a:accent5>
        <a:srgbClr val="E2FDFF"/>
      </a:accent5>
      <a:accent6>
        <a:srgbClr val="EDFEFF"/>
      </a:accent6>
      <a:hlink>
        <a:srgbClr val="0073FF"/>
      </a:hlink>
      <a:folHlink>
        <a:srgbClr val="788BFF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_1805954522">
  <a:themeElements>
    <a:clrScheme name="自定义 76">
      <a:dk1>
        <a:srgbClr val="001630"/>
      </a:dk1>
      <a:lt1>
        <a:srgbClr val="FFFFFF"/>
      </a:lt1>
      <a:dk2>
        <a:srgbClr val="FFFFFF"/>
      </a:dk2>
      <a:lt2>
        <a:srgbClr val="D6EFFF"/>
      </a:lt2>
      <a:accent1>
        <a:srgbClr val="0073FF"/>
      </a:accent1>
      <a:accent2>
        <a:srgbClr val="788BFF"/>
      </a:accent2>
      <a:accent3>
        <a:srgbClr val="9BB1FF"/>
      </a:accent3>
      <a:accent4>
        <a:srgbClr val="BFD7FF"/>
      </a:accent4>
      <a:accent5>
        <a:srgbClr val="E2FDFF"/>
      </a:accent5>
      <a:accent6>
        <a:srgbClr val="EDFEFF"/>
      </a:accent6>
      <a:hlink>
        <a:srgbClr val="0073FF"/>
      </a:hlink>
      <a:folHlink>
        <a:srgbClr val="788BFF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76">
    <a:dk1>
      <a:srgbClr val="001630"/>
    </a:dk1>
    <a:lt1>
      <a:srgbClr val="FFFFFF"/>
    </a:lt1>
    <a:dk2>
      <a:srgbClr val="FFFFFF"/>
    </a:dk2>
    <a:lt2>
      <a:srgbClr val="D6EFFF"/>
    </a:lt2>
    <a:accent1>
      <a:srgbClr val="0073FF"/>
    </a:accent1>
    <a:accent2>
      <a:srgbClr val="788BFF"/>
    </a:accent2>
    <a:accent3>
      <a:srgbClr val="9BB1FF"/>
    </a:accent3>
    <a:accent4>
      <a:srgbClr val="BFD7FF"/>
    </a:accent4>
    <a:accent5>
      <a:srgbClr val="E2FDFF"/>
    </a:accent5>
    <a:accent6>
      <a:srgbClr val="EDFEFF"/>
    </a:accent6>
    <a:hlink>
      <a:srgbClr val="0073FF"/>
    </a:hlink>
    <a:folHlink>
      <a:srgbClr val="788BFF"/>
    </a:folHlink>
  </a:clrScheme>
</a:themeOverride>
</file>

<file path=ppt/theme/themeOverride10.xml><?xml version="1.0" encoding="utf-8"?>
<a:themeOverride xmlns:a="http://schemas.openxmlformats.org/drawingml/2006/main">
  <a:clrScheme name="自定义 76">
    <a:dk1>
      <a:srgbClr val="001630"/>
    </a:dk1>
    <a:lt1>
      <a:srgbClr val="FFFFFF"/>
    </a:lt1>
    <a:dk2>
      <a:srgbClr val="FFFFFF"/>
    </a:dk2>
    <a:lt2>
      <a:srgbClr val="D6EFFF"/>
    </a:lt2>
    <a:accent1>
      <a:srgbClr val="0073FF"/>
    </a:accent1>
    <a:accent2>
      <a:srgbClr val="788BFF"/>
    </a:accent2>
    <a:accent3>
      <a:srgbClr val="9BB1FF"/>
    </a:accent3>
    <a:accent4>
      <a:srgbClr val="BFD7FF"/>
    </a:accent4>
    <a:accent5>
      <a:srgbClr val="E2FDFF"/>
    </a:accent5>
    <a:accent6>
      <a:srgbClr val="EDFEFF"/>
    </a:accent6>
    <a:hlink>
      <a:srgbClr val="0073FF"/>
    </a:hlink>
    <a:folHlink>
      <a:srgbClr val="788BFF"/>
    </a:folHlink>
  </a:clrScheme>
</a:themeOverride>
</file>

<file path=ppt/theme/themeOverride11.xml><?xml version="1.0" encoding="utf-8"?>
<a:themeOverride xmlns:a="http://schemas.openxmlformats.org/drawingml/2006/main">
  <a:clrScheme name="自定义 76">
    <a:dk1>
      <a:srgbClr val="001630"/>
    </a:dk1>
    <a:lt1>
      <a:srgbClr val="FFFFFF"/>
    </a:lt1>
    <a:dk2>
      <a:srgbClr val="FFFFFF"/>
    </a:dk2>
    <a:lt2>
      <a:srgbClr val="D6EFFF"/>
    </a:lt2>
    <a:accent1>
      <a:srgbClr val="0073FF"/>
    </a:accent1>
    <a:accent2>
      <a:srgbClr val="788BFF"/>
    </a:accent2>
    <a:accent3>
      <a:srgbClr val="9BB1FF"/>
    </a:accent3>
    <a:accent4>
      <a:srgbClr val="BFD7FF"/>
    </a:accent4>
    <a:accent5>
      <a:srgbClr val="E2FDFF"/>
    </a:accent5>
    <a:accent6>
      <a:srgbClr val="EDFEFF"/>
    </a:accent6>
    <a:hlink>
      <a:srgbClr val="0073FF"/>
    </a:hlink>
    <a:folHlink>
      <a:srgbClr val="788BFF"/>
    </a:folHlink>
  </a:clrScheme>
</a:themeOverride>
</file>

<file path=ppt/theme/themeOverride12.xml><?xml version="1.0" encoding="utf-8"?>
<a:themeOverride xmlns:a="http://schemas.openxmlformats.org/drawingml/2006/main">
  <a:clrScheme name="自定义 76">
    <a:dk1>
      <a:srgbClr val="001630"/>
    </a:dk1>
    <a:lt1>
      <a:srgbClr val="FFFFFF"/>
    </a:lt1>
    <a:dk2>
      <a:srgbClr val="FFFFFF"/>
    </a:dk2>
    <a:lt2>
      <a:srgbClr val="D6EFFF"/>
    </a:lt2>
    <a:accent1>
      <a:srgbClr val="0073FF"/>
    </a:accent1>
    <a:accent2>
      <a:srgbClr val="788BFF"/>
    </a:accent2>
    <a:accent3>
      <a:srgbClr val="9BB1FF"/>
    </a:accent3>
    <a:accent4>
      <a:srgbClr val="BFD7FF"/>
    </a:accent4>
    <a:accent5>
      <a:srgbClr val="E2FDFF"/>
    </a:accent5>
    <a:accent6>
      <a:srgbClr val="EDFEFF"/>
    </a:accent6>
    <a:hlink>
      <a:srgbClr val="0073FF"/>
    </a:hlink>
    <a:folHlink>
      <a:srgbClr val="788BFF"/>
    </a:folHlink>
  </a:clrScheme>
</a:themeOverride>
</file>

<file path=ppt/theme/themeOverride13.xml><?xml version="1.0" encoding="utf-8"?>
<a:themeOverride xmlns:a="http://schemas.openxmlformats.org/drawingml/2006/main">
  <a:clrScheme name="自定义 76">
    <a:dk1>
      <a:srgbClr val="001630"/>
    </a:dk1>
    <a:lt1>
      <a:srgbClr val="FFFFFF"/>
    </a:lt1>
    <a:dk2>
      <a:srgbClr val="FFFFFF"/>
    </a:dk2>
    <a:lt2>
      <a:srgbClr val="D6EFFF"/>
    </a:lt2>
    <a:accent1>
      <a:srgbClr val="0073FF"/>
    </a:accent1>
    <a:accent2>
      <a:srgbClr val="788BFF"/>
    </a:accent2>
    <a:accent3>
      <a:srgbClr val="9BB1FF"/>
    </a:accent3>
    <a:accent4>
      <a:srgbClr val="BFD7FF"/>
    </a:accent4>
    <a:accent5>
      <a:srgbClr val="E2FDFF"/>
    </a:accent5>
    <a:accent6>
      <a:srgbClr val="EDFEFF"/>
    </a:accent6>
    <a:hlink>
      <a:srgbClr val="0073FF"/>
    </a:hlink>
    <a:folHlink>
      <a:srgbClr val="788BFF"/>
    </a:folHlink>
  </a:clrScheme>
</a:themeOverride>
</file>

<file path=ppt/theme/themeOverride14.xml><?xml version="1.0" encoding="utf-8"?>
<a:themeOverride xmlns:a="http://schemas.openxmlformats.org/drawingml/2006/main">
  <a:clrScheme name="自定义 76">
    <a:dk1>
      <a:srgbClr val="001630"/>
    </a:dk1>
    <a:lt1>
      <a:srgbClr val="FFFFFF"/>
    </a:lt1>
    <a:dk2>
      <a:srgbClr val="FFFFFF"/>
    </a:dk2>
    <a:lt2>
      <a:srgbClr val="D6EFFF"/>
    </a:lt2>
    <a:accent1>
      <a:srgbClr val="0073FF"/>
    </a:accent1>
    <a:accent2>
      <a:srgbClr val="788BFF"/>
    </a:accent2>
    <a:accent3>
      <a:srgbClr val="9BB1FF"/>
    </a:accent3>
    <a:accent4>
      <a:srgbClr val="BFD7FF"/>
    </a:accent4>
    <a:accent5>
      <a:srgbClr val="E2FDFF"/>
    </a:accent5>
    <a:accent6>
      <a:srgbClr val="EDFEFF"/>
    </a:accent6>
    <a:hlink>
      <a:srgbClr val="0073FF"/>
    </a:hlink>
    <a:folHlink>
      <a:srgbClr val="788BFF"/>
    </a:folHlink>
  </a:clrScheme>
</a:themeOverride>
</file>

<file path=ppt/theme/themeOverride15.xml><?xml version="1.0" encoding="utf-8"?>
<a:themeOverride xmlns:a="http://schemas.openxmlformats.org/drawingml/2006/main">
  <a:clrScheme name="自定义 76">
    <a:dk1>
      <a:srgbClr val="001630"/>
    </a:dk1>
    <a:lt1>
      <a:srgbClr val="FFFFFF"/>
    </a:lt1>
    <a:dk2>
      <a:srgbClr val="FFFFFF"/>
    </a:dk2>
    <a:lt2>
      <a:srgbClr val="D6EFFF"/>
    </a:lt2>
    <a:accent1>
      <a:srgbClr val="0073FF"/>
    </a:accent1>
    <a:accent2>
      <a:srgbClr val="788BFF"/>
    </a:accent2>
    <a:accent3>
      <a:srgbClr val="9BB1FF"/>
    </a:accent3>
    <a:accent4>
      <a:srgbClr val="BFD7FF"/>
    </a:accent4>
    <a:accent5>
      <a:srgbClr val="E2FDFF"/>
    </a:accent5>
    <a:accent6>
      <a:srgbClr val="EDFEFF"/>
    </a:accent6>
    <a:hlink>
      <a:srgbClr val="0073FF"/>
    </a:hlink>
    <a:folHlink>
      <a:srgbClr val="788BFF"/>
    </a:folHlink>
  </a:clrScheme>
</a:themeOverride>
</file>

<file path=ppt/theme/themeOverride16.xml><?xml version="1.0" encoding="utf-8"?>
<a:themeOverride xmlns:a="http://schemas.openxmlformats.org/drawingml/2006/main">
  <a:clrScheme name="自定义 76">
    <a:dk1>
      <a:srgbClr val="001630"/>
    </a:dk1>
    <a:lt1>
      <a:srgbClr val="FFFFFF"/>
    </a:lt1>
    <a:dk2>
      <a:srgbClr val="FFFFFF"/>
    </a:dk2>
    <a:lt2>
      <a:srgbClr val="D6EFFF"/>
    </a:lt2>
    <a:accent1>
      <a:srgbClr val="0073FF"/>
    </a:accent1>
    <a:accent2>
      <a:srgbClr val="788BFF"/>
    </a:accent2>
    <a:accent3>
      <a:srgbClr val="9BB1FF"/>
    </a:accent3>
    <a:accent4>
      <a:srgbClr val="BFD7FF"/>
    </a:accent4>
    <a:accent5>
      <a:srgbClr val="E2FDFF"/>
    </a:accent5>
    <a:accent6>
      <a:srgbClr val="EDFEFF"/>
    </a:accent6>
    <a:hlink>
      <a:srgbClr val="0073FF"/>
    </a:hlink>
    <a:folHlink>
      <a:srgbClr val="788BFF"/>
    </a:folHlink>
  </a:clrScheme>
</a:themeOverride>
</file>

<file path=ppt/theme/themeOverride17.xml><?xml version="1.0" encoding="utf-8"?>
<a:themeOverride xmlns:a="http://schemas.openxmlformats.org/drawingml/2006/main">
  <a:clrScheme name="自定义 76">
    <a:dk1>
      <a:srgbClr val="001630"/>
    </a:dk1>
    <a:lt1>
      <a:srgbClr val="FFFFFF"/>
    </a:lt1>
    <a:dk2>
      <a:srgbClr val="FFFFFF"/>
    </a:dk2>
    <a:lt2>
      <a:srgbClr val="D6EFFF"/>
    </a:lt2>
    <a:accent1>
      <a:srgbClr val="0073FF"/>
    </a:accent1>
    <a:accent2>
      <a:srgbClr val="788BFF"/>
    </a:accent2>
    <a:accent3>
      <a:srgbClr val="9BB1FF"/>
    </a:accent3>
    <a:accent4>
      <a:srgbClr val="BFD7FF"/>
    </a:accent4>
    <a:accent5>
      <a:srgbClr val="E2FDFF"/>
    </a:accent5>
    <a:accent6>
      <a:srgbClr val="EDFEFF"/>
    </a:accent6>
    <a:hlink>
      <a:srgbClr val="0073FF"/>
    </a:hlink>
    <a:folHlink>
      <a:srgbClr val="788BFF"/>
    </a:folHlink>
  </a:clrScheme>
</a:themeOverride>
</file>

<file path=ppt/theme/themeOverride2.xml><?xml version="1.0" encoding="utf-8"?>
<a:themeOverride xmlns:a="http://schemas.openxmlformats.org/drawingml/2006/main">
  <a:clrScheme name="自定义 76">
    <a:dk1>
      <a:srgbClr val="001630"/>
    </a:dk1>
    <a:lt1>
      <a:srgbClr val="FFFFFF"/>
    </a:lt1>
    <a:dk2>
      <a:srgbClr val="FFFFFF"/>
    </a:dk2>
    <a:lt2>
      <a:srgbClr val="D6EFFF"/>
    </a:lt2>
    <a:accent1>
      <a:srgbClr val="0073FF"/>
    </a:accent1>
    <a:accent2>
      <a:srgbClr val="788BFF"/>
    </a:accent2>
    <a:accent3>
      <a:srgbClr val="9BB1FF"/>
    </a:accent3>
    <a:accent4>
      <a:srgbClr val="BFD7FF"/>
    </a:accent4>
    <a:accent5>
      <a:srgbClr val="E2FDFF"/>
    </a:accent5>
    <a:accent6>
      <a:srgbClr val="EDFEFF"/>
    </a:accent6>
    <a:hlink>
      <a:srgbClr val="0073FF"/>
    </a:hlink>
    <a:folHlink>
      <a:srgbClr val="788BFF"/>
    </a:folHlink>
  </a:clrScheme>
</a:themeOverride>
</file>

<file path=ppt/theme/themeOverride3.xml><?xml version="1.0" encoding="utf-8"?>
<a:themeOverride xmlns:a="http://schemas.openxmlformats.org/drawingml/2006/main">
  <a:clrScheme name="自定义 76">
    <a:dk1>
      <a:srgbClr val="001630"/>
    </a:dk1>
    <a:lt1>
      <a:srgbClr val="FFFFFF"/>
    </a:lt1>
    <a:dk2>
      <a:srgbClr val="FFFFFF"/>
    </a:dk2>
    <a:lt2>
      <a:srgbClr val="D6EFFF"/>
    </a:lt2>
    <a:accent1>
      <a:srgbClr val="0073FF"/>
    </a:accent1>
    <a:accent2>
      <a:srgbClr val="788BFF"/>
    </a:accent2>
    <a:accent3>
      <a:srgbClr val="9BB1FF"/>
    </a:accent3>
    <a:accent4>
      <a:srgbClr val="BFD7FF"/>
    </a:accent4>
    <a:accent5>
      <a:srgbClr val="E2FDFF"/>
    </a:accent5>
    <a:accent6>
      <a:srgbClr val="EDFEFF"/>
    </a:accent6>
    <a:hlink>
      <a:srgbClr val="0073FF"/>
    </a:hlink>
    <a:folHlink>
      <a:srgbClr val="788BFF"/>
    </a:folHlink>
  </a:clrScheme>
</a:themeOverride>
</file>

<file path=ppt/theme/themeOverride4.xml><?xml version="1.0" encoding="utf-8"?>
<a:themeOverride xmlns:a="http://schemas.openxmlformats.org/drawingml/2006/main">
  <a:clrScheme name="自定义 76">
    <a:dk1>
      <a:srgbClr val="001630"/>
    </a:dk1>
    <a:lt1>
      <a:srgbClr val="FFFFFF"/>
    </a:lt1>
    <a:dk2>
      <a:srgbClr val="FFFFFF"/>
    </a:dk2>
    <a:lt2>
      <a:srgbClr val="D6EFFF"/>
    </a:lt2>
    <a:accent1>
      <a:srgbClr val="0073FF"/>
    </a:accent1>
    <a:accent2>
      <a:srgbClr val="788BFF"/>
    </a:accent2>
    <a:accent3>
      <a:srgbClr val="9BB1FF"/>
    </a:accent3>
    <a:accent4>
      <a:srgbClr val="BFD7FF"/>
    </a:accent4>
    <a:accent5>
      <a:srgbClr val="E2FDFF"/>
    </a:accent5>
    <a:accent6>
      <a:srgbClr val="EDFEFF"/>
    </a:accent6>
    <a:hlink>
      <a:srgbClr val="0073FF"/>
    </a:hlink>
    <a:folHlink>
      <a:srgbClr val="788BFF"/>
    </a:folHlink>
  </a:clrScheme>
</a:themeOverride>
</file>

<file path=ppt/theme/themeOverride5.xml><?xml version="1.0" encoding="utf-8"?>
<a:themeOverride xmlns:a="http://schemas.openxmlformats.org/drawingml/2006/main">
  <a:clrScheme name="自定义 76">
    <a:dk1>
      <a:srgbClr val="001630"/>
    </a:dk1>
    <a:lt1>
      <a:srgbClr val="FFFFFF"/>
    </a:lt1>
    <a:dk2>
      <a:srgbClr val="FFFFFF"/>
    </a:dk2>
    <a:lt2>
      <a:srgbClr val="D6EFFF"/>
    </a:lt2>
    <a:accent1>
      <a:srgbClr val="0073FF"/>
    </a:accent1>
    <a:accent2>
      <a:srgbClr val="788BFF"/>
    </a:accent2>
    <a:accent3>
      <a:srgbClr val="9BB1FF"/>
    </a:accent3>
    <a:accent4>
      <a:srgbClr val="BFD7FF"/>
    </a:accent4>
    <a:accent5>
      <a:srgbClr val="E2FDFF"/>
    </a:accent5>
    <a:accent6>
      <a:srgbClr val="EDFEFF"/>
    </a:accent6>
    <a:hlink>
      <a:srgbClr val="0073FF"/>
    </a:hlink>
    <a:folHlink>
      <a:srgbClr val="788BFF"/>
    </a:folHlink>
  </a:clrScheme>
</a:themeOverride>
</file>

<file path=ppt/theme/themeOverride6.xml><?xml version="1.0" encoding="utf-8"?>
<a:themeOverride xmlns:a="http://schemas.openxmlformats.org/drawingml/2006/main">
  <a:clrScheme name="自定义 76">
    <a:dk1>
      <a:srgbClr val="001630"/>
    </a:dk1>
    <a:lt1>
      <a:srgbClr val="FFFFFF"/>
    </a:lt1>
    <a:dk2>
      <a:srgbClr val="FFFFFF"/>
    </a:dk2>
    <a:lt2>
      <a:srgbClr val="D6EFFF"/>
    </a:lt2>
    <a:accent1>
      <a:srgbClr val="0073FF"/>
    </a:accent1>
    <a:accent2>
      <a:srgbClr val="788BFF"/>
    </a:accent2>
    <a:accent3>
      <a:srgbClr val="9BB1FF"/>
    </a:accent3>
    <a:accent4>
      <a:srgbClr val="BFD7FF"/>
    </a:accent4>
    <a:accent5>
      <a:srgbClr val="E2FDFF"/>
    </a:accent5>
    <a:accent6>
      <a:srgbClr val="EDFEFF"/>
    </a:accent6>
    <a:hlink>
      <a:srgbClr val="0073FF"/>
    </a:hlink>
    <a:folHlink>
      <a:srgbClr val="788BFF"/>
    </a:folHlink>
  </a:clrScheme>
</a:themeOverride>
</file>

<file path=ppt/theme/themeOverride7.xml><?xml version="1.0" encoding="utf-8"?>
<a:themeOverride xmlns:a="http://schemas.openxmlformats.org/drawingml/2006/main">
  <a:clrScheme name="自定义 76">
    <a:dk1>
      <a:srgbClr val="001630"/>
    </a:dk1>
    <a:lt1>
      <a:srgbClr val="FFFFFF"/>
    </a:lt1>
    <a:dk2>
      <a:srgbClr val="FFFFFF"/>
    </a:dk2>
    <a:lt2>
      <a:srgbClr val="D6EFFF"/>
    </a:lt2>
    <a:accent1>
      <a:srgbClr val="0073FF"/>
    </a:accent1>
    <a:accent2>
      <a:srgbClr val="788BFF"/>
    </a:accent2>
    <a:accent3>
      <a:srgbClr val="9BB1FF"/>
    </a:accent3>
    <a:accent4>
      <a:srgbClr val="BFD7FF"/>
    </a:accent4>
    <a:accent5>
      <a:srgbClr val="E2FDFF"/>
    </a:accent5>
    <a:accent6>
      <a:srgbClr val="EDFEFF"/>
    </a:accent6>
    <a:hlink>
      <a:srgbClr val="0073FF"/>
    </a:hlink>
    <a:folHlink>
      <a:srgbClr val="788BFF"/>
    </a:folHlink>
  </a:clrScheme>
</a:themeOverride>
</file>

<file path=ppt/theme/themeOverride8.xml><?xml version="1.0" encoding="utf-8"?>
<a:themeOverride xmlns:a="http://schemas.openxmlformats.org/drawingml/2006/main">
  <a:clrScheme name="自定义 76">
    <a:dk1>
      <a:srgbClr val="001630"/>
    </a:dk1>
    <a:lt1>
      <a:srgbClr val="FFFFFF"/>
    </a:lt1>
    <a:dk2>
      <a:srgbClr val="FFFFFF"/>
    </a:dk2>
    <a:lt2>
      <a:srgbClr val="D6EFFF"/>
    </a:lt2>
    <a:accent1>
      <a:srgbClr val="0073FF"/>
    </a:accent1>
    <a:accent2>
      <a:srgbClr val="788BFF"/>
    </a:accent2>
    <a:accent3>
      <a:srgbClr val="9BB1FF"/>
    </a:accent3>
    <a:accent4>
      <a:srgbClr val="BFD7FF"/>
    </a:accent4>
    <a:accent5>
      <a:srgbClr val="E2FDFF"/>
    </a:accent5>
    <a:accent6>
      <a:srgbClr val="EDFEFF"/>
    </a:accent6>
    <a:hlink>
      <a:srgbClr val="0073FF"/>
    </a:hlink>
    <a:folHlink>
      <a:srgbClr val="788BFF"/>
    </a:folHlink>
  </a:clrScheme>
</a:themeOverride>
</file>

<file path=ppt/theme/themeOverride9.xml><?xml version="1.0" encoding="utf-8"?>
<a:themeOverride xmlns:a="http://schemas.openxmlformats.org/drawingml/2006/main">
  <a:clrScheme name="自定义 76">
    <a:dk1>
      <a:srgbClr val="001630"/>
    </a:dk1>
    <a:lt1>
      <a:srgbClr val="FFFFFF"/>
    </a:lt1>
    <a:dk2>
      <a:srgbClr val="FFFFFF"/>
    </a:dk2>
    <a:lt2>
      <a:srgbClr val="D6EFFF"/>
    </a:lt2>
    <a:accent1>
      <a:srgbClr val="0073FF"/>
    </a:accent1>
    <a:accent2>
      <a:srgbClr val="788BFF"/>
    </a:accent2>
    <a:accent3>
      <a:srgbClr val="9BB1FF"/>
    </a:accent3>
    <a:accent4>
      <a:srgbClr val="BFD7FF"/>
    </a:accent4>
    <a:accent5>
      <a:srgbClr val="E2FDFF"/>
    </a:accent5>
    <a:accent6>
      <a:srgbClr val="EDFEFF"/>
    </a:accent6>
    <a:hlink>
      <a:srgbClr val="0073FF"/>
    </a:hlink>
    <a:folHlink>
      <a:srgbClr val="788B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0ac4df0369384dd589f5e178c555ae98</Template>
  <TotalTime>45</TotalTime>
  <Words>959</Words>
  <Application>Microsoft Office PowerPoint</Application>
  <PresentationFormat>宽屏</PresentationFormat>
  <Paragraphs>61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等线</vt:lpstr>
      <vt:lpstr>思源黑体 CN Heavy</vt:lpstr>
      <vt:lpstr>微软雅黑</vt:lpstr>
      <vt:lpstr>优设标题圆</vt:lpstr>
      <vt:lpstr>Arial</vt:lpstr>
      <vt:lpstr>Calibri</vt:lpstr>
      <vt:lpstr>Franklin Gothic Book</vt:lpstr>
      <vt:lpstr>Franklin Gothic Medium</vt:lpstr>
      <vt:lpstr>3_Office Theme</vt:lpstr>
      <vt:lpstr>2_Office Theme_1805954521</vt:lpstr>
      <vt:lpstr>1_Office Theme_1805954522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怪 物</dc:creator>
  <cp:lastModifiedBy>怪 物</cp:lastModifiedBy>
  <cp:revision>3</cp:revision>
  <dcterms:created xsi:type="dcterms:W3CDTF">2023-04-28T00:43:32Z</dcterms:created>
  <dcterms:modified xsi:type="dcterms:W3CDTF">2023-04-28T02:59:25Z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2023-04-28T00:49:33Z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48a9038f-155b-458d-a6e1-44a758416a35</vt:lpwstr>
  </property>
  <property fmtid="{D5CDD505-2E9C-101B-9397-08002B2CF9AE}" pid="7" name="MSIP_Label_defa4170-0d19-0005-0004-bc88714345d2_ActionId">
    <vt:lpwstr>f58f52c3-aac7-40e7-be34-fe331c3924e9</vt:lpwstr>
  </property>
  <property fmtid="{D5CDD505-2E9C-101B-9397-08002B2CF9AE}" pid="8" name="MSIP_Label_defa4170-0d19-0005-0004-bc88714345d2_ContentBits">
    <vt:lpwstr>0</vt:lpwstr>
  </property>
</Properties>
</file>