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6.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7.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8.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9.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0.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2.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3.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4.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15.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19"/>
  </p:notesMasterIdLst>
  <p:sldIdLst>
    <p:sldId id="1223" r:id="rId3"/>
    <p:sldId id="11089949" r:id="rId4"/>
    <p:sldId id="11089958" r:id="rId5"/>
    <p:sldId id="1284" r:id="rId6"/>
    <p:sldId id="1145" r:id="rId7"/>
    <p:sldId id="11090041" r:id="rId8"/>
    <p:sldId id="11090015" r:id="rId9"/>
    <p:sldId id="1304" r:id="rId10"/>
    <p:sldId id="11090042" r:id="rId11"/>
    <p:sldId id="11090040" r:id="rId12"/>
    <p:sldId id="11090039" r:id="rId13"/>
    <p:sldId id="11090043" r:id="rId14"/>
    <p:sldId id="268" r:id="rId15"/>
    <p:sldId id="11090044" r:id="rId16"/>
    <p:sldId id="365" r:id="rId17"/>
    <p:sldId id="347"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4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983BC-F548-47F9-A1FF-6D6C48547D9B}" type="datetimeFigureOut">
              <a:rPr lang="zh-CN" altLang="en-US" smtClean="0"/>
              <a:t>2023/4/28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D8DA57-CED9-4D5A-8CB3-D5A873D0EFD9}" type="slidenum">
              <a:rPr lang="zh-CN" altLang="en-US" smtClean="0"/>
              <a:t>‹#›</a:t>
            </a:fld>
            <a:endParaRPr lang="zh-CN" altLang="en-US"/>
          </a:p>
        </p:txBody>
      </p:sp>
    </p:spTree>
    <p:extLst>
      <p:ext uri="{BB962C8B-B14F-4D97-AF65-F5344CB8AC3E}">
        <p14:creationId xmlns:p14="http://schemas.microsoft.com/office/powerpoint/2010/main" val="371240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1</a:t>
            </a:fld>
            <a:endParaRPr lang="zh-CN" altLang="en-US"/>
          </a:p>
        </p:txBody>
      </p:sp>
    </p:spTree>
    <p:extLst>
      <p:ext uri="{BB962C8B-B14F-4D97-AF65-F5344CB8AC3E}">
        <p14:creationId xmlns:p14="http://schemas.microsoft.com/office/powerpoint/2010/main" val="1379960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10</a:t>
            </a:fld>
            <a:endParaRPr lang="zh-CN" altLang="en-US"/>
          </a:p>
        </p:txBody>
      </p:sp>
    </p:spTree>
    <p:extLst>
      <p:ext uri="{BB962C8B-B14F-4D97-AF65-F5344CB8AC3E}">
        <p14:creationId xmlns:p14="http://schemas.microsoft.com/office/powerpoint/2010/main" val="2896014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11</a:t>
            </a:fld>
            <a:endParaRPr lang="zh-CN" altLang="en-US"/>
          </a:p>
        </p:txBody>
      </p:sp>
    </p:spTree>
    <p:extLst>
      <p:ext uri="{BB962C8B-B14F-4D97-AF65-F5344CB8AC3E}">
        <p14:creationId xmlns:p14="http://schemas.microsoft.com/office/powerpoint/2010/main" val="145416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12</a:t>
            </a:fld>
            <a:endParaRPr lang="zh-CN" altLang="en-US"/>
          </a:p>
        </p:txBody>
      </p:sp>
    </p:spTree>
    <p:extLst>
      <p:ext uri="{BB962C8B-B14F-4D97-AF65-F5344CB8AC3E}">
        <p14:creationId xmlns:p14="http://schemas.microsoft.com/office/powerpoint/2010/main" val="2219541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13</a:t>
            </a:fld>
            <a:endParaRPr lang="zh-CN" altLang="en-US"/>
          </a:p>
        </p:txBody>
      </p:sp>
    </p:spTree>
    <p:extLst>
      <p:ext uri="{BB962C8B-B14F-4D97-AF65-F5344CB8AC3E}">
        <p14:creationId xmlns:p14="http://schemas.microsoft.com/office/powerpoint/2010/main" val="377077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14</a:t>
            </a:fld>
            <a:endParaRPr lang="zh-CN" altLang="en-US"/>
          </a:p>
        </p:txBody>
      </p:sp>
    </p:spTree>
    <p:extLst>
      <p:ext uri="{BB962C8B-B14F-4D97-AF65-F5344CB8AC3E}">
        <p14:creationId xmlns:p14="http://schemas.microsoft.com/office/powerpoint/2010/main" val="1776961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15</a:t>
            </a:fld>
            <a:endParaRPr lang="zh-CN" altLang="en-US"/>
          </a:p>
        </p:txBody>
      </p:sp>
    </p:spTree>
    <p:extLst>
      <p:ext uri="{BB962C8B-B14F-4D97-AF65-F5344CB8AC3E}">
        <p14:creationId xmlns:p14="http://schemas.microsoft.com/office/powerpoint/2010/main" val="1842768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16</a:t>
            </a:fld>
            <a:endParaRPr lang="zh-CN" altLang="en-US"/>
          </a:p>
        </p:txBody>
      </p:sp>
    </p:spTree>
    <p:extLst>
      <p:ext uri="{BB962C8B-B14F-4D97-AF65-F5344CB8AC3E}">
        <p14:creationId xmlns:p14="http://schemas.microsoft.com/office/powerpoint/2010/main" val="271845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dirty="0"/>
          </a:p>
        </p:txBody>
      </p:sp>
      <p:sp>
        <p:nvSpPr>
          <p:cNvPr id="4" name="灯片编号占位符 3"/>
          <p:cNvSpPr>
            <a:spLocks noGrp="1"/>
          </p:cNvSpPr>
          <p:nvPr>
            <p:ph type="sldNum" sz="quarter" idx="5"/>
          </p:nvPr>
        </p:nvSpPr>
        <p:spPr/>
        <p:txBody>
          <a:bodyPr/>
          <a:lstStyle/>
          <a:p>
            <a:fld id="{5EB8CD0C-2E01-43B3-83ED-DF0F0DEC4F5E}"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3</a:t>
            </a:fld>
            <a:endParaRPr lang="zh-CN" altLang="en-US"/>
          </a:p>
        </p:txBody>
      </p:sp>
    </p:spTree>
    <p:extLst>
      <p:ext uri="{BB962C8B-B14F-4D97-AF65-F5344CB8AC3E}">
        <p14:creationId xmlns:p14="http://schemas.microsoft.com/office/powerpoint/2010/main" val="2752958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4</a:t>
            </a:fld>
            <a:endParaRPr lang="zh-CN" altLang="en-US"/>
          </a:p>
        </p:txBody>
      </p:sp>
    </p:spTree>
    <p:extLst>
      <p:ext uri="{BB962C8B-B14F-4D97-AF65-F5344CB8AC3E}">
        <p14:creationId xmlns:p14="http://schemas.microsoft.com/office/powerpoint/2010/main" val="313931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5</a:t>
            </a:fld>
            <a:endParaRPr lang="zh-CN" altLang="en-US"/>
          </a:p>
        </p:txBody>
      </p:sp>
    </p:spTree>
    <p:extLst>
      <p:ext uri="{BB962C8B-B14F-4D97-AF65-F5344CB8AC3E}">
        <p14:creationId xmlns:p14="http://schemas.microsoft.com/office/powerpoint/2010/main" val="4112297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6</a:t>
            </a:fld>
            <a:endParaRPr lang="zh-CN" altLang="en-US"/>
          </a:p>
        </p:txBody>
      </p:sp>
    </p:spTree>
    <p:extLst>
      <p:ext uri="{BB962C8B-B14F-4D97-AF65-F5344CB8AC3E}">
        <p14:creationId xmlns:p14="http://schemas.microsoft.com/office/powerpoint/2010/main" val="3367899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7</a:t>
            </a:fld>
            <a:endParaRPr lang="zh-CN" altLang="en-US"/>
          </a:p>
        </p:txBody>
      </p:sp>
    </p:spTree>
    <p:extLst>
      <p:ext uri="{BB962C8B-B14F-4D97-AF65-F5344CB8AC3E}">
        <p14:creationId xmlns:p14="http://schemas.microsoft.com/office/powerpoint/2010/main" val="1602438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8</a:t>
            </a:fld>
            <a:endParaRPr lang="zh-CN" altLang="en-US"/>
          </a:p>
        </p:txBody>
      </p:sp>
    </p:spTree>
    <p:extLst>
      <p:ext uri="{BB962C8B-B14F-4D97-AF65-F5344CB8AC3E}">
        <p14:creationId xmlns:p14="http://schemas.microsoft.com/office/powerpoint/2010/main" val="127501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2023/4/28 10:48:21</a:t>
            </a:r>
            <a:endParaRPr lang="zh-CN" altLang="en-US"/>
          </a:p>
        </p:txBody>
      </p:sp>
      <p:sp>
        <p:nvSpPr>
          <p:cNvPr id="4" name="灯片编号占位符 3"/>
          <p:cNvSpPr>
            <a:spLocks noGrp="1"/>
          </p:cNvSpPr>
          <p:nvPr>
            <p:ph type="sldNum" sz="quarter" idx="5"/>
          </p:nvPr>
        </p:nvSpPr>
        <p:spPr/>
        <p:txBody>
          <a:bodyPr/>
          <a:lstStyle/>
          <a:p>
            <a:fld id="{B2D8DA57-CED9-4D5A-8CB3-D5A873D0EFD9}" type="slidenum">
              <a:rPr lang="zh-CN" altLang="en-US" smtClean="0"/>
              <a:t>9</a:t>
            </a:fld>
            <a:endParaRPr lang="zh-CN" altLang="en-US"/>
          </a:p>
        </p:txBody>
      </p:sp>
    </p:spTree>
    <p:extLst>
      <p:ext uri="{BB962C8B-B14F-4D97-AF65-F5344CB8AC3E}">
        <p14:creationId xmlns:p14="http://schemas.microsoft.com/office/powerpoint/2010/main" val="36838595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4D55C9B8-1BB4-49C1-AAF9-18EABEAC8110}" type="datetimeFigureOut">
              <a:rPr lang="zh-CN" altLang="en-US" smtClean="0"/>
              <a:t>2023/4/28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0778FE-E5CE-45AC-B3D8-CB018555FE96}" type="slidenum">
              <a:rPr lang="zh-CN" altLang="en-US" smtClean="0"/>
              <a:t>‹#›</a:t>
            </a:fld>
            <a:endParaRPr lang="zh-CN" altLang="en-US"/>
          </a:p>
        </p:txBody>
      </p:sp>
    </p:spTree>
    <p:extLst>
      <p:ext uri="{BB962C8B-B14F-4D97-AF65-F5344CB8AC3E}">
        <p14:creationId xmlns:p14="http://schemas.microsoft.com/office/powerpoint/2010/main" val="39768631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2B9E885D-A620-4995-B005-AA3EE598B9C5}" type="datetimeFigureOut">
              <a:rPr lang="zh-CN" altLang="en-US" smtClean="0"/>
              <a:t>2023/4/28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E268BC-22D7-45EC-A407-BDB4BB7F2C31}" type="slidenum">
              <a:rPr lang="zh-CN" altLang="en-US" smtClean="0"/>
              <a:t>‹#›</a:t>
            </a:fld>
            <a:endParaRPr lang="zh-CN" altLang="en-US"/>
          </a:p>
        </p:txBody>
      </p:sp>
    </p:spTree>
    <p:extLst>
      <p:ext uri="{BB962C8B-B14F-4D97-AF65-F5344CB8AC3E}">
        <p14:creationId xmlns:p14="http://schemas.microsoft.com/office/powerpoint/2010/main" val="266956457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86531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E885D-A620-4995-B005-AA3EE598B9C5}" type="datetimeFigureOut">
              <a:rPr lang="zh-CN" altLang="en-US" smtClean="0"/>
              <a:t>2023/4/28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8E268BC-22D7-45EC-A407-BDB4BB7F2C31}" type="slidenum">
              <a:rPr lang="zh-CN" altLang="en-US" smtClean="0"/>
              <a:t>‹#›</a:t>
            </a:fld>
            <a:endParaRPr lang="zh-CN" altLang="en-US"/>
          </a:p>
        </p:txBody>
      </p:sp>
    </p:spTree>
    <p:extLst>
      <p:ext uri="{BB962C8B-B14F-4D97-AF65-F5344CB8AC3E}">
        <p14:creationId xmlns:p14="http://schemas.microsoft.com/office/powerpoint/2010/main" val="52090195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2B9E885D-A620-4995-B005-AA3EE598B9C5}" type="datetimeFigureOut">
              <a:rPr lang="zh-CN" altLang="en-US" smtClean="0"/>
              <a:t>2023/4/28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E268BC-22D7-45EC-A407-BDB4BB7F2C31}" type="slidenum">
              <a:rPr lang="zh-CN" altLang="en-US" smtClean="0"/>
              <a:t>‹#›</a:t>
            </a:fld>
            <a:endParaRPr lang="zh-CN" altLang="en-US"/>
          </a:p>
        </p:txBody>
      </p:sp>
    </p:spTree>
    <p:extLst>
      <p:ext uri="{BB962C8B-B14F-4D97-AF65-F5344CB8AC3E}">
        <p14:creationId xmlns:p14="http://schemas.microsoft.com/office/powerpoint/2010/main" val="191912664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9E885D-A620-4995-B005-AA3EE598B9C5}" type="datetimeFigureOut">
              <a:rPr lang="zh-CN" altLang="en-US" smtClean="0"/>
              <a:t>2023/4/28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E268BC-22D7-45EC-A407-BDB4BB7F2C31}" type="slidenum">
              <a:rPr lang="zh-CN" altLang="en-US" smtClean="0"/>
              <a:t>‹#›</a:t>
            </a:fld>
            <a:endParaRPr lang="zh-CN" altLang="en-US"/>
          </a:p>
        </p:txBody>
      </p:sp>
    </p:spTree>
    <p:extLst>
      <p:ext uri="{BB962C8B-B14F-4D97-AF65-F5344CB8AC3E}">
        <p14:creationId xmlns:p14="http://schemas.microsoft.com/office/powerpoint/2010/main" val="119522322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75141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5C9B8-1BB4-49C1-AAF9-18EABEAC8110}" type="datetimeFigureOut">
              <a:rPr lang="zh-CN" altLang="en-US" smtClean="0"/>
              <a:t>2023/4/28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40778FE-E5CE-45AC-B3D8-CB018555FE96}" type="slidenum">
              <a:rPr lang="zh-CN" altLang="en-US" smtClean="0"/>
              <a:t>‹#›</a:t>
            </a:fld>
            <a:endParaRPr lang="zh-CN" altLang="en-US"/>
          </a:p>
        </p:txBody>
      </p:sp>
    </p:spTree>
    <p:extLst>
      <p:ext uri="{BB962C8B-B14F-4D97-AF65-F5344CB8AC3E}">
        <p14:creationId xmlns:p14="http://schemas.microsoft.com/office/powerpoint/2010/main" val="233622688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4D55C9B8-1BB4-49C1-AAF9-18EABEAC8110}" type="datetimeFigureOut">
              <a:rPr lang="zh-CN" altLang="en-US" smtClean="0"/>
              <a:t>2023/4/28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40778FE-E5CE-45AC-B3D8-CB018555FE96}" type="slidenum">
              <a:rPr lang="zh-CN" altLang="en-US" smtClean="0"/>
              <a:t>‹#›</a:t>
            </a:fld>
            <a:endParaRPr lang="zh-CN" altLang="en-US"/>
          </a:p>
        </p:txBody>
      </p:sp>
    </p:spTree>
    <p:extLst>
      <p:ext uri="{BB962C8B-B14F-4D97-AF65-F5344CB8AC3E}">
        <p14:creationId xmlns:p14="http://schemas.microsoft.com/office/powerpoint/2010/main" val="374418703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D55C9B8-1BB4-49C1-AAF9-18EABEAC8110}" type="datetimeFigureOut">
              <a:rPr lang="zh-CN" altLang="en-US" smtClean="0"/>
              <a:t>2023/4/28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40778FE-E5CE-45AC-B3D8-CB018555FE96}" type="slidenum">
              <a:rPr lang="zh-CN" altLang="en-US" smtClean="0"/>
              <a:t>‹#›</a:t>
            </a:fld>
            <a:endParaRPr lang="zh-CN" altLang="en-US"/>
          </a:p>
        </p:txBody>
      </p:sp>
    </p:spTree>
    <p:extLst>
      <p:ext uri="{BB962C8B-B14F-4D97-AF65-F5344CB8AC3E}">
        <p14:creationId xmlns:p14="http://schemas.microsoft.com/office/powerpoint/2010/main" val="308940849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69237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D55C9B8-1BB4-49C1-AAF9-18EABEAC8110}" type="datetimeFigureOut">
              <a:rPr lang="zh-CN" altLang="en-US" smtClean="0"/>
              <a:t>2023/4/28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0778FE-E5CE-45AC-B3D8-CB018555FE96}" type="slidenum">
              <a:rPr lang="zh-CN" altLang="en-US" smtClean="0"/>
              <a:t>‹#›</a:t>
            </a:fld>
            <a:endParaRPr lang="zh-CN" altLang="en-US"/>
          </a:p>
        </p:txBody>
      </p:sp>
    </p:spTree>
    <p:extLst>
      <p:ext uri="{BB962C8B-B14F-4D97-AF65-F5344CB8AC3E}">
        <p14:creationId xmlns:p14="http://schemas.microsoft.com/office/powerpoint/2010/main" val="17306199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766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79189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2.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5C9B8-1BB4-49C1-AAF9-18EABEAC8110}" type="datetimeFigureOut">
              <a:rPr lang="zh-CN" altLang="en-US" smtClean="0"/>
              <a:t>2023/4/28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778FE-E5CE-45AC-B3D8-CB018555FE96}" type="slidenum">
              <a:rPr lang="zh-CN" altLang="en-US" smtClean="0"/>
              <a:t>‹#›</a:t>
            </a:fld>
            <a:endParaRPr lang="zh-CN" altLang="en-US"/>
          </a:p>
        </p:txBody>
      </p:sp>
    </p:spTree>
    <p:extLst>
      <p:ext uri="{BB962C8B-B14F-4D97-AF65-F5344CB8AC3E}">
        <p14:creationId xmlns:p14="http://schemas.microsoft.com/office/powerpoint/2010/main" val="45403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4" r:id="rId8"/>
    <p:sldLayoutId id="2147483675"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6C1D9-153B-45BB-B5DE-7579A53756C5}" type="datetimeFigureOut">
              <a:rPr lang="en-US" smtClean="0"/>
              <a:t>4/28/2023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2952A-0647-46EA-8310-EDCEE27AFBD9}" type="slidenum">
              <a:rPr lang="en-US" smtClean="0"/>
              <a:t>‹#›</a:t>
            </a:fld>
            <a:endParaRPr lang="en-US"/>
          </a:p>
        </p:txBody>
      </p:sp>
    </p:spTree>
    <p:extLst>
      <p:ext uri="{BB962C8B-B14F-4D97-AF65-F5344CB8AC3E}">
        <p14:creationId xmlns:p14="http://schemas.microsoft.com/office/powerpoint/2010/main" val="128787073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notesSlide" Target="../notesSlides/notesSlide1.xml"/><Relationship Id="rId2" Type="http://schemas.openxmlformats.org/officeDocument/2006/relationships/tags" Target="../tags/tag3.xml"/><Relationship Id="rId16" Type="http://schemas.openxmlformats.org/officeDocument/2006/relationships/slideLayout" Target="../slideLayouts/slideLayout5.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0.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notesSlide" Target="../notesSlides/notesSlide10.xml"/><Relationship Id="rId4"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notesSlide" Target="../notesSlides/notesSlide1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5.xml"/><Relationship Id="rId5" Type="http://schemas.openxmlformats.org/officeDocument/2006/relationships/tags" Target="../tags/tag73.xml"/><Relationship Id="rId4" Type="http://schemas.openxmlformats.org/officeDocument/2006/relationships/tags" Target="../tags/tag72.xml"/></Relationships>
</file>

<file path=ppt/slides/_rels/slide12.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12.xml"/><Relationship Id="rId5" Type="http://schemas.openxmlformats.org/officeDocument/2006/relationships/slideLayout" Target="../slideLayouts/slideLayout5.xml"/><Relationship Id="rId4" Type="http://schemas.openxmlformats.org/officeDocument/2006/relationships/tags" Target="../tags/tag77.xml"/></Relationships>
</file>

<file path=ppt/slides/_rels/slide13.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image" Target="../media/image6.png"/><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notesSlide" Target="../notesSlides/notesSlide13.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slideLayout" Target="../slideLayouts/slideLayout5.xml"/><Relationship Id="rId5" Type="http://schemas.openxmlformats.org/officeDocument/2006/relationships/tags" Target="../tags/tag82.xml"/><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notesSlide" Target="../notesSlides/notesSlide14.xml"/><Relationship Id="rId5" Type="http://schemas.openxmlformats.org/officeDocument/2006/relationships/slideLayout" Target="../slideLayouts/slideLayout5.xml"/><Relationship Id="rId4" Type="http://schemas.openxmlformats.org/officeDocument/2006/relationships/tags" Target="../tags/tag91.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94.xml"/><Relationship Id="rId7" Type="http://schemas.openxmlformats.org/officeDocument/2006/relationships/slideLayout" Target="../slideLayouts/slideLayout5.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5" Type="http://schemas.openxmlformats.org/officeDocument/2006/relationships/tags" Target="../tags/tag96.xml"/><Relationship Id="rId10" Type="http://schemas.openxmlformats.org/officeDocument/2006/relationships/image" Target="../media/image9.png"/><Relationship Id="rId4" Type="http://schemas.openxmlformats.org/officeDocument/2006/relationships/tags" Target="../tags/tag95.xml"/><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tags" Target="../tags/tag105.xml"/><Relationship Id="rId13" Type="http://schemas.openxmlformats.org/officeDocument/2006/relationships/slideLayout" Target="../slideLayouts/slideLayout5.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tags" Target="../tags/tag109.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tags" Target="../tags/tag108.xml"/><Relationship Id="rId5" Type="http://schemas.openxmlformats.org/officeDocument/2006/relationships/tags" Target="../tags/tag102.xml"/><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 Id="rId1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notesSlide" Target="../notesSlides/notesSlide2.xml"/><Relationship Id="rId2" Type="http://schemas.openxmlformats.org/officeDocument/2006/relationships/tags" Target="../tags/tag18.xml"/><Relationship Id="rId16" Type="http://schemas.openxmlformats.org/officeDocument/2006/relationships/slideLayout" Target="../slideLayouts/slideLayout5.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3.xml"/><Relationship Id="rId5" Type="http://schemas.openxmlformats.org/officeDocument/2006/relationships/slideLayout" Target="../slideLayouts/slideLayout5.xml"/><Relationship Id="rId4" Type="http://schemas.openxmlformats.org/officeDocument/2006/relationships/tags" Target="../tags/tag35.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8.xml"/><Relationship Id="rId7" Type="http://schemas.openxmlformats.org/officeDocument/2006/relationships/notesSlide" Target="../notesSlides/notesSlide4.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slideLayout" Target="../slideLayouts/slideLayout5.xml"/><Relationship Id="rId5" Type="http://schemas.openxmlformats.org/officeDocument/2006/relationships/tags" Target="../tags/tag40.xml"/><Relationship Id="rId4" Type="http://schemas.openxmlformats.org/officeDocument/2006/relationships/tags" Target="../tags/tag39.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43.xml"/><Relationship Id="rId7" Type="http://schemas.openxmlformats.org/officeDocument/2006/relationships/slideLayout" Target="../slideLayouts/slideLayout5.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6.xml"/><Relationship Id="rId5" Type="http://schemas.openxmlformats.org/officeDocument/2006/relationships/slideLayout" Target="../slideLayouts/slideLayout5.xml"/><Relationship Id="rId4" Type="http://schemas.openxmlformats.org/officeDocument/2006/relationships/tags" Target="../tags/tag50.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3.xml"/><Relationship Id="rId7" Type="http://schemas.openxmlformats.org/officeDocument/2006/relationships/notesSlide" Target="../notesSlides/notesSlide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5.xml"/><Relationship Id="rId5" Type="http://schemas.openxmlformats.org/officeDocument/2006/relationships/tags" Target="../tags/tag55.xml"/><Relationship Id="rId4" Type="http://schemas.openxmlformats.org/officeDocument/2006/relationships/tags" Target="../tags/tag54.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58.xml"/><Relationship Id="rId7" Type="http://schemas.openxmlformats.org/officeDocument/2006/relationships/slideLayout" Target="../slideLayouts/slideLayout5.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9.xml"/><Relationship Id="rId5" Type="http://schemas.openxmlformats.org/officeDocument/2006/relationships/slideLayout" Target="../slideLayouts/slideLayout5.xml"/><Relationship Id="rId4" Type="http://schemas.openxmlformats.org/officeDocument/2006/relationships/tags" Target="../tags/tag6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15" name="!!平滑2"/>
          <p:cNvSpPr/>
          <p:nvPr>
            <p:custDataLst>
              <p:tags r:id="rId2"/>
            </p:custDataLst>
          </p:nvPr>
        </p:nvSpPr>
        <p:spPr>
          <a:xfrm>
            <a:off x="-90805" y="0"/>
            <a:ext cx="2955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lt1"/>
              </a:solidFill>
              <a:latin typeface="微软雅黑" panose="020B0503020204020204" pitchFamily="34" charset="-122"/>
              <a:ea typeface="微软雅黑" panose="020B0503020204020204" pitchFamily="34" charset="-122"/>
            </a:endParaRPr>
          </a:p>
        </p:txBody>
      </p:sp>
      <p:sp>
        <p:nvSpPr>
          <p:cNvPr id="8" name="标题"/>
          <p:cNvSpPr txBox="1"/>
          <p:nvPr>
            <p:custDataLst>
              <p:tags r:id="rId3"/>
            </p:custDataLst>
          </p:nvPr>
        </p:nvSpPr>
        <p:spPr>
          <a:xfrm>
            <a:off x="2945335" y="2705100"/>
            <a:ext cx="8528910" cy="923290"/>
          </a:xfrm>
          <a:prstGeom prst="rect">
            <a:avLst/>
          </a:prstGeom>
          <a:noFill/>
        </p:spPr>
        <p:txBody>
          <a:bodyPr wrap="square" rtlCol="0" anchor="ctr">
            <a:normAutofit fontScale="70000" lnSpcReduction="20000"/>
          </a:bodyPr>
          <a:lstStyle/>
          <a:p>
            <a:pPr indent="0" algn="ctr" fontAlgn="ctr"/>
            <a:r>
              <a:rPr lang="zh-CN" altLang="en-US" sz="6000" b="1">
                <a:solidFill>
                  <a:schemeClr val="accent1"/>
                </a:solidFill>
                <a:latin typeface="微软雅黑" panose="020B0503020204020204" pitchFamily="34" charset="-122"/>
                <a:ea typeface="微软雅黑" panose="020B0503020204020204" pitchFamily="34" charset="-122"/>
                <a:sym typeface="+mn-ea"/>
              </a:rPr>
              <a:t>基于</a:t>
            </a:r>
            <a:r>
              <a:rPr lang="en-US" altLang="zh-CN" sz="6000" b="1">
                <a:solidFill>
                  <a:schemeClr val="accent1"/>
                </a:solidFill>
                <a:latin typeface="微软雅黑" panose="020B0503020204020204" pitchFamily="34" charset="-122"/>
                <a:ea typeface="微软雅黑" panose="020B0503020204020204" pitchFamily="34" charset="-122"/>
                <a:sym typeface="+mn-ea"/>
              </a:rPr>
              <a:t>SpringBoot</a:t>
            </a:r>
            <a:r>
              <a:rPr lang="zh-CN" altLang="en-US" sz="6000" b="1">
                <a:solidFill>
                  <a:schemeClr val="accent1"/>
                </a:solidFill>
                <a:latin typeface="微软雅黑" panose="020B0503020204020204" pitchFamily="34" charset="-122"/>
                <a:ea typeface="微软雅黑" panose="020B0503020204020204" pitchFamily="34" charset="-122"/>
                <a:sym typeface="+mn-ea"/>
              </a:rPr>
              <a:t>的个人管理系统</a:t>
            </a:r>
            <a:endParaRPr lang="zh-CN" altLang="en-US" sz="6000" b="1" spc="300" dirty="0">
              <a:solidFill>
                <a:schemeClr val="accent1"/>
              </a:solidFill>
              <a:latin typeface="微软雅黑" panose="020B0503020204020204" pitchFamily="34" charset="-122"/>
              <a:ea typeface="微软雅黑" panose="020B0503020204020204" pitchFamily="34" charset="-122"/>
              <a:cs typeface="Poppins" panose="00000500000000000000" pitchFamily="2" charset="0"/>
              <a:sym typeface="+mn-ea"/>
            </a:endParaRPr>
          </a:p>
        </p:txBody>
      </p:sp>
      <p:sp>
        <p:nvSpPr>
          <p:cNvPr id="14" name="日期"/>
          <p:cNvSpPr txBox="1"/>
          <p:nvPr>
            <p:custDataLst>
              <p:tags r:id="rId4"/>
            </p:custDataLst>
          </p:nvPr>
        </p:nvSpPr>
        <p:spPr>
          <a:xfrm>
            <a:off x="3701733" y="3586480"/>
            <a:ext cx="7016114" cy="399512"/>
          </a:xfrm>
          <a:prstGeom prst="rect">
            <a:avLst/>
          </a:prstGeom>
          <a:noFill/>
        </p:spPr>
        <p:txBody>
          <a:bodyPr wrap="square" rtlCol="0" anchor="ctr">
            <a:normAutofit fontScale="95000"/>
          </a:bodyPr>
          <a:lstStyle/>
          <a:p>
            <a:pPr algn="ctr"/>
            <a:r>
              <a:rPr lang="en-US" sz="1400">
                <a:solidFill>
                  <a:schemeClr val="accent1"/>
                </a:solidFill>
                <a:latin typeface="微软雅黑" panose="020B0503020204020204" pitchFamily="34" charset="-122"/>
                <a:ea typeface="微软雅黑" panose="020B0503020204020204" pitchFamily="34" charset="-122"/>
                <a:sym typeface="+mn-ea"/>
              </a:rPr>
              <a:t>2023/4/28🔆ChatPPT🔆</a:t>
            </a:r>
            <a:r>
              <a:rPr lang="zh-CN" altLang="en-US" sz="1400">
                <a:solidFill>
                  <a:schemeClr val="accent1"/>
                </a:solidFill>
                <a:latin typeface="微软雅黑" panose="020B0503020204020204" pitchFamily="34" charset="-122"/>
                <a:ea typeface="微软雅黑" panose="020B0503020204020204" pitchFamily="34" charset="-122"/>
                <a:sym typeface="+mn-ea"/>
              </a:rPr>
              <a:t>尤小优</a:t>
            </a:r>
            <a:r>
              <a:rPr lang="en-US" altLang="zh-CN" sz="1400">
                <a:solidFill>
                  <a:schemeClr val="accent1"/>
                </a:solidFill>
                <a:latin typeface="微软雅黑" panose="020B0503020204020204" pitchFamily="34" charset="-122"/>
                <a:ea typeface="微软雅黑" panose="020B0503020204020204" pitchFamily="34" charset="-122"/>
                <a:sym typeface="+mn-ea"/>
              </a:rPr>
              <a:t>7334</a:t>
            </a:r>
            <a:endParaRPr lang="en-US" sz="14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2" name="!!平滑1"/>
          <p:cNvSpPr/>
          <p:nvPr>
            <p:custDataLst>
              <p:tags r:id="rId5"/>
            </p:custDataLst>
          </p:nvPr>
        </p:nvSpPr>
        <p:spPr>
          <a:xfrm>
            <a:off x="10158095" y="-1179195"/>
            <a:ext cx="2633980" cy="263398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148" h="4148">
                <a:moveTo>
                  <a:pt x="2074" y="579"/>
                </a:moveTo>
                <a:cubicBezTo>
                  <a:pt x="1248" y="579"/>
                  <a:pt x="579" y="1248"/>
                  <a:pt x="579" y="2074"/>
                </a:cubicBezTo>
                <a:cubicBezTo>
                  <a:pt x="579" y="2900"/>
                  <a:pt x="1248" y="3569"/>
                  <a:pt x="2074" y="3569"/>
                </a:cubicBezTo>
                <a:cubicBezTo>
                  <a:pt x="2900" y="3569"/>
                  <a:pt x="3569" y="2900"/>
                  <a:pt x="3569" y="2074"/>
                </a:cubicBezTo>
                <a:cubicBezTo>
                  <a:pt x="3569" y="1248"/>
                  <a:pt x="2900" y="579"/>
                  <a:pt x="2074" y="579"/>
                </a:cubicBezTo>
                <a:close/>
                <a:moveTo>
                  <a:pt x="2074" y="0"/>
                </a:moveTo>
                <a:cubicBezTo>
                  <a:pt x="3219" y="0"/>
                  <a:pt x="4148" y="929"/>
                  <a:pt x="4148" y="2074"/>
                </a:cubicBezTo>
                <a:cubicBezTo>
                  <a:pt x="4148" y="3219"/>
                  <a:pt x="3219" y="4148"/>
                  <a:pt x="2074" y="4148"/>
                </a:cubicBezTo>
                <a:cubicBezTo>
                  <a:pt x="929" y="4148"/>
                  <a:pt x="0" y="3219"/>
                  <a:pt x="0" y="2074"/>
                </a:cubicBezTo>
                <a:cubicBezTo>
                  <a:pt x="0" y="929"/>
                  <a:pt x="929" y="0"/>
                  <a:pt x="20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lt1"/>
              </a:solidFill>
              <a:latin typeface="微软雅黑" panose="020B0503020204020204" pitchFamily="34" charset="-122"/>
              <a:ea typeface="微软雅黑" panose="020B0503020204020204" pitchFamily="34" charset="-122"/>
            </a:endParaRPr>
          </a:p>
        </p:txBody>
      </p:sp>
      <p:grpSp>
        <p:nvGrpSpPr>
          <p:cNvPr id="84" name="组合 83"/>
          <p:cNvGrpSpPr/>
          <p:nvPr userDrawn="1"/>
        </p:nvGrpSpPr>
        <p:grpSpPr>
          <a:xfrm rot="10800000">
            <a:off x="9055009" y="4948608"/>
            <a:ext cx="3369899" cy="1971522"/>
            <a:chOff x="-57876" y="-46302"/>
            <a:chExt cx="3369899" cy="1971522"/>
          </a:xfrm>
        </p:grpSpPr>
        <p:sp>
          <p:nvSpPr>
            <p:cNvPr id="73" name="任意多边形: 形状 72"/>
            <p:cNvSpPr/>
            <p:nvPr userDrawn="1">
              <p:custDataLst>
                <p:tags r:id="rId9"/>
              </p:custDataLst>
            </p:nvPr>
          </p:nvSpPr>
          <p:spPr>
            <a:xfrm rot="5400000">
              <a:off x="569696" y="-666009"/>
              <a:ext cx="366203" cy="1605619"/>
            </a:xfrm>
            <a:custGeom>
              <a:avLst/>
              <a:gdLst>
                <a:gd name="connsiteX0" fmla="*/ 0 w 366203"/>
                <a:gd name="connsiteY0" fmla="*/ 1605619 h 1605619"/>
                <a:gd name="connsiteX1" fmla="*/ 0 w 366203"/>
                <a:gd name="connsiteY1" fmla="*/ 0 h 1605619"/>
                <a:gd name="connsiteX2" fmla="*/ 42949 w 366203"/>
                <a:gd name="connsiteY2" fmla="*/ 34793 h 1605619"/>
                <a:gd name="connsiteX3" fmla="*/ 366203 w 366203"/>
                <a:gd name="connsiteY3" fmla="*/ 801043 h 1605619"/>
                <a:gd name="connsiteX4" fmla="*/ 42949 w 366203"/>
                <a:gd name="connsiteY4" fmla="*/ 1567293 h 160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203" h="1605619">
                  <a:moveTo>
                    <a:pt x="0" y="1605619"/>
                  </a:moveTo>
                  <a:lnTo>
                    <a:pt x="0" y="0"/>
                  </a:lnTo>
                  <a:lnTo>
                    <a:pt x="42949" y="34793"/>
                  </a:lnTo>
                  <a:cubicBezTo>
                    <a:pt x="242672" y="230894"/>
                    <a:pt x="366203" y="501804"/>
                    <a:pt x="366203" y="801043"/>
                  </a:cubicBezTo>
                  <a:cubicBezTo>
                    <a:pt x="366203" y="1100282"/>
                    <a:pt x="242672" y="1371192"/>
                    <a:pt x="42949" y="1567293"/>
                  </a:cubicBez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70" name="任意多边形: 形状 69"/>
            <p:cNvSpPr/>
            <p:nvPr userDrawn="1">
              <p:custDataLst>
                <p:tags r:id="rId10"/>
              </p:custDataLst>
            </p:nvPr>
          </p:nvSpPr>
          <p:spPr>
            <a:xfrm rot="5400000">
              <a:off x="605030" y="-709206"/>
              <a:ext cx="723805" cy="2049616"/>
            </a:xfrm>
            <a:custGeom>
              <a:avLst/>
              <a:gdLst>
                <a:gd name="connsiteX0" fmla="*/ 0 w 723805"/>
                <a:gd name="connsiteY0" fmla="*/ 2049616 h 2049616"/>
                <a:gd name="connsiteX1" fmla="*/ 0 w 723805"/>
                <a:gd name="connsiteY1" fmla="*/ 0 h 2049616"/>
                <a:gd name="connsiteX2" fmla="*/ 79549 w 723805"/>
                <a:gd name="connsiteY2" fmla="*/ 47451 h 2049616"/>
                <a:gd name="connsiteX3" fmla="*/ 723805 w 723805"/>
                <a:gd name="connsiteY3" fmla="*/ 1237176 h 2049616"/>
                <a:gd name="connsiteX4" fmla="*/ 474244 w 723805"/>
                <a:gd name="connsiteY4" fmla="*/ 2039364 h 2049616"/>
                <a:gd name="connsiteX5" fmla="*/ 466436 w 723805"/>
                <a:gd name="connsiteY5" fmla="*/ 2049616 h 204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805" h="2049616">
                  <a:moveTo>
                    <a:pt x="0" y="2049616"/>
                  </a:moveTo>
                  <a:lnTo>
                    <a:pt x="0" y="0"/>
                  </a:lnTo>
                  <a:lnTo>
                    <a:pt x="79549" y="47451"/>
                  </a:lnTo>
                  <a:cubicBezTo>
                    <a:pt x="468247" y="305288"/>
                    <a:pt x="723805" y="741929"/>
                    <a:pt x="723805" y="1237176"/>
                  </a:cubicBezTo>
                  <a:cubicBezTo>
                    <a:pt x="723805" y="1534325"/>
                    <a:pt x="631804" y="1810375"/>
                    <a:pt x="474244" y="2039364"/>
                  </a:cubicBezTo>
                  <a:lnTo>
                    <a:pt x="466436" y="2049616"/>
                  </a:ln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68" name="任意多边形: 形状 67"/>
            <p:cNvSpPr/>
            <p:nvPr userDrawn="1">
              <p:custDataLst>
                <p:tags r:id="rId11"/>
              </p:custDataLst>
            </p:nvPr>
          </p:nvSpPr>
          <p:spPr>
            <a:xfrm rot="5400000">
              <a:off x="621963" y="-726136"/>
              <a:ext cx="1048193" cy="2407869"/>
            </a:xfrm>
            <a:custGeom>
              <a:avLst/>
              <a:gdLst>
                <a:gd name="connsiteX0" fmla="*/ 0 w 1048193"/>
                <a:gd name="connsiteY0" fmla="*/ 2407869 h 2407869"/>
                <a:gd name="connsiteX1" fmla="*/ 0 w 1048193"/>
                <a:gd name="connsiteY1" fmla="*/ 0 h 2407869"/>
                <a:gd name="connsiteX2" fmla="*/ 113688 w 1048193"/>
                <a:gd name="connsiteY2" fmla="*/ 53774 h 2407869"/>
                <a:gd name="connsiteX3" fmla="*/ 1048193 w 1048193"/>
                <a:gd name="connsiteY3" fmla="*/ 1595430 h 2407869"/>
                <a:gd name="connsiteX4" fmla="*/ 907868 w 1048193"/>
                <a:gd name="connsiteY4" fmla="*/ 2277880 h 2407869"/>
                <a:gd name="connsiteX5" fmla="*/ 844092 w 1048193"/>
                <a:gd name="connsiteY5" fmla="*/ 2407869 h 240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8193" h="2407869">
                  <a:moveTo>
                    <a:pt x="0" y="2407869"/>
                  </a:moveTo>
                  <a:lnTo>
                    <a:pt x="0" y="0"/>
                  </a:lnTo>
                  <a:lnTo>
                    <a:pt x="113688" y="53774"/>
                  </a:lnTo>
                  <a:cubicBezTo>
                    <a:pt x="670321" y="350671"/>
                    <a:pt x="1048193" y="929722"/>
                    <a:pt x="1048193" y="1595430"/>
                  </a:cubicBezTo>
                  <a:cubicBezTo>
                    <a:pt x="1048193" y="1837506"/>
                    <a:pt x="998227" y="2068122"/>
                    <a:pt x="907868" y="2277880"/>
                  </a:cubicBezTo>
                  <a:lnTo>
                    <a:pt x="844092" y="2407869"/>
                  </a:ln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67" name="任意多边形: 形状 66"/>
            <p:cNvSpPr/>
            <p:nvPr userDrawn="1">
              <p:custDataLst>
                <p:tags r:id="rId12"/>
              </p:custDataLst>
            </p:nvPr>
          </p:nvSpPr>
          <p:spPr>
            <a:xfrm rot="5400000">
              <a:off x="631879" y="-736052"/>
              <a:ext cx="1384959" cy="2764467"/>
            </a:xfrm>
            <a:custGeom>
              <a:avLst/>
              <a:gdLst>
                <a:gd name="connsiteX0" fmla="*/ 0 w 1384959"/>
                <a:gd name="connsiteY0" fmla="*/ 2764467 h 2764467"/>
                <a:gd name="connsiteX1" fmla="*/ 0 w 1384959"/>
                <a:gd name="connsiteY1" fmla="*/ 0 h 2764467"/>
                <a:gd name="connsiteX2" fmla="*/ 88681 w 1384959"/>
                <a:gd name="connsiteY2" fmla="*/ 31869 h 2764467"/>
                <a:gd name="connsiteX3" fmla="*/ 1384959 w 1384959"/>
                <a:gd name="connsiteY3" fmla="*/ 1952028 h 2764467"/>
                <a:gd name="connsiteX4" fmla="*/ 1218169 w 1384959"/>
                <a:gd name="connsiteY4" fmla="*/ 2763185 h 2764467"/>
                <a:gd name="connsiteX5" fmla="*/ 1217540 w 1384959"/>
                <a:gd name="connsiteY5" fmla="*/ 2764467 h 276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959" h="2764467">
                  <a:moveTo>
                    <a:pt x="0" y="2764467"/>
                  </a:moveTo>
                  <a:lnTo>
                    <a:pt x="0" y="0"/>
                  </a:lnTo>
                  <a:lnTo>
                    <a:pt x="88681" y="31869"/>
                  </a:lnTo>
                  <a:cubicBezTo>
                    <a:pt x="850450" y="348226"/>
                    <a:pt x="1384959" y="1088839"/>
                    <a:pt x="1384959" y="1952028"/>
                  </a:cubicBezTo>
                  <a:cubicBezTo>
                    <a:pt x="1384959" y="2239758"/>
                    <a:pt x="1325569" y="2513868"/>
                    <a:pt x="1218169" y="2763185"/>
                  </a:cubicBezTo>
                  <a:lnTo>
                    <a:pt x="1217540" y="2764467"/>
                  </a:ln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66" name="任意多边形: 形状 65"/>
            <p:cNvSpPr/>
            <p:nvPr userDrawn="1">
              <p:custDataLst>
                <p:tags r:id="rId13"/>
              </p:custDataLst>
            </p:nvPr>
          </p:nvSpPr>
          <p:spPr>
            <a:xfrm rot="5400000">
              <a:off x="638071" y="-742246"/>
              <a:ext cx="1662804" cy="3054698"/>
            </a:xfrm>
            <a:custGeom>
              <a:avLst/>
              <a:gdLst>
                <a:gd name="connsiteX0" fmla="*/ 0 w 1662804"/>
                <a:gd name="connsiteY0" fmla="*/ 3054698 h 3054698"/>
                <a:gd name="connsiteX1" fmla="*/ 0 w 1662804"/>
                <a:gd name="connsiteY1" fmla="*/ 0 h 3054698"/>
                <a:gd name="connsiteX2" fmla="*/ 196832 w 1662804"/>
                <a:gd name="connsiteY2" fmla="*/ 70734 h 3054698"/>
                <a:gd name="connsiteX3" fmla="*/ 1662804 w 1662804"/>
                <a:gd name="connsiteY3" fmla="*/ 2242259 h 3054698"/>
                <a:gd name="connsiteX4" fmla="*/ 1554893 w 1662804"/>
                <a:gd name="connsiteY4" fmla="*/ 2943078 h 3054698"/>
                <a:gd name="connsiteX5" fmla="*/ 1513285 w 1662804"/>
                <a:gd name="connsiteY5" fmla="*/ 3054698 h 305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2804" h="3054698">
                  <a:moveTo>
                    <a:pt x="0" y="3054698"/>
                  </a:moveTo>
                  <a:lnTo>
                    <a:pt x="0" y="0"/>
                  </a:lnTo>
                  <a:lnTo>
                    <a:pt x="196832" y="70734"/>
                  </a:lnTo>
                  <a:cubicBezTo>
                    <a:pt x="1058322" y="428505"/>
                    <a:pt x="1662804" y="1266070"/>
                    <a:pt x="1662804" y="2242259"/>
                  </a:cubicBezTo>
                  <a:cubicBezTo>
                    <a:pt x="1662804" y="2486306"/>
                    <a:pt x="1625024" y="2721689"/>
                    <a:pt x="1554893" y="2943078"/>
                  </a:cubicBezTo>
                  <a:lnTo>
                    <a:pt x="1513285" y="3054698"/>
                  </a:ln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59" name="任意多边形: 形状 58"/>
            <p:cNvSpPr/>
            <p:nvPr userDrawn="1">
              <p:custDataLst>
                <p:tags r:id="rId14"/>
              </p:custDataLst>
            </p:nvPr>
          </p:nvSpPr>
          <p:spPr>
            <a:xfrm rot="5400000">
              <a:off x="641314" y="-745489"/>
              <a:ext cx="1971520" cy="3369898"/>
            </a:xfrm>
            <a:custGeom>
              <a:avLst/>
              <a:gdLst>
                <a:gd name="connsiteX0" fmla="*/ 0 w 1971520"/>
                <a:gd name="connsiteY0" fmla="*/ 3369898 h 3369898"/>
                <a:gd name="connsiteX1" fmla="*/ 0 w 1971520"/>
                <a:gd name="connsiteY1" fmla="*/ 0 h 3369898"/>
                <a:gd name="connsiteX2" fmla="*/ 68109 w 1971520"/>
                <a:gd name="connsiteY2" fmla="*/ 17194 h 3369898"/>
                <a:gd name="connsiteX3" fmla="*/ 1971520 w 1971520"/>
                <a:gd name="connsiteY3" fmla="*/ 2557458 h 3369898"/>
                <a:gd name="connsiteX4" fmla="*/ 1890361 w 1971520"/>
                <a:gd name="connsiteY4" fmla="*/ 3206241 h 3369898"/>
                <a:gd name="connsiteX5" fmla="*/ 1841357 w 1971520"/>
                <a:gd name="connsiteY5" fmla="*/ 3369898 h 336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1520" h="3369898">
                  <a:moveTo>
                    <a:pt x="0" y="3369898"/>
                  </a:moveTo>
                  <a:lnTo>
                    <a:pt x="0" y="0"/>
                  </a:lnTo>
                  <a:lnTo>
                    <a:pt x="68109" y="17194"/>
                  </a:lnTo>
                  <a:cubicBezTo>
                    <a:pt x="1170849" y="353961"/>
                    <a:pt x="1971520" y="1363902"/>
                    <a:pt x="1971520" y="2557458"/>
                  </a:cubicBezTo>
                  <a:cubicBezTo>
                    <a:pt x="1971520" y="2781250"/>
                    <a:pt x="1943371" y="2998586"/>
                    <a:pt x="1890361" y="3206241"/>
                  </a:cubicBezTo>
                  <a:lnTo>
                    <a:pt x="1841357" y="3369898"/>
                  </a:ln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74" name="任意多边形: 形状 73"/>
            <p:cNvSpPr/>
            <p:nvPr userDrawn="1">
              <p:custDataLst>
                <p:tags r:id="rId15"/>
              </p:custDataLst>
            </p:nvPr>
          </p:nvSpPr>
          <p:spPr>
            <a:xfrm rot="5400000">
              <a:off x="695283" y="-402968"/>
              <a:ext cx="114754" cy="828085"/>
            </a:xfrm>
            <a:custGeom>
              <a:avLst/>
              <a:gdLst>
                <a:gd name="connsiteX0" fmla="*/ 0 w 114754"/>
                <a:gd name="connsiteY0" fmla="*/ 828085 h 828085"/>
                <a:gd name="connsiteX1" fmla="*/ 0 w 114754"/>
                <a:gd name="connsiteY1" fmla="*/ 0 h 828085"/>
                <a:gd name="connsiteX2" fmla="*/ 47783 w 114754"/>
                <a:gd name="connsiteY2" fmla="*/ 86437 h 828085"/>
                <a:gd name="connsiteX3" fmla="*/ 114754 w 114754"/>
                <a:gd name="connsiteY3" fmla="*/ 412138 h 828085"/>
                <a:gd name="connsiteX4" fmla="*/ 16763 w 114754"/>
                <a:gd name="connsiteY4" fmla="*/ 802059 h 828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4" h="828085">
                  <a:moveTo>
                    <a:pt x="0" y="828085"/>
                  </a:moveTo>
                  <a:lnTo>
                    <a:pt x="0" y="0"/>
                  </a:lnTo>
                  <a:lnTo>
                    <a:pt x="47783" y="86437"/>
                  </a:lnTo>
                  <a:cubicBezTo>
                    <a:pt x="90907" y="186544"/>
                    <a:pt x="114754" y="296607"/>
                    <a:pt x="114754" y="412138"/>
                  </a:cubicBezTo>
                  <a:cubicBezTo>
                    <a:pt x="114754" y="552942"/>
                    <a:pt x="79333" y="685623"/>
                    <a:pt x="16763" y="802059"/>
                  </a:cubicBez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grpSp>
      <p:sp>
        <p:nvSpPr>
          <p:cNvPr id="3" name="标题">
            <a:extLst>
              <a:ext uri="{FF2B5EF4-FFF2-40B4-BE49-F238E27FC236}">
                <a16:creationId xmlns:a16="http://schemas.microsoft.com/office/drawing/2014/main" id="{B095C41D-D753-357B-B26A-007502A3D9BB}"/>
              </a:ext>
            </a:extLst>
          </p:cNvPr>
          <p:cNvSpPr txBox="1"/>
          <p:nvPr>
            <p:custDataLst>
              <p:tags r:id="rId6"/>
            </p:custDataLst>
          </p:nvPr>
        </p:nvSpPr>
        <p:spPr>
          <a:xfrm>
            <a:off x="2945335" y="2705100"/>
            <a:ext cx="8528910" cy="923290"/>
          </a:xfrm>
          <a:prstGeom prst="rect">
            <a:avLst/>
          </a:prstGeom>
          <a:noFill/>
        </p:spPr>
        <p:txBody>
          <a:bodyPr wrap="square" rtlCol="0" anchor="ctr">
            <a:normAutofit fontScale="70000" lnSpcReduction="20000"/>
          </a:bodyPr>
          <a:lstStyle/>
          <a:p>
            <a:pPr indent="0" algn="ctr" fontAlgn="ctr"/>
            <a:r>
              <a:rPr lang="zh-CN" altLang="en-US" sz="6000" b="1">
                <a:solidFill>
                  <a:schemeClr val="accent1"/>
                </a:solidFill>
                <a:latin typeface="微软雅黑" panose="020B0503020204020204" pitchFamily="34" charset="-122"/>
                <a:ea typeface="微软雅黑" panose="020B0503020204020204" pitchFamily="34" charset="-122"/>
                <a:sym typeface="+mn-ea"/>
              </a:rPr>
              <a:t>基于</a:t>
            </a:r>
            <a:r>
              <a:rPr lang="en-US" altLang="zh-CN" sz="6000" b="1">
                <a:solidFill>
                  <a:schemeClr val="accent1"/>
                </a:solidFill>
                <a:latin typeface="微软雅黑" panose="020B0503020204020204" pitchFamily="34" charset="-122"/>
                <a:ea typeface="微软雅黑" panose="020B0503020204020204" pitchFamily="34" charset="-122"/>
                <a:sym typeface="+mn-ea"/>
              </a:rPr>
              <a:t>SpringBoot</a:t>
            </a:r>
            <a:r>
              <a:rPr lang="zh-CN" altLang="en-US" sz="6000" b="1">
                <a:solidFill>
                  <a:schemeClr val="accent1"/>
                </a:solidFill>
                <a:latin typeface="微软雅黑" panose="020B0503020204020204" pitchFamily="34" charset="-122"/>
                <a:ea typeface="微软雅黑" panose="020B0503020204020204" pitchFamily="34" charset="-122"/>
                <a:sym typeface="+mn-ea"/>
              </a:rPr>
              <a:t>的个人管理系统</a:t>
            </a:r>
            <a:endParaRPr lang="zh-CN" altLang="en-US" sz="6000" b="1" spc="300" dirty="0">
              <a:solidFill>
                <a:schemeClr val="accent1"/>
              </a:solidFill>
              <a:latin typeface="微软雅黑" panose="020B0503020204020204" pitchFamily="34" charset="-122"/>
              <a:ea typeface="微软雅黑" panose="020B0503020204020204" pitchFamily="34" charset="-122"/>
              <a:cs typeface="Poppins" panose="00000500000000000000" pitchFamily="2" charset="0"/>
              <a:sym typeface="+mn-ea"/>
            </a:endParaRPr>
          </a:p>
        </p:txBody>
      </p:sp>
      <p:sp>
        <p:nvSpPr>
          <p:cNvPr id="4" name="标题">
            <a:extLst>
              <a:ext uri="{FF2B5EF4-FFF2-40B4-BE49-F238E27FC236}">
                <a16:creationId xmlns:a16="http://schemas.microsoft.com/office/drawing/2014/main" id="{967FA977-C034-5908-9815-5ECE4740CB75}"/>
              </a:ext>
            </a:extLst>
          </p:cNvPr>
          <p:cNvSpPr txBox="1"/>
          <p:nvPr>
            <p:custDataLst>
              <p:tags r:id="rId7"/>
            </p:custDataLst>
          </p:nvPr>
        </p:nvSpPr>
        <p:spPr>
          <a:xfrm>
            <a:off x="2945335" y="2705100"/>
            <a:ext cx="8528910" cy="923290"/>
          </a:xfrm>
          <a:prstGeom prst="rect">
            <a:avLst/>
          </a:prstGeom>
          <a:noFill/>
        </p:spPr>
        <p:txBody>
          <a:bodyPr wrap="square" rtlCol="0" anchor="ctr">
            <a:normAutofit fontScale="70000" lnSpcReduction="20000"/>
          </a:bodyPr>
          <a:lstStyle/>
          <a:p>
            <a:pPr indent="0" algn="ctr" fontAlgn="ctr"/>
            <a:r>
              <a:rPr lang="zh-CN" altLang="en-US" sz="6000" b="1">
                <a:solidFill>
                  <a:schemeClr val="accent1"/>
                </a:solidFill>
                <a:latin typeface="微软雅黑" panose="020B0503020204020204" pitchFamily="34" charset="-122"/>
                <a:ea typeface="微软雅黑" panose="020B0503020204020204" pitchFamily="34" charset="-122"/>
                <a:sym typeface="+mn-ea"/>
              </a:rPr>
              <a:t>基于</a:t>
            </a:r>
            <a:r>
              <a:rPr lang="en-US" altLang="zh-CN" sz="6000" b="1">
                <a:solidFill>
                  <a:schemeClr val="accent1"/>
                </a:solidFill>
                <a:latin typeface="微软雅黑" panose="020B0503020204020204" pitchFamily="34" charset="-122"/>
                <a:ea typeface="微软雅黑" panose="020B0503020204020204" pitchFamily="34" charset="-122"/>
                <a:sym typeface="+mn-ea"/>
              </a:rPr>
              <a:t>SpringBoot</a:t>
            </a:r>
            <a:r>
              <a:rPr lang="zh-CN" altLang="en-US" sz="6000" b="1">
                <a:solidFill>
                  <a:schemeClr val="accent1"/>
                </a:solidFill>
                <a:latin typeface="微软雅黑" panose="020B0503020204020204" pitchFamily="34" charset="-122"/>
                <a:ea typeface="微软雅黑" panose="020B0503020204020204" pitchFamily="34" charset="-122"/>
                <a:sym typeface="+mn-ea"/>
              </a:rPr>
              <a:t>的个人管理系统</a:t>
            </a:r>
            <a:endParaRPr lang="zh-CN" altLang="en-US" sz="6000" b="1" spc="300" dirty="0">
              <a:solidFill>
                <a:schemeClr val="accent1"/>
              </a:solidFill>
              <a:latin typeface="微软雅黑" panose="020B0503020204020204" pitchFamily="34" charset="-122"/>
              <a:ea typeface="微软雅黑" panose="020B0503020204020204" pitchFamily="34" charset="-122"/>
              <a:cs typeface="Poppins" panose="00000500000000000000" pitchFamily="2" charset="0"/>
              <a:sym typeface="+mn-ea"/>
            </a:endParaRPr>
          </a:p>
        </p:txBody>
      </p:sp>
      <p:sp>
        <p:nvSpPr>
          <p:cNvPr id="5" name="标题">
            <a:extLst>
              <a:ext uri="{FF2B5EF4-FFF2-40B4-BE49-F238E27FC236}">
                <a16:creationId xmlns:a16="http://schemas.microsoft.com/office/drawing/2014/main" id="{B7E854B4-0BDF-C26C-3E14-91507498D750}"/>
              </a:ext>
            </a:extLst>
          </p:cNvPr>
          <p:cNvSpPr txBox="1"/>
          <p:nvPr>
            <p:custDataLst>
              <p:tags r:id="rId8"/>
            </p:custDataLst>
          </p:nvPr>
        </p:nvSpPr>
        <p:spPr>
          <a:xfrm>
            <a:off x="2945335" y="2705100"/>
            <a:ext cx="8528910" cy="923290"/>
          </a:xfrm>
          <a:prstGeom prst="rect">
            <a:avLst/>
          </a:prstGeom>
          <a:noFill/>
        </p:spPr>
        <p:txBody>
          <a:bodyPr wrap="square" rtlCol="0" anchor="ctr">
            <a:normAutofit fontScale="70000" lnSpcReduction="20000"/>
          </a:bodyPr>
          <a:lstStyle/>
          <a:p>
            <a:pPr indent="0" algn="ctr" fontAlgn="ctr"/>
            <a:r>
              <a:rPr lang="zh-CN" altLang="en-US" sz="6000" b="1">
                <a:solidFill>
                  <a:schemeClr val="accent1"/>
                </a:solidFill>
                <a:latin typeface="微软雅黑" panose="020B0503020204020204" pitchFamily="34" charset="-122"/>
                <a:ea typeface="微软雅黑" panose="020B0503020204020204" pitchFamily="34" charset="-122"/>
                <a:sym typeface="+mn-ea"/>
              </a:rPr>
              <a:t>基于</a:t>
            </a:r>
            <a:r>
              <a:rPr lang="en-US" altLang="zh-CN" sz="6000" b="1">
                <a:solidFill>
                  <a:schemeClr val="accent1"/>
                </a:solidFill>
                <a:latin typeface="微软雅黑" panose="020B0503020204020204" pitchFamily="34" charset="-122"/>
                <a:ea typeface="微软雅黑" panose="020B0503020204020204" pitchFamily="34" charset="-122"/>
                <a:sym typeface="+mn-ea"/>
              </a:rPr>
              <a:t>SpringBoot</a:t>
            </a:r>
            <a:r>
              <a:rPr lang="zh-CN" altLang="en-US" sz="6000" b="1">
                <a:solidFill>
                  <a:schemeClr val="accent1"/>
                </a:solidFill>
                <a:latin typeface="微软雅黑" panose="020B0503020204020204" pitchFamily="34" charset="-122"/>
                <a:ea typeface="微软雅黑" panose="020B0503020204020204" pitchFamily="34" charset="-122"/>
                <a:sym typeface="+mn-ea"/>
              </a:rPr>
              <a:t>的个人管理系统</a:t>
            </a:r>
            <a:endParaRPr lang="zh-CN" altLang="en-US" sz="6000" b="1" spc="300" dirty="0">
              <a:solidFill>
                <a:schemeClr val="accent1"/>
              </a:solidFill>
              <a:latin typeface="微软雅黑" panose="020B0503020204020204" pitchFamily="34" charset="-122"/>
              <a:ea typeface="微软雅黑" panose="020B0503020204020204" pitchFamily="34" charset="-122"/>
              <a:cs typeface="Poppins" panose="00000500000000000000" pitchFamily="2" charset="0"/>
              <a:sym typeface="+mn-ea"/>
            </a:endParaRPr>
          </a:p>
        </p:txBody>
      </p:sp>
    </p:spTree>
    <p:custDataLst>
      <p:tags r:id="rId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6*min(max(#ppt_w*#ppt_h,.3),1)-7.4)/-.7*#ppt_w"/>
                                          </p:val>
                                        </p:tav>
                                        <p:tav tm="100000">
                                          <p:val>
                                            <p:strVal val="#ppt_w"/>
                                          </p:val>
                                        </p:tav>
                                      </p:tavLst>
                                    </p:anim>
                                    <p:anim calcmode="lin" valueType="num">
                                      <p:cBhvr>
                                        <p:cTn id="8" dur="500" fill="hold"/>
                                        <p:tgtEl>
                                          <p:spTgt spid="8"/>
                                        </p:tgtEl>
                                        <p:attrNameLst>
                                          <p:attrName>ppt_h</p:attrName>
                                        </p:attrNameLst>
                                      </p:cBhvr>
                                      <p:tavLst>
                                        <p:tav tm="0">
                                          <p:val>
                                            <p:strVal val="(6*min(max(#ppt_w*#ppt_h,.3),1)-7.4)/-.7*#ppt_h"/>
                                          </p:val>
                                        </p:tav>
                                        <p:tav tm="100000">
                                          <p:val>
                                            <p:strVal val="#ppt_h"/>
                                          </p:val>
                                        </p:tav>
                                      </p:tavLst>
                                    </p:anim>
                                    <p:anim calcmode="lin" valueType="num">
                                      <p:cBhvr>
                                        <p:cTn id="9" dur="500" fill="hold"/>
                                        <p:tgtEl>
                                          <p:spTgt spid="8"/>
                                        </p:tgtEl>
                                        <p:attrNameLst>
                                          <p:attrName>ppt_x</p:attrName>
                                        </p:attrNameLst>
                                      </p:cBhvr>
                                      <p:tavLst>
                                        <p:tav tm="0">
                                          <p:val>
                                            <p:fltVal val="0.5"/>
                                          </p:val>
                                        </p:tav>
                                        <p:tav tm="100000">
                                          <p:val>
                                            <p:strVal val="#ppt_x"/>
                                          </p:val>
                                        </p:tav>
                                      </p:tavLst>
                                    </p:anim>
                                    <p:anim calcmode="lin" valueType="num">
                                      <p:cBhvr>
                                        <p:cTn id="10" dur="500" fill="hold"/>
                                        <p:tgtEl>
                                          <p:spTgt spid="8"/>
                                        </p:tgtEl>
                                        <p:attrNameLst>
                                          <p:attrName>ppt_y</p:attrName>
                                        </p:attrNameLst>
                                      </p:cBhvr>
                                      <p:tavLst>
                                        <p:tav tm="0">
                                          <p:val>
                                            <p:strVal val="1+(6*min(max(#ppt_w*#ppt_h,.3),1)-7.4)/-.7*#ppt_h/2"/>
                                          </p:val>
                                        </p:tav>
                                        <p:tav tm="100000">
                                          <p:val>
                                            <p:strVal val="#ppt_y"/>
                                          </p:val>
                                        </p:tav>
                                      </p:tavLst>
                                    </p:anim>
                                  </p:childTnLst>
                                </p:cTn>
                              </p:par>
                              <p:par>
                                <p:cTn id="11" presetID="0" presetClass="entr" presetSubtype="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Scale>
                                      <p:cBhvr>
                                        <p:cTn id="13" dur="750" fill="hold">
                                          <p:stCondLst>
                                            <p:cond delay="0"/>
                                          </p:stCondLst>
                                        </p:cTn>
                                        <p:tgtEl>
                                          <p:spTgt spid="3"/>
                                        </p:tgtEl>
                                      </p:cBhvr>
                                      <p:from x="100000" y="100000"/>
                                      <p:to x="150000" y="150000"/>
                                    </p:animScale>
                                    <p:animEffect transition="out" filter="fade">
                                      <p:cBhvr>
                                        <p:cTn id="14" dur="750">
                                          <p:stCondLst>
                                            <p:cond delay="0"/>
                                          </p:stCondLst>
                                        </p:cTn>
                                        <p:tgtEl>
                                          <p:spTgt spid="3"/>
                                        </p:tgtEl>
                                      </p:cBhvr>
                                    </p:animEffect>
                                    <p:set>
                                      <p:cBhvr>
                                        <p:cTn id="15" dur="1" fill="hold">
                                          <p:stCondLst>
                                            <p:cond delay="749"/>
                                          </p:stCondLst>
                                        </p:cTn>
                                        <p:tgtEl>
                                          <p:spTgt spid="3"/>
                                        </p:tgtEl>
                                        <p:attrNameLst>
                                          <p:attrName>style.visibility</p:attrName>
                                        </p:attrNameLst>
                                      </p:cBhvr>
                                      <p:to>
                                        <p:strVal val=""/>
                                      </p:to>
                                    </p:set>
                                  </p:childTnLst>
                                </p:cTn>
                              </p:par>
                              <p:par>
                                <p:cTn id="16" presetID="0" presetClass="entr" presetSubtype="0" fill="hold" grpId="0" nodeType="withEffect">
                                  <p:stCondLst>
                                    <p:cond delay="600"/>
                                  </p:stCondLst>
                                  <p:childTnLst>
                                    <p:set>
                                      <p:cBhvr>
                                        <p:cTn id="17" dur="1" fill="hold">
                                          <p:stCondLst>
                                            <p:cond delay="0"/>
                                          </p:stCondLst>
                                        </p:cTn>
                                        <p:tgtEl>
                                          <p:spTgt spid="4"/>
                                        </p:tgtEl>
                                        <p:attrNameLst>
                                          <p:attrName>style.visibility</p:attrName>
                                        </p:attrNameLst>
                                      </p:cBhvr>
                                      <p:to>
                                        <p:strVal val="visible"/>
                                      </p:to>
                                    </p:set>
                                    <p:animScale>
                                      <p:cBhvr>
                                        <p:cTn id="18" dur="750" fill="hold">
                                          <p:stCondLst>
                                            <p:cond delay="0"/>
                                          </p:stCondLst>
                                        </p:cTn>
                                        <p:tgtEl>
                                          <p:spTgt spid="4"/>
                                        </p:tgtEl>
                                      </p:cBhvr>
                                      <p:from x="100000" y="100000"/>
                                      <p:to x="150000" y="150000"/>
                                    </p:animScale>
                                    <p:animEffect transition="out" filter="fade">
                                      <p:cBhvr>
                                        <p:cTn id="19" dur="750">
                                          <p:stCondLst>
                                            <p:cond delay="0"/>
                                          </p:stCondLst>
                                        </p:cTn>
                                        <p:tgtEl>
                                          <p:spTgt spid="4"/>
                                        </p:tgtEl>
                                      </p:cBhvr>
                                    </p:animEffect>
                                    <p:set>
                                      <p:cBhvr>
                                        <p:cTn id="20" dur="1" fill="hold">
                                          <p:stCondLst>
                                            <p:cond delay="749"/>
                                          </p:stCondLst>
                                        </p:cTn>
                                        <p:tgtEl>
                                          <p:spTgt spid="4"/>
                                        </p:tgtEl>
                                        <p:attrNameLst>
                                          <p:attrName>style.visibility</p:attrName>
                                        </p:attrNameLst>
                                      </p:cBhvr>
                                      <p:to>
                                        <p:strVal val=""/>
                                      </p:to>
                                    </p:set>
                                  </p:childTnLst>
                                </p:cTn>
                              </p:par>
                              <p:par>
                                <p:cTn id="21" presetID="0" presetClass="entr" presetSubtype="0" fill="hold" grpId="0" nodeType="withEffect">
                                  <p:stCondLst>
                                    <p:cond delay="700"/>
                                  </p:stCondLst>
                                  <p:childTnLst>
                                    <p:set>
                                      <p:cBhvr>
                                        <p:cTn id="22" dur="1" fill="hold">
                                          <p:stCondLst>
                                            <p:cond delay="0"/>
                                          </p:stCondLst>
                                        </p:cTn>
                                        <p:tgtEl>
                                          <p:spTgt spid="5"/>
                                        </p:tgtEl>
                                        <p:attrNameLst>
                                          <p:attrName>style.visibility</p:attrName>
                                        </p:attrNameLst>
                                      </p:cBhvr>
                                      <p:to>
                                        <p:strVal val="visible"/>
                                      </p:to>
                                    </p:set>
                                    <p:animScale>
                                      <p:cBhvr>
                                        <p:cTn id="23" dur="750" fill="hold">
                                          <p:stCondLst>
                                            <p:cond delay="0"/>
                                          </p:stCondLst>
                                        </p:cTn>
                                        <p:tgtEl>
                                          <p:spTgt spid="5"/>
                                        </p:tgtEl>
                                      </p:cBhvr>
                                      <p:from x="100000" y="100000"/>
                                      <p:to x="150000" y="150000"/>
                                    </p:animScale>
                                    <p:animEffect transition="out" filter="fade">
                                      <p:cBhvr>
                                        <p:cTn id="24" dur="750">
                                          <p:stCondLst>
                                            <p:cond delay="0"/>
                                          </p:stCondLst>
                                        </p:cTn>
                                        <p:tgtEl>
                                          <p:spTgt spid="5"/>
                                        </p:tgtEl>
                                      </p:cBhvr>
                                    </p:animEffect>
                                    <p:set>
                                      <p:cBhvr>
                                        <p:cTn id="25" dur="1" fill="hold">
                                          <p:stCondLst>
                                            <p:cond delay="749"/>
                                          </p:stCondLst>
                                        </p:cTn>
                                        <p:tgtEl>
                                          <p:spTgt spid="5"/>
                                        </p:tgtEl>
                                        <p:attrNameLst>
                                          <p:attrName>style.visibility</p:attrName>
                                        </p:attrNameLst>
                                      </p:cBhvr>
                                      <p:to>
                                        <p:strVal val=""/>
                                      </p:to>
                                    </p:set>
                                  </p:childTnLst>
                                </p:cTn>
                              </p:par>
                              <p:par>
                                <p:cTn id="26" presetID="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 to="" calcmode="lin" valueType="num">
                                      <p:cBhvr>
                                        <p:cTn id="28" dur="500" fill="hold">
                                          <p:stCondLst>
                                            <p:cond delay="0"/>
                                          </p:stCondLst>
                                        </p:cTn>
                                        <p:tgtEl>
                                          <p:spTgt spid="1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9" dur="500" fill="hold">
                                          <p:stCondLst>
                                            <p:cond delay="0"/>
                                          </p:stCondLst>
                                        </p:cTn>
                                        <p:tgtEl>
                                          <p:spTgt spid="1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0" dur="500" fill="hold">
                                          <p:stCondLst>
                                            <p:cond delay="0"/>
                                          </p:stCondLst>
                                        </p:cTn>
                                        <p:tgtEl>
                                          <p:spTgt spid="15"/>
                                        </p:tgtEl>
                                        <p:attrNameLst>
                                          <p:attrName>style.opacity</p:attrName>
                                        </p:attrNameLst>
                                      </p:cBhvr>
                                      <p:tavLst>
                                        <p:tav tm="0">
                                          <p:val>
                                            <p:strVal val="0"/>
                                          </p:val>
                                        </p:tav>
                                        <p:tav tm="100000">
                                          <p:val>
                                            <p:strVal val="1"/>
                                          </p:val>
                                        </p:tav>
                                      </p:tavLst>
                                    </p:anim>
                                  </p:childTnLst>
                                </p:cTn>
                              </p:par>
                              <p:par>
                                <p:cTn id="31" presetID="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to="" calcmode="lin" valueType="num">
                                      <p:cBhvr>
                                        <p:cTn id="33" dur="500" fill="hold">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4" dur="500" fill="hold">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5" dur="500" fill="hold">
                                          <p:stCondLst>
                                            <p:cond delay="0"/>
                                          </p:stCondLst>
                                        </p:cTn>
                                        <p:tgtEl>
                                          <p:spTgt spid="14"/>
                                        </p:tgtEl>
                                        <p:attrNameLst>
                                          <p:attrName>style.opacity</p:attrName>
                                        </p:attrNameLst>
                                      </p:cBhvr>
                                      <p:tavLst>
                                        <p:tav tm="0">
                                          <p:val>
                                            <p:strVal val="0"/>
                                          </p:val>
                                        </p:tav>
                                        <p:tav tm="100000">
                                          <p:val>
                                            <p:strVal val="1"/>
                                          </p:val>
                                        </p:tav>
                                      </p:tavLst>
                                    </p:anim>
                                  </p:childTnLst>
                                </p:cTn>
                              </p:par>
                              <p:par>
                                <p:cTn id="36" presetID="0" presetClass="entr" presetSubtype="0"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 to="" calcmode="lin" valueType="num">
                                      <p:cBhvr>
                                        <p:cTn id="38" dur="500" fill="hold">
                                          <p:stCondLst>
                                            <p:cond delay="0"/>
                                          </p:stCondLst>
                                        </p:cTn>
                                        <p:tgtEl>
                                          <p:spTgt spid="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9" dur="500" fill="hold">
                                          <p:stCondLst>
                                            <p:cond delay="0"/>
                                          </p:stCondLst>
                                        </p:cTn>
                                        <p:tgtEl>
                                          <p:spTgt spid="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0" dur="500" fill="hold">
                                          <p:stCondLst>
                                            <p:cond delay="0"/>
                                          </p:stCondLst>
                                        </p:cTn>
                                        <p:tgtEl>
                                          <p:spTgt spid="2"/>
                                        </p:tgtEl>
                                        <p:attrNameLst>
                                          <p:attrName>style.opacity</p:attrName>
                                        </p:attrNameLst>
                                      </p:cBhvr>
                                      <p:tavLst>
                                        <p:tav tm="0">
                                          <p:val>
                                            <p:strVal val="0"/>
                                          </p:val>
                                        </p:tav>
                                        <p:tav tm="100000">
                                          <p:val>
                                            <p:strVal val="1"/>
                                          </p:val>
                                        </p:tav>
                                      </p:tavLst>
                                    </p:anim>
                                  </p:childTnLst>
                                </p:cTn>
                              </p:par>
                              <p:par>
                                <p:cTn id="41" presetID="0" presetClass="entr" presetSubtype="0"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anim to="" calcmode="lin" valueType="num">
                                      <p:cBhvr>
                                        <p:cTn id="43" dur="500" fill="hold">
                                          <p:stCondLst>
                                            <p:cond delay="0"/>
                                          </p:stCondLst>
                                        </p:cTn>
                                        <p:tgtEl>
                                          <p:spTgt spid="8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4" dur="500" fill="hold">
                                          <p:stCondLst>
                                            <p:cond delay="0"/>
                                          </p:stCondLst>
                                        </p:cTn>
                                        <p:tgtEl>
                                          <p:spTgt spid="8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5" dur="500" fill="hold">
                                          <p:stCondLst>
                                            <p:cond delay="0"/>
                                          </p:stCondLst>
                                        </p:cTn>
                                        <p:tgtEl>
                                          <p:spTgt spid="8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p:bldP spid="14" grpId="0"/>
      <p:bldP spid="2" grpId="0" animBg="1"/>
      <p:bldP spid="3" grpId="0"/>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 name="背景">
            <a:extLst>
              <a:ext uri="{FF2B5EF4-FFF2-40B4-BE49-F238E27FC236}">
                <a16:creationId xmlns:a16="http://schemas.microsoft.com/office/drawing/2014/main" id="{F9F82D18-5397-979B-7935-E959C726F77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隶书" panose="02010509060101010101" pitchFamily="49" charset="-122"/>
              <a:cs typeface="+mn-cs"/>
            </a:endParaRPr>
          </a:p>
        </p:txBody>
      </p:sp>
      <p:sp>
        <p:nvSpPr>
          <p:cNvPr id="10" name="内容"/>
          <p:cNvSpPr/>
          <p:nvPr>
            <p:custDataLst>
              <p:tags r:id="rId2"/>
            </p:custDataLst>
          </p:nvPr>
        </p:nvSpPr>
        <p:spPr>
          <a:xfrm>
            <a:off x="843280" y="1929553"/>
            <a:ext cx="10505440" cy="3930227"/>
          </a:xfrm>
          <a:prstGeom prst="rect">
            <a:avLst/>
          </a:prstGeom>
          <a:solidFill>
            <a:schemeClr val="accent1"/>
          </a:solidFill>
        </p:spPr>
        <p:txBody>
          <a:bodyPr wrap="square" lIns="192193" rIns="192193">
            <a:normAutofit/>
          </a:bodyPr>
          <a:lstStyle/>
          <a:p>
            <a:pPr marL="0" marR="0" lvl="0" algn="just" defTabSz="914400" rtl="0" eaLnBrk="1" fontAlgn="auto" latinLnBrk="0" hangingPunct="1">
              <a:lnSpc>
                <a:spcPct val="150000"/>
              </a:lnSpc>
              <a:spcBef>
                <a:spcPts val="300"/>
              </a:spcBef>
              <a:spcAft>
                <a:spcPts val="300"/>
              </a:spcAft>
              <a:buClrTx/>
              <a:buSzTx/>
              <a:buFontTx/>
              <a:buNone/>
              <a:defRPr/>
            </a:pPr>
            <a:r>
              <a:rPr lang="zh-CN" altLang="en-US" sz="1600" noProof="0">
                <a:ln>
                  <a:noFill/>
                </a:ln>
                <a:solidFill>
                  <a:schemeClr val="tx2"/>
                </a:solidFill>
                <a:effectLst/>
                <a:uLnTx/>
                <a:uFillTx/>
                <a:latin typeface="微软雅黑" panose="020B0503020204020204" charset="-122"/>
                <a:ea typeface="微软雅黑" panose="020B0503020204020204" charset="-122"/>
                <a:cs typeface="+mn-ea"/>
                <a:sym typeface="+mn-lt"/>
              </a:rPr>
              <a:t> 用户使用场景，具体包括哪些功能需求；
 用户对博客内容的编辑、发布、管理需求；
 用户对博客的浏览与搜索需求；
 用户对标签、评论等社交功能的需求；
 用户对安全性、稳定性、性能等方面的关注点。</a:t>
            </a:r>
            <a:endParaRPr kumimoji="0" lang="zh-CN" altLang="en-US" sz="1600" b="0" i="0" u="none" strike="noStrike" kern="1200" cap="none" spc="0" normalizeH="0" baseline="0" noProof="0" dirty="0">
              <a:ln>
                <a:noFill/>
              </a:ln>
              <a:solidFill>
                <a:schemeClr val="tx2"/>
              </a:solidFill>
              <a:effectLst/>
              <a:uLnTx/>
              <a:uFillTx/>
              <a:latin typeface="微软雅黑" panose="020B0503020204020204" charset="-122"/>
              <a:ea typeface="微软雅黑" panose="020B0503020204020204" charset="-122"/>
              <a:cs typeface="+mn-ea"/>
              <a:sym typeface="+mn-lt"/>
            </a:endParaRPr>
          </a:p>
        </p:txBody>
      </p:sp>
      <p:sp>
        <p:nvSpPr>
          <p:cNvPr id="14" name="icon"/>
          <p:cNvSpPr/>
          <p:nvPr/>
        </p:nvSpPr>
        <p:spPr>
          <a:xfrm>
            <a:off x="829098" y="1120668"/>
            <a:ext cx="412115" cy="412115"/>
          </a:xfrm>
          <a:custGeom>
            <a:avLst/>
            <a:gdLst>
              <a:gd name="connsiteX0" fmla="*/ 158628 w 585904"/>
              <a:gd name="connsiteY0" fmla="*/ 130053 h 585904"/>
              <a:gd name="connsiteX1" fmla="*/ 321527 w 585904"/>
              <a:gd name="connsiteY1" fmla="*/ 130053 h 585904"/>
              <a:gd name="connsiteX2" fmla="*/ 484425 w 585904"/>
              <a:gd name="connsiteY2" fmla="*/ 292952 h 585904"/>
              <a:gd name="connsiteX3" fmla="*/ 321527 w 585904"/>
              <a:gd name="connsiteY3" fmla="*/ 455850 h 585904"/>
              <a:gd name="connsiteX4" fmla="*/ 158628 w 585904"/>
              <a:gd name="connsiteY4" fmla="*/ 455850 h 585904"/>
              <a:gd name="connsiteX5" fmla="*/ 321527 w 585904"/>
              <a:gd name="connsiteY5" fmla="*/ 292952 h 585904"/>
              <a:gd name="connsiteX6" fmla="*/ 292951 w 585904"/>
              <a:gd name="connsiteY6" fmla="*/ 28505 h 585904"/>
              <a:gd name="connsiteX7" fmla="*/ 28504 w 585904"/>
              <a:gd name="connsiteY7" fmla="*/ 292952 h 585904"/>
              <a:gd name="connsiteX8" fmla="*/ 292951 w 585904"/>
              <a:gd name="connsiteY8" fmla="*/ 557399 h 585904"/>
              <a:gd name="connsiteX9" fmla="*/ 557398 w 585904"/>
              <a:gd name="connsiteY9" fmla="*/ 292952 h 585904"/>
              <a:gd name="connsiteX10" fmla="*/ 292951 w 585904"/>
              <a:gd name="connsiteY10" fmla="*/ 28505 h 585904"/>
              <a:gd name="connsiteX11" fmla="*/ 292952 w 585904"/>
              <a:gd name="connsiteY11" fmla="*/ 0 h 585904"/>
              <a:gd name="connsiteX12" fmla="*/ 585904 w 585904"/>
              <a:gd name="connsiteY12" fmla="*/ 292952 h 585904"/>
              <a:gd name="connsiteX13" fmla="*/ 292952 w 585904"/>
              <a:gd name="connsiteY13" fmla="*/ 585904 h 585904"/>
              <a:gd name="connsiteX14" fmla="*/ 0 w 585904"/>
              <a:gd name="connsiteY14" fmla="*/ 292952 h 585904"/>
              <a:gd name="connsiteX15" fmla="*/ 292952 w 585904"/>
              <a:gd name="connsiteY15" fmla="*/ 0 h 585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5904" h="585904">
                <a:moveTo>
                  <a:pt x="158628" y="130053"/>
                </a:moveTo>
                <a:lnTo>
                  <a:pt x="321527" y="130053"/>
                </a:lnTo>
                <a:lnTo>
                  <a:pt x="484425" y="292952"/>
                </a:lnTo>
                <a:lnTo>
                  <a:pt x="321527" y="455850"/>
                </a:lnTo>
                <a:lnTo>
                  <a:pt x="158628" y="455850"/>
                </a:lnTo>
                <a:lnTo>
                  <a:pt x="321527" y="292952"/>
                </a:lnTo>
                <a:close/>
                <a:moveTo>
                  <a:pt x="292951" y="28505"/>
                </a:moveTo>
                <a:cubicBezTo>
                  <a:pt x="146901" y="28505"/>
                  <a:pt x="28504" y="146902"/>
                  <a:pt x="28504" y="292952"/>
                </a:cubicBezTo>
                <a:cubicBezTo>
                  <a:pt x="28504" y="439002"/>
                  <a:pt x="146901" y="557399"/>
                  <a:pt x="292951" y="557399"/>
                </a:cubicBezTo>
                <a:cubicBezTo>
                  <a:pt x="439001" y="557399"/>
                  <a:pt x="557398" y="439002"/>
                  <a:pt x="557398" y="292952"/>
                </a:cubicBezTo>
                <a:cubicBezTo>
                  <a:pt x="557398" y="146902"/>
                  <a:pt x="439001" y="28505"/>
                  <a:pt x="292951" y="28505"/>
                </a:cubicBezTo>
                <a:close/>
                <a:moveTo>
                  <a:pt x="292952" y="0"/>
                </a:moveTo>
                <a:cubicBezTo>
                  <a:pt x="454745" y="0"/>
                  <a:pt x="585904" y="131159"/>
                  <a:pt x="585904" y="292952"/>
                </a:cubicBezTo>
                <a:cubicBezTo>
                  <a:pt x="585904" y="454745"/>
                  <a:pt x="454745" y="585904"/>
                  <a:pt x="292952" y="585904"/>
                </a:cubicBezTo>
                <a:cubicBezTo>
                  <a:pt x="131159" y="585904"/>
                  <a:pt x="0" y="454745"/>
                  <a:pt x="0" y="292952"/>
                </a:cubicBezTo>
                <a:cubicBezTo>
                  <a:pt x="0" y="131159"/>
                  <a:pt x="131159" y="0"/>
                  <a:pt x="292952" y="0"/>
                </a:cubicBezTo>
                <a:close/>
              </a:path>
            </a:pathLst>
          </a:custGeom>
          <a:solidFill>
            <a:schemeClr val="accent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219200" eaLnBrk="1" fontAlgn="auto" hangingPunct="1">
              <a:spcBef>
                <a:spcPts val="0"/>
              </a:spcBef>
              <a:spcAft>
                <a:spcPts val="0"/>
              </a:spcAft>
              <a:defRPr/>
            </a:pPr>
            <a:endParaRPr lang="zh-CN" altLang="en-US" sz="1355" dirty="0">
              <a:solidFill>
                <a:srgbClr val="FFFFFF"/>
              </a:solidFill>
              <a:latin typeface="inpin heiti" charset="-122"/>
              <a:ea typeface="inpin heiti" charset="-122"/>
              <a:cs typeface="inpin heiti" charset="-122"/>
              <a:sym typeface="Helvetica Light"/>
            </a:endParaRPr>
          </a:p>
        </p:txBody>
      </p:sp>
      <p:sp>
        <p:nvSpPr>
          <p:cNvPr id="3" name="标题">
            <a:extLst>
              <a:ext uri="{FF2B5EF4-FFF2-40B4-BE49-F238E27FC236}">
                <a16:creationId xmlns:a16="http://schemas.microsoft.com/office/drawing/2014/main" id="{2A90606F-6442-E415-B623-E2219CFAC91E}"/>
              </a:ext>
            </a:extLst>
          </p:cNvPr>
          <p:cNvSpPr txBox="1"/>
          <p:nvPr>
            <p:custDataLst>
              <p:tags r:id="rId3"/>
            </p:custDataLst>
          </p:nvPr>
        </p:nvSpPr>
        <p:spPr>
          <a:xfrm>
            <a:off x="1241213" y="1065115"/>
            <a:ext cx="7823274" cy="523220"/>
          </a:xfrm>
          <a:prstGeom prst="rect">
            <a:avLst/>
          </a:prstGeom>
          <a:noFill/>
        </p:spPr>
        <p:txBody>
          <a:bodyPr wrap="square" rtlCol="0" anchor="ctr">
            <a:normAutofit fontScale="92500" lnSpcReduction="10000"/>
          </a:bodyPr>
          <a:lstStyle/>
          <a:p>
            <a:r>
              <a:rPr lang="zh-CN" altLang="en-US" sz="3200" b="1">
                <a:solidFill>
                  <a:schemeClr val="accent1"/>
                </a:solidFill>
                <a:latin typeface="微软雅黑" panose="020B0503020204020204" pitchFamily="34" charset="-122"/>
                <a:ea typeface="微软雅黑" panose="020B0503020204020204" pitchFamily="34" charset="-122"/>
              </a:rPr>
              <a:t>用户需求分析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spd="slow">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ppt_w*1.125000"/>
                                          </p:val>
                                        </p:tav>
                                        <p:tav tm="100000">
                                          <p:val>
                                            <p:strVal val="#ppt_x"/>
                                          </p:val>
                                        </p:tav>
                                      </p:tavLst>
                                    </p:anim>
                                    <p:animEffect transition="in" filter="wipe(right)">
                                      <p:cBhvr>
                                        <p:cTn id="8" dur="500"/>
                                        <p:tgtEl>
                                          <p:spTgt spid="14"/>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to="" calcmode="lin" valueType="num">
                                      <p:cBhvr>
                                        <p:cTn id="17" dur="500" fill="hold">
                                          <p:stCondLst>
                                            <p:cond delay="0"/>
                                          </p:stCondLst>
                                        </p:cTn>
                                        <p:tgtEl>
                                          <p:spTgt spid="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8" dur="500" fill="hold">
                                          <p:stCondLst>
                                            <p:cond delay="0"/>
                                          </p:stCondLst>
                                        </p:cTn>
                                        <p:tgtEl>
                                          <p:spTgt spid="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9" dur="500" fill="hold">
                                          <p:stCondLst>
                                            <p:cond delay="0"/>
                                          </p:stCondLst>
                                        </p:cTn>
                                        <p:tgtEl>
                                          <p:spTgt spid="2"/>
                                        </p:tgtEl>
                                        <p:attrNameLst>
                                          <p:attrName>style.opacity</p:attrName>
                                        </p:attrNameLst>
                                      </p:cBhvr>
                                      <p:tavLst>
                                        <p:tav tm="0">
                                          <p:val>
                                            <p:strVal val="0"/>
                                          </p:val>
                                        </p:tav>
                                        <p:tav tm="100000">
                                          <p:val>
                                            <p:strVal val="1"/>
                                          </p:val>
                                        </p:tav>
                                      </p:tavLst>
                                    </p:anim>
                                  </p:childTnLst>
                                </p:cTn>
                              </p:par>
                              <p:par>
                                <p:cTn id="20" presetID="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 to="" calcmode="lin" valueType="num">
                                      <p:cBhvr>
                                        <p:cTn id="22" dur="500" fill="hold">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3" dur="500" fill="hold">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4" dur="500" fill="hold">
                                          <p:stCondLst>
                                            <p:cond delay="0"/>
                                          </p:stCondLst>
                                        </p:cTn>
                                        <p:tgtEl>
                                          <p:spTgt spid="10"/>
                                        </p:tgtEl>
                                        <p:attrNameLst>
                                          <p:attrName>style.opacity</p:attrName>
                                        </p:attrNameLst>
                                      </p:cBhvr>
                                      <p:tavLst>
                                        <p:tav tm="0">
                                          <p:val>
                                            <p:strVal val="0"/>
                                          </p:val>
                                        </p:tav>
                                        <p:tav tm="100000">
                                          <p:val>
                                            <p:strVal val="1"/>
                                          </p:val>
                                        </p:tav>
                                      </p:tavLst>
                                    </p:anim>
                                  </p:childTnLst>
                                </p:cTn>
                              </p:par>
                              <p:par>
                                <p:cTn id="25" presetID="0" presetClass="entr"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visible"/>
                                      </p:to>
                                    </p:set>
                                    <p:anim to="" calcmode="lin" valueType="num">
                                      <p:cBhvr>
                                        <p:cTn id="27" dur="500" fill="hold">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8" dur="500" fill="hold">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9" dur="500" fill="hold">
                                          <p:stCondLst>
                                            <p:cond delay="0"/>
                                          </p:stCondLst>
                                        </p:cTn>
                                        <p:tgtEl>
                                          <p:spTgt spid="14"/>
                                        </p:tgtEl>
                                        <p:attrNameLst>
                                          <p:attrName>style.opacity</p:attrName>
                                        </p:attrNameLst>
                                      </p:cBhvr>
                                      <p:tavLst>
                                        <p:tav tm="0">
                                          <p:val>
                                            <p:strVal val="0"/>
                                          </p:val>
                                        </p:tav>
                                        <p:tav tm="100000">
                                          <p:val>
                                            <p:strVal val="1"/>
                                          </p:val>
                                        </p:tav>
                                      </p:tavLst>
                                    </p:anim>
                                  </p:childTnLst>
                                </p:cTn>
                              </p:par>
                              <p:par>
                                <p:cTn id="30" presetID="0" presetClass="entr" presetSubtype="0" fill="hold" grpId="0" nodeType="withEffect">
                                  <p:stCondLst>
                                    <p:cond delay="0"/>
                                  </p:stCondLst>
                                  <p:iterate type="lt">
                                    <p:tmPct val="10000"/>
                                  </p:iterate>
                                  <p:childTnLst>
                                    <p:set>
                                      <p:cBhvr>
                                        <p:cTn id="31" dur="1" fill="hold">
                                          <p:stCondLst>
                                            <p:cond delay="0"/>
                                          </p:stCondLst>
                                        </p:cTn>
                                        <p:tgtEl>
                                          <p:spTgt spid="3"/>
                                        </p:tgtEl>
                                        <p:attrNameLst>
                                          <p:attrName>style.visibility</p:attrName>
                                        </p:attrNameLst>
                                      </p:cBhvr>
                                      <p:to>
                                        <p:strVal val="visible"/>
                                      </p:to>
                                    </p:set>
                                    <p:anim to="" calcmode="lin" valueType="num">
                                      <p:cBhvr>
                                        <p:cTn id="32" dur="1" fill="hold">
                                          <p:stCondLst>
                                            <p:cond delay="0"/>
                                          </p:stCondLst>
                                        </p:cTn>
                                        <p:tgtEl>
                                          <p:spTgt spid="3"/>
                                        </p:tgtEl>
                                        <p:attrNameLst>
                                          <p:attrName>ppt_x</p:attrName>
                                        </p:attrNameLst>
                                      </p:cBhvr>
                                      <p:tavLst>
                                        <p:tav tm="0">
                                          <p:val>
                                            <p:strVal val="#ppt_x"/>
                                          </p:val>
                                        </p:tav>
                                        <p:tav tm="100000">
                                          <p:val>
                                            <p:strVal val="#ppt_x+0.15*sin(rand(0-360)+0)+2"/>
                                          </p:val>
                                        </p:tav>
                                      </p:tavLst>
                                    </p:anim>
                                    <p:anim to="" calcmode="lin" valueType="num">
                                      <p:cBhvr>
                                        <p:cTn id="33" dur="1" fill="hold">
                                          <p:stCondLst>
                                            <p:cond delay="0"/>
                                          </p:stCondLst>
                                        </p:cTn>
                                        <p:tgtEl>
                                          <p:spTgt spid="3"/>
                                        </p:tgtEl>
                                        <p:attrNameLst>
                                          <p:attrName>ppt_y</p:attrName>
                                        </p:attrNameLst>
                                      </p:cBhvr>
                                      <p:tavLst>
                                        <p:tav tm="0">
                                          <p:val>
                                            <p:strVal val="#ppt_y"/>
                                          </p:val>
                                        </p:tav>
                                        <p:tav tm="100000">
                                          <p:val>
                                            <p:strVal val="#ppt_y+0.15*sin(rand(0-360)+0)+2"/>
                                          </p:val>
                                        </p:tav>
                                      </p:tavLst>
                                    </p:anim>
                                    <p:anim to="" calcmode="lin" valueType="num">
                                      <p:cBhvr>
                                        <p:cTn id="34" dur="998" fill="hold">
                                          <p:stCondLst>
                                            <p:cond delay="2"/>
                                          </p:stCondLst>
                                        </p:cTn>
                                        <p:tgtEl>
                                          <p:spTgt spid="3"/>
                                        </p:tgtEl>
                                        <p:attrNameLst>
                                          <p:attrName>style.opacity</p:attrName>
                                        </p:attrNameLst>
                                      </p:cBhvr>
                                      <p:tavLst>
                                        <p:tav tm="0">
                                          <p:val>
                                            <p:strVal val="0"/>
                                          </p:val>
                                        </p:tav>
                                        <p:tav tm="100000">
                                          <p:val>
                                            <p:strVal val="1"/>
                                          </p:val>
                                        </p:tav>
                                      </p:tavLst>
                                    </p:anim>
                                    <p:animScale>
                                      <p:cBhvr>
                                        <p:cTn id="35" dur="998" fill="hold">
                                          <p:stCondLst>
                                            <p:cond delay="2"/>
                                          </p:stCondLst>
                                        </p:cTn>
                                        <p:tgtEl>
                                          <p:spTgt spid="3"/>
                                        </p:tgtEl>
                                      </p:cBhvr>
                                      <p:from x="500000" y="500000"/>
                                      <p:to x="100000" y="100000"/>
                                    </p:animScale>
                                    <p:anim to="" calcmode="lin" valueType="num">
                                      <p:cBhvr>
                                        <p:cTn id="36" dur="714" fill="hold">
                                          <p:stCondLst>
                                            <p:cond delay="286"/>
                                          </p:stCondLst>
                                        </p:cTn>
                                        <p:tgtEl>
                                          <p:spTgt spid="3"/>
                                        </p:tgtEl>
                                        <p:attrNameLst>
                                          <p:attrName>ppt_y</p:attrName>
                                        </p:attrNameLst>
                                      </p:cBhvr>
                                      <p:tavLst>
                                        <p:tav tm="0">
                                          <p:val>
                                            <p:strVal val="ppt_y-2"/>
                                          </p:val>
                                        </p:tav>
                                        <p:tav tm="100000">
                                          <p:val>
                                            <p:strVal val="#ppt_y"/>
                                          </p:val>
                                        </p:tav>
                                      </p:tavLst>
                                    </p:anim>
                                    <p:anim to="" calcmode="lin" valueType="num">
                                      <p:cBhvr>
                                        <p:cTn id="37" dur="714" fill="hold">
                                          <p:stCondLst>
                                            <p:cond delay="286"/>
                                          </p:stCondLst>
                                        </p:cTn>
                                        <p:tgtEl>
                                          <p:spTgt spid="3"/>
                                        </p:tgtEl>
                                        <p:attrNameLst>
                                          <p:attrName>ppt_x</p:attrName>
                                        </p:attrNameLst>
                                      </p:cBhvr>
                                      <p:tavLst>
                                        <p:tav tm="0">
                                          <p:val>
                                            <p:strVal val="ppt_x-2"/>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bldLvl="0" animBg="1"/>
      <p:bldP spid="10" grpId="1" animBg="1"/>
      <p:bldP spid="14" grpId="0" bldLvl="0" animBg="1"/>
      <p:bldP spid="14" grpId="1"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 name="背景">
            <a:extLst>
              <a:ext uri="{FF2B5EF4-FFF2-40B4-BE49-F238E27FC236}">
                <a16:creationId xmlns:a16="http://schemas.microsoft.com/office/drawing/2014/main" id="{287880EB-FC7C-4CE5-1A3E-A942364F2CB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隶书" panose="02010509060101010101" pitchFamily="49" charset="-122"/>
              <a:cs typeface="+mn-cs"/>
            </a:endParaRPr>
          </a:p>
        </p:txBody>
      </p:sp>
      <p:grpSp>
        <p:nvGrpSpPr>
          <p:cNvPr id="35" name="矩形"/>
          <p:cNvGrpSpPr/>
          <p:nvPr/>
        </p:nvGrpSpPr>
        <p:grpSpPr>
          <a:xfrm>
            <a:off x="831230" y="1540743"/>
            <a:ext cx="10631974" cy="4288684"/>
            <a:chOff x="1106129" y="2153265"/>
            <a:chExt cx="9476837" cy="1652149"/>
          </a:xfrm>
        </p:grpSpPr>
        <p:sp>
          <p:nvSpPr>
            <p:cNvPr id="36" name="1"/>
            <p:cNvSpPr/>
            <p:nvPr>
              <p:custDataLst>
                <p:tags r:id="rId4"/>
              </p:custDataLst>
            </p:nvPr>
          </p:nvSpPr>
          <p:spPr>
            <a:xfrm>
              <a:off x="1106129" y="2153265"/>
              <a:ext cx="9476837" cy="1652149"/>
            </a:xfrm>
            <a:prstGeom prst="rect">
              <a:avLst/>
            </a:prstGeom>
            <a:noFill/>
            <a:ln w="254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sp>
          <p:nvSpPr>
            <p:cNvPr id="37" name="2"/>
            <p:cNvSpPr/>
            <p:nvPr>
              <p:custDataLst>
                <p:tags r:id="rId5"/>
              </p:custDataLst>
            </p:nvPr>
          </p:nvSpPr>
          <p:spPr>
            <a:xfrm>
              <a:off x="1106129" y="2356643"/>
              <a:ext cx="191729" cy="5487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sz="2400" dirty="0">
                <a:cs typeface="+mn-ea"/>
                <a:sym typeface="+mn-lt"/>
              </a:endParaRPr>
            </a:p>
          </p:txBody>
        </p:sp>
      </p:grpSp>
      <p:sp>
        <p:nvSpPr>
          <p:cNvPr id="34" name="内容"/>
          <p:cNvSpPr/>
          <p:nvPr>
            <p:custDataLst>
              <p:tags r:id="rId2"/>
            </p:custDataLst>
          </p:nvPr>
        </p:nvSpPr>
        <p:spPr>
          <a:xfrm>
            <a:off x="1193006" y="1796415"/>
            <a:ext cx="10071259" cy="3788410"/>
          </a:xfrm>
          <a:prstGeom prst="rect">
            <a:avLst/>
          </a:prstGeom>
          <a:noFill/>
        </p:spPr>
        <p:txBody>
          <a:bodyPr wrap="square" lIns="91428" tIns="45714" rIns="91428" bIns="45714">
            <a:normAutofit/>
          </a:bodyPr>
          <a:lstStyle/>
          <a:p>
            <a:pPr indent="313055" algn="l" defTabSz="914400" fontAlgn="base">
              <a:lnSpc>
                <a:spcPct val="150000"/>
              </a:lnSpc>
              <a:spcBef>
                <a:spcPts val="300"/>
              </a:spcBef>
              <a:spcAft>
                <a:spcPts val="300"/>
              </a:spcAft>
            </a:pPr>
            <a:r>
              <a:rPr lang="en-US" altLang="zh-CN" b="1" noProof="0">
                <a:ln>
                  <a:noFill/>
                </a:ln>
                <a:solidFill>
                  <a:schemeClr val="accent1"/>
                </a:solidFill>
                <a:uLnTx/>
                <a:uFillTx/>
                <a:latin typeface="微软雅黑" panose="020B0503020204020204" charset="-122"/>
                <a:ea typeface="微软雅黑" panose="020B0503020204020204" charset="-122"/>
                <a:cs typeface="+mn-ea"/>
                <a:sym typeface="+mn-ea"/>
              </a:rPr>
              <a:t>1.1. </a:t>
            </a:r>
            <a:r>
              <a:rPr lang="zh-CN" altLang="en-US" b="1" noProof="0">
                <a:ln>
                  <a:noFill/>
                </a:ln>
                <a:solidFill>
                  <a:schemeClr val="accent1"/>
                </a:solidFill>
                <a:uLnTx/>
                <a:uFillTx/>
                <a:latin typeface="微软雅黑" panose="020B0503020204020204" charset="-122"/>
                <a:ea typeface="微软雅黑" panose="020B0503020204020204" charset="-122"/>
                <a:cs typeface="+mn-ea"/>
                <a:sym typeface="+mn-ea"/>
              </a:rPr>
              <a:t>登录模块的实现</a:t>
            </a:r>
            <a:r>
              <a:rPr lang="zh-CN" altLang="en-US" sz="1600" b="1" noProof="0">
                <a:ln>
                  <a:noFill/>
                </a:ln>
                <a:solidFill>
                  <a:schemeClr val="accent1"/>
                </a:solidFill>
                <a:uLnTx/>
                <a:uFillTx/>
                <a:latin typeface="微软雅黑" panose="020B0503020204020204" charset="-122"/>
                <a:ea typeface="微软雅黑" panose="020B0503020204020204" charset="-122"/>
                <a:cs typeface="+mn-ea"/>
                <a:sym typeface="+mn-ea"/>
              </a:rPr>
              <a:t>
实现用户的注册和登录模块，并对用户进行验证，验证失败后给予提示。
</a:t>
            </a:r>
            <a:r>
              <a:rPr lang="en-US" altLang="zh-CN" sz="1600" b="1" noProof="0">
                <a:ln>
                  <a:noFill/>
                </a:ln>
                <a:solidFill>
                  <a:schemeClr val="accent1"/>
                </a:solidFill>
                <a:uLnTx/>
                <a:uFillTx/>
                <a:latin typeface="微软雅黑" panose="020B0503020204020204" charset="-122"/>
                <a:ea typeface="微软雅黑" panose="020B0503020204020204" charset="-122"/>
                <a:cs typeface="+mn-ea"/>
                <a:sym typeface="+mn-ea"/>
              </a:rPr>
              <a:t>2.</a:t>
            </a:r>
            <a:r>
              <a:rPr lang="en-US" altLang="zh-CN" b="1" noProof="0">
                <a:ln>
                  <a:noFill/>
                </a:ln>
                <a:solidFill>
                  <a:schemeClr val="accent1"/>
                </a:solidFill>
                <a:uLnTx/>
                <a:uFillTx/>
                <a:latin typeface="微软雅黑" panose="020B0503020204020204" charset="-122"/>
                <a:ea typeface="微软雅黑" panose="020B0503020204020204" charset="-122"/>
                <a:cs typeface="+mn-ea"/>
                <a:sym typeface="+mn-ea"/>
              </a:rPr>
              <a:t>2. </a:t>
            </a:r>
            <a:r>
              <a:rPr lang="zh-CN" altLang="en-US" b="1" noProof="0">
                <a:ln>
                  <a:noFill/>
                </a:ln>
                <a:solidFill>
                  <a:schemeClr val="accent1"/>
                </a:solidFill>
                <a:uLnTx/>
                <a:uFillTx/>
                <a:latin typeface="微软雅黑" panose="020B0503020204020204" charset="-122"/>
                <a:ea typeface="微软雅黑" panose="020B0503020204020204" charset="-122"/>
                <a:cs typeface="+mn-ea"/>
                <a:sym typeface="+mn-ea"/>
              </a:rPr>
              <a:t>博客管理模块的实现</a:t>
            </a:r>
            <a:r>
              <a:rPr lang="zh-CN" altLang="en-US" sz="1600" b="1" noProof="0">
                <a:ln>
                  <a:noFill/>
                </a:ln>
                <a:solidFill>
                  <a:schemeClr val="accent1"/>
                </a:solidFill>
                <a:uLnTx/>
                <a:uFillTx/>
                <a:latin typeface="微软雅黑" panose="020B0503020204020204" charset="-122"/>
                <a:ea typeface="微软雅黑" panose="020B0503020204020204" charset="-122"/>
                <a:cs typeface="+mn-ea"/>
                <a:sym typeface="+mn-ea"/>
              </a:rPr>
              <a:t>
实现用户的博客管理模块，可以发布、修改和删除博客，同时支持博客分类和标签管理。 博客可以设置公开和私有等权限，只有管理员可以访问私有博客。</a:t>
            </a:r>
            <a:endParaRPr lang="zh-CN" altLang="en-US" sz="1600" b="1" noProof="0" dirty="0">
              <a:ln>
                <a:noFill/>
              </a:ln>
              <a:solidFill>
                <a:schemeClr val="accent1"/>
              </a:solidFill>
              <a:uLnTx/>
              <a:uFillTx/>
              <a:latin typeface="微软雅黑" panose="020B0503020204020204" charset="-122"/>
              <a:ea typeface="微软雅黑" panose="020B0503020204020204" charset="-122"/>
              <a:cs typeface="+mn-ea"/>
              <a:sym typeface="+mn-ea"/>
            </a:endParaRPr>
          </a:p>
        </p:txBody>
      </p:sp>
      <p:sp>
        <p:nvSpPr>
          <p:cNvPr id="3" name="标题">
            <a:extLst>
              <a:ext uri="{FF2B5EF4-FFF2-40B4-BE49-F238E27FC236}">
                <a16:creationId xmlns:a16="http://schemas.microsoft.com/office/drawing/2014/main" id="{08A556F7-4E04-C178-C0A6-2341E64ECC27}"/>
              </a:ext>
            </a:extLst>
          </p:cNvPr>
          <p:cNvSpPr txBox="1"/>
          <p:nvPr>
            <p:custDataLst>
              <p:tags r:id="rId3"/>
            </p:custDataLst>
          </p:nvPr>
        </p:nvSpPr>
        <p:spPr>
          <a:xfrm>
            <a:off x="742902" y="655286"/>
            <a:ext cx="8693426" cy="584775"/>
          </a:xfrm>
          <a:prstGeom prst="rect">
            <a:avLst/>
          </a:prstGeom>
          <a:noFill/>
        </p:spPr>
        <p:txBody>
          <a:bodyPr wrap="square" rtlCol="0">
            <a:normAutofit/>
          </a:bodyPr>
          <a:lstStyle/>
          <a:p>
            <a:r>
              <a:rPr lang="zh-CN" altLang="en-US" sz="3200" b="1">
                <a:solidFill>
                  <a:schemeClr val="accent1"/>
                </a:solidFill>
                <a:latin typeface="微软雅黑" panose="020B0503020204020204" pitchFamily="34" charset="-122"/>
                <a:ea typeface="微软雅黑" panose="020B0503020204020204" pitchFamily="34" charset="-122"/>
                <a:cs typeface="+mj-cs"/>
                <a:sym typeface="+mn-ea"/>
              </a:rPr>
              <a:t>功能模块实现</a:t>
            </a:r>
            <a:endParaRPr lang="zh-CN" altLang="en-US" sz="3200" b="1" dirty="0">
              <a:solidFill>
                <a:schemeClr val="accent1"/>
              </a:solidFill>
              <a:latin typeface="微软雅黑" panose="020B0503020204020204" pitchFamily="34" charset="-122"/>
              <a:ea typeface="微软雅黑" panose="020B0503020204020204" pitchFamily="34" charset="-122"/>
              <a:cs typeface="+mj-cs"/>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1500" advClick="0">
        <p159:morph option="byWord"/>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500"/>
                                        <p:tgtEl>
                                          <p:spTgt spid="35"/>
                                        </p:tgtEl>
                                      </p:cBhvr>
                                    </p:animEffect>
                                  </p:childTnLst>
                                </p:cTn>
                              </p:par>
                            </p:childTnLst>
                          </p:cTn>
                        </p:par>
                        <p:par>
                          <p:cTn id="8" fill="hold">
                            <p:stCondLst>
                              <p:cond delay="500"/>
                            </p:stCondLst>
                            <p:childTnLst>
                              <p:par>
                                <p:cTn id="9" presetID="14" presetClass="entr" presetSubtype="10" fill="hold" grpId="0" nodeType="afterEffect">
                                  <p:stCondLst>
                                    <p:cond delay="0"/>
                                  </p:stCondLst>
                                  <p:iterate type="lt">
                                    <p:tmPct val="10000"/>
                                  </p:iterate>
                                  <p:childTnLst>
                                    <p:set>
                                      <p:cBhvr>
                                        <p:cTn id="10" dur="1" fill="hold">
                                          <p:stCondLst>
                                            <p:cond delay="0"/>
                                          </p:stCondLst>
                                        </p:cTn>
                                        <p:tgtEl>
                                          <p:spTgt spid="34"/>
                                        </p:tgtEl>
                                        <p:attrNameLst>
                                          <p:attrName>style.visibility</p:attrName>
                                        </p:attrNameLst>
                                      </p:cBhvr>
                                      <p:to>
                                        <p:strVal val="visible"/>
                                      </p:to>
                                    </p:set>
                                    <p:animEffect transition="in" filter="randombar(horizontal)">
                                      <p:cBhvr>
                                        <p:cTn id="11" dur="350"/>
                                        <p:tgtEl>
                                          <p:spTgt spid="34"/>
                                        </p:tgtEl>
                                      </p:cBhvr>
                                    </p:animEffect>
                                  </p:childTnLst>
                                </p:cTn>
                              </p:par>
                              <p:par>
                                <p:cTn id="12" presetID="23" presetClass="entr" presetSubtype="288"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strVal val="4/3*#ppt_w"/>
                                          </p:val>
                                        </p:tav>
                                        <p:tav tm="100000">
                                          <p:val>
                                            <p:strVal val="#ppt_w"/>
                                          </p:val>
                                        </p:tav>
                                      </p:tavLst>
                                    </p:anim>
                                    <p:anim calcmode="lin" valueType="num">
                                      <p:cBhvr>
                                        <p:cTn id="15" dur="500" fill="hold"/>
                                        <p:tgtEl>
                                          <p:spTgt spid="2"/>
                                        </p:tgtEl>
                                        <p:attrNameLst>
                                          <p:attrName>ppt_h</p:attrName>
                                        </p:attrNameLst>
                                      </p:cBhvr>
                                      <p:tavLst>
                                        <p:tav tm="0">
                                          <p:val>
                                            <p:strVal val="4/3*#ppt_h"/>
                                          </p:val>
                                        </p:tav>
                                        <p:tav tm="100000">
                                          <p:val>
                                            <p:strVal val="#ppt_h"/>
                                          </p:val>
                                        </p:tav>
                                      </p:tavLst>
                                    </p:anim>
                                  </p:childTnLst>
                                </p:cTn>
                              </p:par>
                              <p:par>
                                <p:cTn id="16" presetID="23" presetClass="entr" presetSubtype="288"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strVal val="4/3*#ppt_w"/>
                                          </p:val>
                                        </p:tav>
                                        <p:tav tm="100000">
                                          <p:val>
                                            <p:strVal val="#ppt_w"/>
                                          </p:val>
                                        </p:tav>
                                      </p:tavLst>
                                    </p:anim>
                                    <p:anim calcmode="lin" valueType="num">
                                      <p:cBhvr>
                                        <p:cTn id="19" dur="500" fill="hold"/>
                                        <p:tgtEl>
                                          <p:spTgt spid="35"/>
                                        </p:tgtEl>
                                        <p:attrNameLst>
                                          <p:attrName>ppt_h</p:attrName>
                                        </p:attrNameLst>
                                      </p:cBhvr>
                                      <p:tavLst>
                                        <p:tav tm="0">
                                          <p:val>
                                            <p:strVal val="4/3*#ppt_h"/>
                                          </p:val>
                                        </p:tav>
                                        <p:tav tm="100000">
                                          <p:val>
                                            <p:strVal val="#ppt_h"/>
                                          </p:val>
                                        </p:tav>
                                      </p:tavLst>
                                    </p:anim>
                                  </p:childTnLst>
                                </p:cTn>
                              </p:par>
                              <p:par>
                                <p:cTn id="20" presetID="23" presetClass="entr" presetSubtype="288" fill="hold" grpId="1" nodeType="withEffect">
                                  <p:stCondLst>
                                    <p:cond delay="0"/>
                                  </p:stCondLst>
                                  <p:iterate type="lt">
                                    <p:tmPct val="0"/>
                                  </p:iterate>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strVal val="4/3*#ppt_w"/>
                                          </p:val>
                                        </p:tav>
                                        <p:tav tm="100000">
                                          <p:val>
                                            <p:strVal val="#ppt_w"/>
                                          </p:val>
                                        </p:tav>
                                      </p:tavLst>
                                    </p:anim>
                                    <p:anim calcmode="lin" valueType="num">
                                      <p:cBhvr>
                                        <p:cTn id="23" dur="500" fill="hold"/>
                                        <p:tgtEl>
                                          <p:spTgt spid="34"/>
                                        </p:tgtEl>
                                        <p:attrNameLst>
                                          <p:attrName>ppt_h</p:attrName>
                                        </p:attrNameLst>
                                      </p:cBhvr>
                                      <p:tavLst>
                                        <p:tav tm="0">
                                          <p:val>
                                            <p:strVal val="4/3*#ppt_h"/>
                                          </p:val>
                                        </p:tav>
                                        <p:tav tm="100000">
                                          <p:val>
                                            <p:strVal val="#ppt_h"/>
                                          </p:val>
                                        </p:tav>
                                      </p:tavLst>
                                    </p:anim>
                                  </p:childTnLst>
                                </p:cTn>
                              </p:par>
                              <p:par>
                                <p:cTn id="24" presetID="10" presetClass="entr" presetSubtype="0" fill="hold" grpId="0" nodeType="withEffect">
                                  <p:stCondLst>
                                    <p:cond delay="0"/>
                                  </p:stCondLst>
                                  <p:iterate type="lt">
                                    <p:tmPct val="10000"/>
                                  </p:iterate>
                                  <p:childTnLst>
                                    <p:set>
                                      <p:cBhvr>
                                        <p:cTn id="25" dur="1" fill="hold">
                                          <p:stCondLst>
                                            <p:cond delay="0"/>
                                          </p:stCondLst>
                                        </p:cTn>
                                        <p:tgtEl>
                                          <p:spTgt spid="3"/>
                                        </p:tgtEl>
                                        <p:attrNameLst>
                                          <p:attrName>style.visibility</p:attrName>
                                        </p:attrNameLst>
                                      </p:cBhvr>
                                      <p:to>
                                        <p:strVal val="visible"/>
                                      </p:to>
                                    </p:set>
                                    <p:animEffect transition="in" filter="fade">
                                      <p:cBhvr>
                                        <p:cTn id="26" dur="300"/>
                                        <p:tgtEl>
                                          <p:spTgt spid="3"/>
                                        </p:tgtEl>
                                      </p:cBhvr>
                                    </p:animEffect>
                                    <p:anim to="" calcmode="lin" valueType="num">
                                      <p:cBhvr>
                                        <p:cTn id="27" dur="60" fill="remove">
                                          <p:stCondLst>
                                            <p:cond delay="0"/>
                                          </p:stCondLst>
                                        </p:cTn>
                                        <p:tgtEl>
                                          <p:spTgt spid="3"/>
                                        </p:tgtEl>
                                        <p:attrNameLst>
                                          <p:attrName>ppt_x</p:attrName>
                                        </p:attrNameLst>
                                      </p:cBhvr>
                                      <p:tavLst>
                                        <p:tav tm="0" fmla="$">
                                          <p:val>
                                            <p:strVal val="#ppt_x"/>
                                          </p:val>
                                        </p:tav>
                                        <p:tav tm="100000" fmla="$">
                                          <p:val>
                                            <p:strVal val="#ppt_x+rand(ppt_w)-ppt_w/2"/>
                                          </p:val>
                                        </p:tav>
                                      </p:tavLst>
                                    </p:anim>
                                    <p:anim to="" calcmode="lin" valueType="num">
                                      <p:cBhvr>
                                        <p:cTn id="28" dur="60" fill="remove">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29" dur="100" accel="50000" fill="remove">
                                          <p:stCondLst>
                                            <p:cond delay="50"/>
                                          </p:stCondLst>
                                        </p:cTn>
                                        <p:tgtEl>
                                          <p:spTgt spid="3"/>
                                        </p:tgtEl>
                                      </p:cBhvr>
                                      <p:from x="100000" y="100000"/>
                                      <p:to x="250000" y="250000"/>
                                    </p:animScale>
                                    <p:animScale>
                                      <p:cBhvr>
                                        <p:cTn id="30" dur="150" accel="50000" fill="remove">
                                          <p:stCondLst>
                                            <p:cond delay="150"/>
                                          </p:stCondLst>
                                        </p:cTn>
                                        <p:tgtEl>
                                          <p:spTgt spid="3"/>
                                        </p:tgtEl>
                                      </p:cBhvr>
                                      <p:from x="100000" y="100000"/>
                                      <p:to x="150000" y="150000"/>
                                    </p:animScale>
                                    <p:anim to="" calcmode="lin" valueType="num">
                                      <p:cBhvr>
                                        <p:cTn id="31" dur="60" fill="remove">
                                          <p:stCondLst>
                                            <p:cond delay="150"/>
                                          </p:stCondLst>
                                        </p:cTn>
                                        <p:tgtEl>
                                          <p:spTgt spid="3"/>
                                        </p:tgtEl>
                                        <p:attrNameLst>
                                          <p:attrName>ppt_x</p:attrName>
                                        </p:attrNameLst>
                                      </p:cBhvr>
                                      <p:tavLst>
                                        <p:tav tm="0" fmla="$">
                                          <p:val>
                                            <p:strVal val="#ppt_x"/>
                                          </p:val>
                                        </p:tav>
                                        <p:tav tm="100000" fmla="$">
                                          <p:val>
                                            <p:strVal val="#ppt_x+#ppt_w/2"/>
                                          </p:val>
                                        </p:tav>
                                      </p:tavLst>
                                    </p:anim>
                                    <p:anim to="" calcmode="lin" valueType="num">
                                      <p:cBhvr>
                                        <p:cTn id="32" dur="60" fill="remove">
                                          <p:stCondLst>
                                            <p:cond delay="150"/>
                                          </p:stCondLst>
                                        </p:cTn>
                                        <p:tgtEl>
                                          <p:spTgt spid="3"/>
                                        </p:tgtEl>
                                        <p:attrNameLst>
                                          <p:attrName>ppt_y</p:attrName>
                                        </p:attrNameLst>
                                      </p:cBhvr>
                                      <p:tavLst>
                                        <p:tav tm="0" fmla="$">
                                          <p:val>
                                            <p:strVal val="#ppt_y"/>
                                          </p:val>
                                        </p:tav>
                                        <p:tav tm="100000" fmla="$">
                                          <p:val>
                                            <p:strVal val="#ppt_y+#ppt_h/3"/>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4" grpId="0"/>
      <p:bldP spid="34" grpId="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 name="矩形 1"/>
          <p:cNvSpPr/>
          <p:nvPr/>
        </p:nvSpPr>
        <p:spPr>
          <a:xfrm>
            <a:off x="0" y="2217419"/>
            <a:ext cx="12192000" cy="2423160"/>
          </a:xfrm>
          <a:prstGeom prst="rect">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矩形: 圆角 2"/>
          <p:cNvSpPr/>
          <p:nvPr/>
        </p:nvSpPr>
        <p:spPr>
          <a:xfrm rot="2834801">
            <a:off x="1149731" y="1784821"/>
            <a:ext cx="3288356" cy="3288356"/>
          </a:xfrm>
          <a:prstGeom prst="roundRect">
            <a:avLst>
              <a:gd name="adj" fmla="val 104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序号"/>
          <p:cNvSpPr txBox="1"/>
          <p:nvPr>
            <p:custDataLst>
              <p:tags r:id="rId2"/>
            </p:custDataLst>
          </p:nvPr>
        </p:nvSpPr>
        <p:spPr>
          <a:xfrm>
            <a:off x="1097280" y="2922270"/>
            <a:ext cx="3673475" cy="10915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b="1">
                <a:solidFill>
                  <a:schemeClr val="tx2"/>
                </a:solidFill>
                <a:latin typeface="微软雅黑" panose="020B0503020204020204" pitchFamily="34" charset="-122"/>
                <a:ea typeface="微软雅黑" panose="020B0503020204020204" pitchFamily="34" charset="-122"/>
              </a:rPr>
              <a:t>PART 04</a:t>
            </a:r>
            <a:endParaRPr lang="en-US" altLang="zh-CN" sz="6000" b="1" dirty="0">
              <a:solidFill>
                <a:schemeClr val="tx2"/>
              </a:solidFill>
              <a:latin typeface="微软雅黑" panose="020B0503020204020204" pitchFamily="34" charset="-122"/>
              <a:ea typeface="微软雅黑" panose="020B0503020204020204" pitchFamily="34" charset="-122"/>
            </a:endParaRPr>
          </a:p>
        </p:txBody>
      </p:sp>
      <p:sp>
        <p:nvSpPr>
          <p:cNvPr id="5" name="标题"/>
          <p:cNvSpPr txBox="1"/>
          <p:nvPr>
            <p:custDataLst>
              <p:tags r:id="rId3"/>
            </p:custDataLst>
          </p:nvPr>
        </p:nvSpPr>
        <p:spPr>
          <a:xfrm>
            <a:off x="5366443" y="2750402"/>
            <a:ext cx="6355080" cy="1015663"/>
          </a:xfrm>
          <a:prstGeom prst="rect">
            <a:avLst/>
          </a:prstGeom>
          <a:noFill/>
        </p:spPr>
        <p:txBody>
          <a:bodyPr wrap="square" rtlCol="0">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b="1">
                <a:solidFill>
                  <a:schemeClr val="accent1"/>
                </a:solidFill>
                <a:latin typeface="微软雅黑" panose="020B0503020204020204" pitchFamily="34" charset="-122"/>
                <a:ea typeface="微软雅黑" panose="020B0503020204020204" pitchFamily="34" charset="-122"/>
              </a:rPr>
              <a:t>总结与展望</a:t>
            </a:r>
            <a:endParaRPr lang="zh-CN" altLang="en-US" sz="6000" b="1" dirty="0">
              <a:solidFill>
                <a:schemeClr val="accent1"/>
              </a:solidFill>
              <a:latin typeface="微软雅黑" panose="020B0503020204020204" pitchFamily="34" charset="-122"/>
              <a:ea typeface="微软雅黑" panose="020B0503020204020204" pitchFamily="34" charset="-122"/>
            </a:endParaRPr>
          </a:p>
        </p:txBody>
      </p:sp>
      <p:sp>
        <p:nvSpPr>
          <p:cNvPr id="6" name="副标题"/>
          <p:cNvSpPr txBox="1"/>
          <p:nvPr>
            <p:custDataLst>
              <p:tags r:id="rId4"/>
            </p:custDataLst>
          </p:nvPr>
        </p:nvSpPr>
        <p:spPr>
          <a:xfrm>
            <a:off x="5366442" y="3751867"/>
            <a:ext cx="5728277" cy="400110"/>
          </a:xfrm>
          <a:prstGeom prst="rect">
            <a:avLst/>
          </a:prstGeom>
          <a:noFill/>
        </p:spPr>
        <p:txBody>
          <a:bodyPr wrap="square" rtlCol="0">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solidFill>
                  <a:schemeClr val="accent1"/>
                </a:solidFill>
                <a:latin typeface="微软雅黑" panose="020B0503020204020204" pitchFamily="34" charset="-122"/>
                <a:ea typeface="微软雅黑" panose="020B0503020204020204" pitchFamily="34" charset="-122"/>
              </a:rPr>
              <a:t>Summary and Prospects.</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7" name="矩形: 圆角 6"/>
          <p:cNvSpPr/>
          <p:nvPr/>
        </p:nvSpPr>
        <p:spPr>
          <a:xfrm rot="2834801">
            <a:off x="997277" y="1632369"/>
            <a:ext cx="3593262" cy="3593262"/>
          </a:xfrm>
          <a:prstGeom prst="roundRect">
            <a:avLst>
              <a:gd name="adj" fmla="val 10404"/>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500" fill="hold">
                                          <p:stCondLst>
                                            <p:cond delay="0"/>
                                          </p:stCondLst>
                                        </p:cTn>
                                        <p:tgtEl>
                                          <p:spTgt spid="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8" dur="500" fill="hold">
                                          <p:stCondLst>
                                            <p:cond delay="0"/>
                                          </p:stCondLst>
                                        </p:cTn>
                                        <p:tgtEl>
                                          <p:spTgt spid="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9" dur="500" fill="hold">
                                          <p:stCondLst>
                                            <p:cond delay="0"/>
                                          </p:stCondLst>
                                        </p:cTn>
                                        <p:tgtEl>
                                          <p:spTgt spid="2"/>
                                        </p:tgtEl>
                                        <p:attrNameLst>
                                          <p:attrName>style.opacity</p:attrName>
                                        </p:attrNameLst>
                                      </p:cBhvr>
                                      <p:tavLst>
                                        <p:tav tm="0">
                                          <p:val>
                                            <p:strVal val="0"/>
                                          </p:val>
                                        </p:tav>
                                        <p:tav tm="100000">
                                          <p:val>
                                            <p:str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to="" calcmode="lin" valueType="num">
                                      <p:cBhvr>
                                        <p:cTn id="12" dur="500" fill="hold">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3" dur="500" fill="hold">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4" dur="500" fill="hold">
                                          <p:stCondLst>
                                            <p:cond delay="0"/>
                                          </p:stCondLst>
                                        </p:cTn>
                                        <p:tgtEl>
                                          <p:spTgt spid="3"/>
                                        </p:tgtEl>
                                        <p:attrNameLst>
                                          <p:attrName>style.opacity</p:attrName>
                                        </p:attrNameLst>
                                      </p:cBhvr>
                                      <p:tavLst>
                                        <p:tav tm="0">
                                          <p:val>
                                            <p:strVal val="0"/>
                                          </p:val>
                                        </p:tav>
                                        <p:tav tm="100000">
                                          <p:val>
                                            <p:strVal val="1"/>
                                          </p:val>
                                        </p:tav>
                                      </p:tavLst>
                                    </p:anim>
                                  </p:childTnLst>
                                </p:cTn>
                              </p:par>
                              <p:par>
                                <p:cTn id="15" presetID="0" presetClass="entr" presetSubtype="0" fill="hold" grpId="0" nodeType="withEffect">
                                  <p:stCondLst>
                                    <p:cond delay="0"/>
                                  </p:stCondLst>
                                  <p:iterate type="lt">
                                    <p:tmPct val="10000"/>
                                  </p:iterate>
                                  <p:childTnLst>
                                    <p:set>
                                      <p:cBhvr>
                                        <p:cTn id="16" dur="1" fill="hold">
                                          <p:stCondLst>
                                            <p:cond delay="0"/>
                                          </p:stCondLst>
                                        </p:cTn>
                                        <p:tgtEl>
                                          <p:spTgt spid="4"/>
                                        </p:tgtEl>
                                        <p:attrNameLst>
                                          <p:attrName>style.visibility</p:attrName>
                                        </p:attrNameLst>
                                      </p:cBhvr>
                                      <p:to>
                                        <p:strVal val="visible"/>
                                      </p:to>
                                    </p:set>
                                    <p:anim to="" calcmode="lin" valueType="num">
                                      <p:cBhvr>
                                        <p:cTn id="17" dur="1" fill="hold">
                                          <p:stCondLst>
                                            <p:cond delay="0"/>
                                          </p:stCondLst>
                                        </p:cTn>
                                        <p:tgtEl>
                                          <p:spTgt spid="4"/>
                                        </p:tgtEl>
                                        <p:attrNameLst>
                                          <p:attrName>ppt_x</p:attrName>
                                        </p:attrNameLst>
                                      </p:cBhvr>
                                      <p:tavLst>
                                        <p:tav tm="0">
                                          <p:val>
                                            <p:strVal val="#ppt_x"/>
                                          </p:val>
                                        </p:tav>
                                        <p:tav tm="100000">
                                          <p:val>
                                            <p:strVal val="#ppt_x+0.15*sin(rand(0-360)+0)+2"/>
                                          </p:val>
                                        </p:tav>
                                      </p:tavLst>
                                    </p:anim>
                                    <p:anim to="" calcmode="lin" valueType="num">
                                      <p:cBhvr>
                                        <p:cTn id="18" dur="1" fill="hold">
                                          <p:stCondLst>
                                            <p:cond delay="0"/>
                                          </p:stCondLst>
                                        </p:cTn>
                                        <p:tgtEl>
                                          <p:spTgt spid="4"/>
                                        </p:tgtEl>
                                        <p:attrNameLst>
                                          <p:attrName>ppt_y</p:attrName>
                                        </p:attrNameLst>
                                      </p:cBhvr>
                                      <p:tavLst>
                                        <p:tav tm="0">
                                          <p:val>
                                            <p:strVal val="#ppt_y"/>
                                          </p:val>
                                        </p:tav>
                                        <p:tav tm="100000">
                                          <p:val>
                                            <p:strVal val="#ppt_y+0.15*sin(rand(0-360)+0)+2"/>
                                          </p:val>
                                        </p:tav>
                                      </p:tavLst>
                                    </p:anim>
                                    <p:anim to="" calcmode="lin" valueType="num">
                                      <p:cBhvr>
                                        <p:cTn id="19" dur="998" fill="hold">
                                          <p:stCondLst>
                                            <p:cond delay="2"/>
                                          </p:stCondLst>
                                        </p:cTn>
                                        <p:tgtEl>
                                          <p:spTgt spid="4"/>
                                        </p:tgtEl>
                                        <p:attrNameLst>
                                          <p:attrName>style.opacity</p:attrName>
                                        </p:attrNameLst>
                                      </p:cBhvr>
                                      <p:tavLst>
                                        <p:tav tm="0">
                                          <p:val>
                                            <p:strVal val="0"/>
                                          </p:val>
                                        </p:tav>
                                        <p:tav tm="100000">
                                          <p:val>
                                            <p:strVal val="1"/>
                                          </p:val>
                                        </p:tav>
                                      </p:tavLst>
                                    </p:anim>
                                    <p:animScale>
                                      <p:cBhvr>
                                        <p:cTn id="20" dur="998" fill="hold">
                                          <p:stCondLst>
                                            <p:cond delay="2"/>
                                          </p:stCondLst>
                                        </p:cTn>
                                        <p:tgtEl>
                                          <p:spTgt spid="4"/>
                                        </p:tgtEl>
                                      </p:cBhvr>
                                      <p:from x="500000" y="500000"/>
                                      <p:to x="100000" y="100000"/>
                                    </p:animScale>
                                    <p:anim to="" calcmode="lin" valueType="num">
                                      <p:cBhvr>
                                        <p:cTn id="21" dur="714" fill="hold">
                                          <p:stCondLst>
                                            <p:cond delay="286"/>
                                          </p:stCondLst>
                                        </p:cTn>
                                        <p:tgtEl>
                                          <p:spTgt spid="4"/>
                                        </p:tgtEl>
                                        <p:attrNameLst>
                                          <p:attrName>ppt_y</p:attrName>
                                        </p:attrNameLst>
                                      </p:cBhvr>
                                      <p:tavLst>
                                        <p:tav tm="0">
                                          <p:val>
                                            <p:strVal val="ppt_y-2"/>
                                          </p:val>
                                        </p:tav>
                                        <p:tav tm="100000">
                                          <p:val>
                                            <p:strVal val="#ppt_y"/>
                                          </p:val>
                                        </p:tav>
                                      </p:tavLst>
                                    </p:anim>
                                    <p:anim to="" calcmode="lin" valueType="num">
                                      <p:cBhvr>
                                        <p:cTn id="22" dur="714" fill="hold">
                                          <p:stCondLst>
                                            <p:cond delay="286"/>
                                          </p:stCondLst>
                                        </p:cTn>
                                        <p:tgtEl>
                                          <p:spTgt spid="4"/>
                                        </p:tgtEl>
                                        <p:attrNameLst>
                                          <p:attrName>ppt_x</p:attrName>
                                        </p:attrNameLst>
                                      </p:cBhvr>
                                      <p:tavLst>
                                        <p:tav tm="0">
                                          <p:val>
                                            <p:strVal val="ppt_x-2"/>
                                          </p:val>
                                        </p:tav>
                                        <p:tav tm="100000">
                                          <p:val>
                                            <p:strVal val="#ppt_x"/>
                                          </p:val>
                                        </p:tav>
                                      </p:tavLst>
                                    </p:anim>
                                  </p:childTnLst>
                                </p:cTn>
                              </p:par>
                              <p:par>
                                <p:cTn id="23" presetID="0" presetClass="entr" presetSubtype="0" fill="hold" grpId="0" nodeType="withEffect">
                                  <p:stCondLst>
                                    <p:cond delay="0"/>
                                  </p:stCondLst>
                                  <p:iterate type="lt">
                                    <p:tmPct val="10000"/>
                                  </p:iterate>
                                  <p:childTnLst>
                                    <p:set>
                                      <p:cBhvr>
                                        <p:cTn id="24" dur="1" fill="hold">
                                          <p:stCondLst>
                                            <p:cond delay="0"/>
                                          </p:stCondLst>
                                        </p:cTn>
                                        <p:tgtEl>
                                          <p:spTgt spid="5"/>
                                        </p:tgtEl>
                                        <p:attrNameLst>
                                          <p:attrName>style.visibility</p:attrName>
                                        </p:attrNameLst>
                                      </p:cBhvr>
                                      <p:to>
                                        <p:strVal val="visible"/>
                                      </p:to>
                                    </p:set>
                                    <p:anim to="" calcmode="lin" valueType="num">
                                      <p:cBhvr>
                                        <p:cTn id="25" dur="1" fill="hold">
                                          <p:stCondLst>
                                            <p:cond delay="0"/>
                                          </p:stCondLst>
                                        </p:cTn>
                                        <p:tgtEl>
                                          <p:spTgt spid="5"/>
                                        </p:tgtEl>
                                        <p:attrNameLst>
                                          <p:attrName>ppt_x</p:attrName>
                                        </p:attrNameLst>
                                      </p:cBhvr>
                                      <p:tavLst>
                                        <p:tav tm="0">
                                          <p:val>
                                            <p:strVal val="#ppt_x"/>
                                          </p:val>
                                        </p:tav>
                                        <p:tav tm="100000">
                                          <p:val>
                                            <p:strVal val="#ppt_x+0.15*sin(rand(0-360)+0)+2"/>
                                          </p:val>
                                        </p:tav>
                                      </p:tavLst>
                                    </p:anim>
                                    <p:anim to="" calcmode="lin" valueType="num">
                                      <p:cBhvr>
                                        <p:cTn id="26" dur="1" fill="hold">
                                          <p:stCondLst>
                                            <p:cond delay="0"/>
                                          </p:stCondLst>
                                        </p:cTn>
                                        <p:tgtEl>
                                          <p:spTgt spid="5"/>
                                        </p:tgtEl>
                                        <p:attrNameLst>
                                          <p:attrName>ppt_y</p:attrName>
                                        </p:attrNameLst>
                                      </p:cBhvr>
                                      <p:tavLst>
                                        <p:tav tm="0">
                                          <p:val>
                                            <p:strVal val="#ppt_y"/>
                                          </p:val>
                                        </p:tav>
                                        <p:tav tm="100000">
                                          <p:val>
                                            <p:strVal val="#ppt_y+0.15*sin(rand(0-360)+0)+2"/>
                                          </p:val>
                                        </p:tav>
                                      </p:tavLst>
                                    </p:anim>
                                    <p:anim to="" calcmode="lin" valueType="num">
                                      <p:cBhvr>
                                        <p:cTn id="27" dur="998" fill="hold">
                                          <p:stCondLst>
                                            <p:cond delay="2"/>
                                          </p:stCondLst>
                                        </p:cTn>
                                        <p:tgtEl>
                                          <p:spTgt spid="5"/>
                                        </p:tgtEl>
                                        <p:attrNameLst>
                                          <p:attrName>style.opacity</p:attrName>
                                        </p:attrNameLst>
                                      </p:cBhvr>
                                      <p:tavLst>
                                        <p:tav tm="0">
                                          <p:val>
                                            <p:strVal val="0"/>
                                          </p:val>
                                        </p:tav>
                                        <p:tav tm="100000">
                                          <p:val>
                                            <p:strVal val="1"/>
                                          </p:val>
                                        </p:tav>
                                      </p:tavLst>
                                    </p:anim>
                                    <p:animScale>
                                      <p:cBhvr>
                                        <p:cTn id="28" dur="998" fill="hold">
                                          <p:stCondLst>
                                            <p:cond delay="2"/>
                                          </p:stCondLst>
                                        </p:cTn>
                                        <p:tgtEl>
                                          <p:spTgt spid="5"/>
                                        </p:tgtEl>
                                      </p:cBhvr>
                                      <p:from x="500000" y="500000"/>
                                      <p:to x="100000" y="100000"/>
                                    </p:animScale>
                                    <p:anim to="" calcmode="lin" valueType="num">
                                      <p:cBhvr>
                                        <p:cTn id="29" dur="714" fill="hold">
                                          <p:stCondLst>
                                            <p:cond delay="286"/>
                                          </p:stCondLst>
                                        </p:cTn>
                                        <p:tgtEl>
                                          <p:spTgt spid="5"/>
                                        </p:tgtEl>
                                        <p:attrNameLst>
                                          <p:attrName>ppt_y</p:attrName>
                                        </p:attrNameLst>
                                      </p:cBhvr>
                                      <p:tavLst>
                                        <p:tav tm="0">
                                          <p:val>
                                            <p:strVal val="ppt_y-2"/>
                                          </p:val>
                                        </p:tav>
                                        <p:tav tm="100000">
                                          <p:val>
                                            <p:strVal val="#ppt_y"/>
                                          </p:val>
                                        </p:tav>
                                      </p:tavLst>
                                    </p:anim>
                                    <p:anim to="" calcmode="lin" valueType="num">
                                      <p:cBhvr>
                                        <p:cTn id="30" dur="714" fill="hold">
                                          <p:stCondLst>
                                            <p:cond delay="286"/>
                                          </p:stCondLst>
                                        </p:cTn>
                                        <p:tgtEl>
                                          <p:spTgt spid="5"/>
                                        </p:tgtEl>
                                        <p:attrNameLst>
                                          <p:attrName>ppt_x</p:attrName>
                                        </p:attrNameLst>
                                      </p:cBhvr>
                                      <p:tavLst>
                                        <p:tav tm="0">
                                          <p:val>
                                            <p:strVal val="ppt_x-2"/>
                                          </p:val>
                                        </p:tav>
                                        <p:tav tm="100000">
                                          <p:val>
                                            <p:strVal val="#ppt_x"/>
                                          </p:val>
                                        </p:tav>
                                      </p:tavLst>
                                    </p:anim>
                                  </p:childTnLst>
                                </p:cTn>
                              </p:par>
                              <p:par>
                                <p:cTn id="31" presetID="0" presetClass="entr" presetSubtype="0" fill="hold" grpId="0" nodeType="withEffect">
                                  <p:stCondLst>
                                    <p:cond delay="0"/>
                                  </p:stCondLst>
                                  <p:iterate type="lt">
                                    <p:tmPct val="10000"/>
                                  </p:iterate>
                                  <p:childTnLst>
                                    <p:set>
                                      <p:cBhvr>
                                        <p:cTn id="32" dur="1" fill="hold">
                                          <p:stCondLst>
                                            <p:cond delay="0"/>
                                          </p:stCondLst>
                                        </p:cTn>
                                        <p:tgtEl>
                                          <p:spTgt spid="6"/>
                                        </p:tgtEl>
                                        <p:attrNameLst>
                                          <p:attrName>style.visibility</p:attrName>
                                        </p:attrNameLst>
                                      </p:cBhvr>
                                      <p:to>
                                        <p:strVal val="visible"/>
                                      </p:to>
                                    </p:set>
                                    <p:anim to="" calcmode="lin" valueType="num">
                                      <p:cBhvr>
                                        <p:cTn id="33" dur="1" fill="hold">
                                          <p:stCondLst>
                                            <p:cond delay="0"/>
                                          </p:stCondLst>
                                        </p:cTn>
                                        <p:tgtEl>
                                          <p:spTgt spid="6"/>
                                        </p:tgtEl>
                                        <p:attrNameLst>
                                          <p:attrName>ppt_x</p:attrName>
                                        </p:attrNameLst>
                                      </p:cBhvr>
                                      <p:tavLst>
                                        <p:tav tm="0">
                                          <p:val>
                                            <p:strVal val="#ppt_x"/>
                                          </p:val>
                                        </p:tav>
                                        <p:tav tm="100000">
                                          <p:val>
                                            <p:strVal val="#ppt_x+0.15*sin(rand(0-360)+0)+2"/>
                                          </p:val>
                                        </p:tav>
                                      </p:tavLst>
                                    </p:anim>
                                    <p:anim to="" calcmode="lin" valueType="num">
                                      <p:cBhvr>
                                        <p:cTn id="34" dur="1" fill="hold">
                                          <p:stCondLst>
                                            <p:cond delay="0"/>
                                          </p:stCondLst>
                                        </p:cTn>
                                        <p:tgtEl>
                                          <p:spTgt spid="6"/>
                                        </p:tgtEl>
                                        <p:attrNameLst>
                                          <p:attrName>ppt_y</p:attrName>
                                        </p:attrNameLst>
                                      </p:cBhvr>
                                      <p:tavLst>
                                        <p:tav tm="0">
                                          <p:val>
                                            <p:strVal val="#ppt_y"/>
                                          </p:val>
                                        </p:tav>
                                        <p:tav tm="100000">
                                          <p:val>
                                            <p:strVal val="#ppt_y+0.15*sin(rand(0-360)+0)+2"/>
                                          </p:val>
                                        </p:tav>
                                      </p:tavLst>
                                    </p:anim>
                                    <p:anim to="" calcmode="lin" valueType="num">
                                      <p:cBhvr>
                                        <p:cTn id="35" dur="998" fill="hold">
                                          <p:stCondLst>
                                            <p:cond delay="2"/>
                                          </p:stCondLst>
                                        </p:cTn>
                                        <p:tgtEl>
                                          <p:spTgt spid="6"/>
                                        </p:tgtEl>
                                        <p:attrNameLst>
                                          <p:attrName>style.opacity</p:attrName>
                                        </p:attrNameLst>
                                      </p:cBhvr>
                                      <p:tavLst>
                                        <p:tav tm="0">
                                          <p:val>
                                            <p:strVal val="0"/>
                                          </p:val>
                                        </p:tav>
                                        <p:tav tm="100000">
                                          <p:val>
                                            <p:strVal val="1"/>
                                          </p:val>
                                        </p:tav>
                                      </p:tavLst>
                                    </p:anim>
                                    <p:animScale>
                                      <p:cBhvr>
                                        <p:cTn id="36" dur="998" fill="hold">
                                          <p:stCondLst>
                                            <p:cond delay="2"/>
                                          </p:stCondLst>
                                        </p:cTn>
                                        <p:tgtEl>
                                          <p:spTgt spid="6"/>
                                        </p:tgtEl>
                                      </p:cBhvr>
                                      <p:from x="500000" y="500000"/>
                                      <p:to x="100000" y="100000"/>
                                    </p:animScale>
                                    <p:anim to="" calcmode="lin" valueType="num">
                                      <p:cBhvr>
                                        <p:cTn id="37" dur="714" fill="hold">
                                          <p:stCondLst>
                                            <p:cond delay="286"/>
                                          </p:stCondLst>
                                        </p:cTn>
                                        <p:tgtEl>
                                          <p:spTgt spid="6"/>
                                        </p:tgtEl>
                                        <p:attrNameLst>
                                          <p:attrName>ppt_y</p:attrName>
                                        </p:attrNameLst>
                                      </p:cBhvr>
                                      <p:tavLst>
                                        <p:tav tm="0">
                                          <p:val>
                                            <p:strVal val="ppt_y-2"/>
                                          </p:val>
                                        </p:tav>
                                        <p:tav tm="100000">
                                          <p:val>
                                            <p:strVal val="#ppt_y"/>
                                          </p:val>
                                        </p:tav>
                                      </p:tavLst>
                                    </p:anim>
                                    <p:anim to="" calcmode="lin" valueType="num">
                                      <p:cBhvr>
                                        <p:cTn id="38" dur="714" fill="hold">
                                          <p:stCondLst>
                                            <p:cond delay="286"/>
                                          </p:stCondLst>
                                        </p:cTn>
                                        <p:tgtEl>
                                          <p:spTgt spid="6"/>
                                        </p:tgtEl>
                                        <p:attrNameLst>
                                          <p:attrName>ppt_x</p:attrName>
                                        </p:attrNameLst>
                                      </p:cBhvr>
                                      <p:tavLst>
                                        <p:tav tm="0">
                                          <p:val>
                                            <p:strVal val="ppt_x-2"/>
                                          </p:val>
                                        </p:tav>
                                        <p:tav tm="100000">
                                          <p:val>
                                            <p:strVal val="#ppt_x"/>
                                          </p:val>
                                        </p:tav>
                                      </p:tavLst>
                                    </p:anim>
                                  </p:childTnLst>
                                </p:cTn>
                              </p:par>
                              <p:par>
                                <p:cTn id="39" presetID="0"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 to="" calcmode="lin" valueType="num">
                                      <p:cBhvr>
                                        <p:cTn id="41" dur="500" fill="hold">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2" dur="500" fill="hold">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3" dur="500" fill="hold">
                                          <p:stCondLst>
                                            <p:cond delay="0"/>
                                          </p:stCondLst>
                                        </p:cTn>
                                        <p:tgtEl>
                                          <p:spTgt spid="7"/>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3" name="背景">
            <a:extLst>
              <a:ext uri="{FF2B5EF4-FFF2-40B4-BE49-F238E27FC236}">
                <a16:creationId xmlns:a16="http://schemas.microsoft.com/office/drawing/2014/main" id="{F984DC97-10FB-7418-2FEA-59A1FE35473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隶书" panose="02010509060101010101" pitchFamily="49" charset="-122"/>
              <a:cs typeface="+mn-cs"/>
            </a:endParaRPr>
          </a:p>
        </p:txBody>
      </p:sp>
      <p:sp>
        <p:nvSpPr>
          <p:cNvPr id="2" name="Freeform 6"/>
          <p:cNvSpPr/>
          <p:nvPr/>
        </p:nvSpPr>
        <p:spPr>
          <a:xfrm>
            <a:off x="5851059" y="1"/>
            <a:ext cx="6340941" cy="6531569"/>
          </a:xfrm>
          <a:custGeom>
            <a:avLst/>
            <a:gdLst>
              <a:gd name="connsiteX0" fmla="*/ 0 w 6340941"/>
              <a:gd name="connsiteY0" fmla="*/ 0 h 6531569"/>
              <a:gd name="connsiteX1" fmla="*/ 6340941 w 6340941"/>
              <a:gd name="connsiteY1" fmla="*/ 0 h 6531569"/>
              <a:gd name="connsiteX2" fmla="*/ 6340941 w 6340941"/>
              <a:gd name="connsiteY2" fmla="*/ 6531569 h 6531569"/>
            </a:gdLst>
            <a:ahLst/>
            <a:cxnLst>
              <a:cxn ang="0">
                <a:pos x="connsiteX0" y="connsiteY0"/>
              </a:cxn>
              <a:cxn ang="0">
                <a:pos x="connsiteX1" y="connsiteY1"/>
              </a:cxn>
              <a:cxn ang="0">
                <a:pos x="connsiteX2" y="connsiteY2"/>
              </a:cxn>
            </a:cxnLst>
            <a:rect l="l" t="t" r="r" b="b"/>
            <a:pathLst>
              <a:path w="6340941" h="6531569">
                <a:moveTo>
                  <a:pt x="0" y="0"/>
                </a:moveTo>
                <a:lnTo>
                  <a:pt x="6340941" y="0"/>
                </a:lnTo>
                <a:lnTo>
                  <a:pt x="6340941" y="65315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87973" y="1536742"/>
            <a:ext cx="1252220" cy="14859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子图片1"/>
          <p:cNvSpPr/>
          <p:nvPr>
            <p:custDataLst>
              <p:tags r:id="rId2"/>
            </p:custDataLst>
          </p:nvPr>
        </p:nvSpPr>
        <p:spPr>
          <a:xfrm>
            <a:off x="6233848" y="253408"/>
            <a:ext cx="3548091" cy="3548107"/>
          </a:xfrm>
          <a:custGeom>
            <a:avLst/>
            <a:gdLst>
              <a:gd name="adj" fmla="val 6213"/>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il" t="il" r="ir" b="ib"/>
            <a:pathLst>
              <a:path w="5588" h="5588">
                <a:moveTo>
                  <a:pt x="2794" y="0"/>
                </a:moveTo>
                <a:cubicBezTo>
                  <a:pt x="2882" y="-2"/>
                  <a:pt x="2979" y="39"/>
                  <a:pt x="3040" y="102"/>
                </a:cubicBezTo>
                <a:lnTo>
                  <a:pt x="5486" y="2548"/>
                </a:lnTo>
                <a:cubicBezTo>
                  <a:pt x="5557" y="2614"/>
                  <a:pt x="5590" y="2724"/>
                  <a:pt x="5588" y="2798"/>
                </a:cubicBezTo>
                <a:cubicBezTo>
                  <a:pt x="5591" y="2885"/>
                  <a:pt x="5542" y="2987"/>
                  <a:pt x="5486" y="3040"/>
                </a:cubicBezTo>
                <a:lnTo>
                  <a:pt x="3040" y="5486"/>
                </a:lnTo>
                <a:cubicBezTo>
                  <a:pt x="2974" y="5557"/>
                  <a:pt x="2864" y="5590"/>
                  <a:pt x="2790" y="5588"/>
                </a:cubicBezTo>
                <a:cubicBezTo>
                  <a:pt x="2703" y="5591"/>
                  <a:pt x="2601" y="5542"/>
                  <a:pt x="2548" y="5486"/>
                </a:cubicBezTo>
                <a:lnTo>
                  <a:pt x="102" y="3040"/>
                </a:lnTo>
                <a:cubicBezTo>
                  <a:pt x="33" y="2976"/>
                  <a:pt x="-1" y="2869"/>
                  <a:pt x="0" y="2798"/>
                </a:cubicBezTo>
                <a:lnTo>
                  <a:pt x="0" y="2790"/>
                </a:lnTo>
                <a:cubicBezTo>
                  <a:pt x="-3" y="2703"/>
                  <a:pt x="46" y="2601"/>
                  <a:pt x="102" y="2548"/>
                </a:cubicBezTo>
                <a:lnTo>
                  <a:pt x="2548" y="102"/>
                </a:lnTo>
                <a:cubicBezTo>
                  <a:pt x="2614" y="33"/>
                  <a:pt x="2713" y="-1"/>
                  <a:pt x="2794" y="0"/>
                </a:cubicBezTo>
                <a:close/>
              </a:path>
            </a:pathLst>
          </a:custGeom>
          <a:blipFill dpi="0" rotWithShape="0">
            <a:blip r:embed="rId13"/>
            <a:srcRect/>
            <a:stretch>
              <a:fillRect/>
            </a:stretch>
          </a:blip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1" u="none" strike="noStrike" kern="0" cap="none" spc="0" normalizeH="0" baseline="0" noProof="0">
              <a:ln>
                <a:noFill/>
              </a:ln>
              <a:solidFill>
                <a:prstClr val="black"/>
              </a:solidFill>
              <a:effectLst/>
              <a:uLnTx/>
              <a:uFillTx/>
            </a:endParaRPr>
          </a:p>
        </p:txBody>
      </p:sp>
      <p:sp>
        <p:nvSpPr>
          <p:cNvPr id="9" name="子图片2"/>
          <p:cNvSpPr/>
          <p:nvPr>
            <p:custDataLst>
              <p:tags r:id="rId3"/>
            </p:custDataLst>
          </p:nvPr>
        </p:nvSpPr>
        <p:spPr>
          <a:xfrm>
            <a:off x="8406433" y="2352947"/>
            <a:ext cx="3548091" cy="3548107"/>
          </a:xfrm>
          <a:custGeom>
            <a:avLst/>
            <a:gdLst>
              <a:gd name="adj" fmla="val 6213"/>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il" t="il" r="ir" b="ib"/>
            <a:pathLst>
              <a:path w="5588" h="5588">
                <a:moveTo>
                  <a:pt x="2794" y="0"/>
                </a:moveTo>
                <a:cubicBezTo>
                  <a:pt x="2882" y="-2"/>
                  <a:pt x="2979" y="39"/>
                  <a:pt x="3040" y="102"/>
                </a:cubicBezTo>
                <a:lnTo>
                  <a:pt x="5486" y="2548"/>
                </a:lnTo>
                <a:cubicBezTo>
                  <a:pt x="5557" y="2614"/>
                  <a:pt x="5590" y="2724"/>
                  <a:pt x="5588" y="2798"/>
                </a:cubicBezTo>
                <a:cubicBezTo>
                  <a:pt x="5591" y="2885"/>
                  <a:pt x="5542" y="2987"/>
                  <a:pt x="5486" y="3040"/>
                </a:cubicBezTo>
                <a:lnTo>
                  <a:pt x="3040" y="5486"/>
                </a:lnTo>
                <a:cubicBezTo>
                  <a:pt x="2974" y="5557"/>
                  <a:pt x="2864" y="5590"/>
                  <a:pt x="2790" y="5588"/>
                </a:cubicBezTo>
                <a:cubicBezTo>
                  <a:pt x="2703" y="5591"/>
                  <a:pt x="2601" y="5542"/>
                  <a:pt x="2548" y="5486"/>
                </a:cubicBezTo>
                <a:lnTo>
                  <a:pt x="102" y="3040"/>
                </a:lnTo>
                <a:cubicBezTo>
                  <a:pt x="33" y="2976"/>
                  <a:pt x="-1" y="2869"/>
                  <a:pt x="0" y="2798"/>
                </a:cubicBezTo>
                <a:lnTo>
                  <a:pt x="0" y="2790"/>
                </a:lnTo>
                <a:cubicBezTo>
                  <a:pt x="-3" y="2703"/>
                  <a:pt x="46" y="2601"/>
                  <a:pt x="102" y="2548"/>
                </a:cubicBezTo>
                <a:lnTo>
                  <a:pt x="2548" y="102"/>
                </a:lnTo>
                <a:cubicBezTo>
                  <a:pt x="2614" y="33"/>
                  <a:pt x="2713" y="-1"/>
                  <a:pt x="2794" y="0"/>
                </a:cubicBezTo>
                <a:close/>
              </a:path>
            </a:pathLst>
          </a:custGeom>
          <a:blipFill dpi="0" rotWithShape="0">
            <a:blip r:embed="rId14"/>
            <a:srcRect/>
            <a:stretch>
              <a:fillRect/>
            </a:stretch>
          </a:blip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00" b="1" i="1" u="none" strike="noStrike" kern="0" cap="none" spc="0" normalizeH="0" baseline="0" noProof="0">
              <a:ln>
                <a:noFill/>
              </a:ln>
              <a:solidFill>
                <a:prstClr val="black"/>
              </a:solidFill>
              <a:effectLst/>
              <a:uLnTx/>
              <a:uFillTx/>
            </a:endParaRPr>
          </a:p>
        </p:txBody>
      </p:sp>
      <p:sp>
        <p:nvSpPr>
          <p:cNvPr id="8200" name="标题"/>
          <p:cNvSpPr txBox="1"/>
          <p:nvPr>
            <p:custDataLst>
              <p:tags r:id="rId4"/>
            </p:custDataLst>
          </p:nvPr>
        </p:nvSpPr>
        <p:spPr>
          <a:xfrm>
            <a:off x="887972" y="1950762"/>
            <a:ext cx="5424223" cy="520700"/>
          </a:xfrm>
          <a:prstGeom prst="rect">
            <a:avLst/>
          </a:prstGeom>
          <a:noFill/>
          <a:ln w="9525">
            <a:noFill/>
          </a:ln>
        </p:spPr>
        <p:txBody>
          <a:bodyPr wrap="square" lIns="0" tIns="0" rIns="0" bIns="0">
            <a:normAutofit/>
          </a:bodyPr>
          <a:lstStyle/>
          <a:p>
            <a:pPr algn="l"/>
            <a:r>
              <a:rPr lang="zh-CN" altLang="en-US" sz="3200" b="1">
                <a:solidFill>
                  <a:schemeClr val="accent1"/>
                </a:solidFill>
                <a:latin typeface="微软雅黑" panose="020B0503020204020204" charset="-122"/>
                <a:ea typeface="微软雅黑" panose="020B0503020204020204" charset="-122"/>
                <a:sym typeface="+mn-ea"/>
              </a:rPr>
              <a:t>总结与展望</a:t>
            </a:r>
            <a:endParaRPr lang="zh-CN" altLang="en-US" sz="3200" b="1" dirty="0">
              <a:solidFill>
                <a:schemeClr val="accent1"/>
              </a:solidFill>
              <a:latin typeface="微软雅黑" panose="020B0503020204020204" charset="-122"/>
              <a:ea typeface="微软雅黑" panose="020B0503020204020204" charset="-122"/>
              <a:cs typeface="Inter" pitchFamily="2" charset="0"/>
              <a:sym typeface="+mn-ea"/>
            </a:endParaRPr>
          </a:p>
        </p:txBody>
      </p:sp>
      <p:grpSp>
        <p:nvGrpSpPr>
          <p:cNvPr id="5" name="Group 4"/>
          <p:cNvGrpSpPr/>
          <p:nvPr/>
        </p:nvGrpSpPr>
        <p:grpSpPr>
          <a:xfrm>
            <a:off x="8329396" y="766454"/>
            <a:ext cx="1655676" cy="607719"/>
            <a:chOff x="5862918" y="4812844"/>
            <a:chExt cx="3893770" cy="1429217"/>
          </a:xfrm>
        </p:grpSpPr>
        <p:sp>
          <p:nvSpPr>
            <p:cNvPr id="6" name="Freeform 5"/>
            <p:cNvSpPr/>
            <p:nvPr/>
          </p:nvSpPr>
          <p:spPr>
            <a:xfrm>
              <a:off x="5862919" y="4812844"/>
              <a:ext cx="3893769" cy="581341"/>
            </a:xfrm>
            <a:custGeom>
              <a:avLst/>
              <a:gdLst>
                <a:gd name="connsiteX0" fmla="*/ 0 w 3893769"/>
                <a:gd name="connsiteY0" fmla="*/ 581340 h 581341"/>
                <a:gd name="connsiteX1" fmla="*/ 775120 w 3893769"/>
                <a:gd name="connsiteY1" fmla="*/ 6056 h 581341"/>
                <a:gd name="connsiteX2" fmla="*/ 1556296 w 3893769"/>
                <a:gd name="connsiteY2" fmla="*/ 581340 h 581341"/>
                <a:gd name="connsiteX3" fmla="*/ 2331417 w 3893769"/>
                <a:gd name="connsiteY3" fmla="*/ 0 h 581341"/>
                <a:gd name="connsiteX4" fmla="*/ 3118649 w 3893769"/>
                <a:gd name="connsiteY4" fmla="*/ 581340 h 581341"/>
                <a:gd name="connsiteX5" fmla="*/ 3893769 w 3893769"/>
                <a:gd name="connsiteY5" fmla="*/ 0 h 58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3769" h="581341">
                  <a:moveTo>
                    <a:pt x="0" y="581340"/>
                  </a:moveTo>
                  <a:cubicBezTo>
                    <a:pt x="257868" y="293698"/>
                    <a:pt x="515737" y="6056"/>
                    <a:pt x="775120" y="6056"/>
                  </a:cubicBezTo>
                  <a:cubicBezTo>
                    <a:pt x="1034503" y="6056"/>
                    <a:pt x="1296913" y="582349"/>
                    <a:pt x="1556296" y="581340"/>
                  </a:cubicBezTo>
                  <a:cubicBezTo>
                    <a:pt x="1815679" y="580331"/>
                    <a:pt x="2071025" y="0"/>
                    <a:pt x="2331417" y="0"/>
                  </a:cubicBezTo>
                  <a:cubicBezTo>
                    <a:pt x="2591809" y="0"/>
                    <a:pt x="2858257" y="581340"/>
                    <a:pt x="3118649" y="581340"/>
                  </a:cubicBezTo>
                  <a:cubicBezTo>
                    <a:pt x="3379041" y="581340"/>
                    <a:pt x="3758527" y="57528"/>
                    <a:pt x="3893769" y="0"/>
                  </a:cubicBezTo>
                </a:path>
              </a:pathLst>
            </a:cu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5862918" y="5236782"/>
              <a:ext cx="3893769" cy="581341"/>
            </a:xfrm>
            <a:custGeom>
              <a:avLst/>
              <a:gdLst>
                <a:gd name="connsiteX0" fmla="*/ 0 w 3893769"/>
                <a:gd name="connsiteY0" fmla="*/ 581340 h 581341"/>
                <a:gd name="connsiteX1" fmla="*/ 775120 w 3893769"/>
                <a:gd name="connsiteY1" fmla="*/ 6056 h 581341"/>
                <a:gd name="connsiteX2" fmla="*/ 1556296 w 3893769"/>
                <a:gd name="connsiteY2" fmla="*/ 581340 h 581341"/>
                <a:gd name="connsiteX3" fmla="*/ 2331417 w 3893769"/>
                <a:gd name="connsiteY3" fmla="*/ 0 h 581341"/>
                <a:gd name="connsiteX4" fmla="*/ 3118649 w 3893769"/>
                <a:gd name="connsiteY4" fmla="*/ 581340 h 581341"/>
                <a:gd name="connsiteX5" fmla="*/ 3893769 w 3893769"/>
                <a:gd name="connsiteY5" fmla="*/ 0 h 58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3769" h="581341">
                  <a:moveTo>
                    <a:pt x="0" y="581340"/>
                  </a:moveTo>
                  <a:cubicBezTo>
                    <a:pt x="257868" y="293698"/>
                    <a:pt x="515737" y="6056"/>
                    <a:pt x="775120" y="6056"/>
                  </a:cubicBezTo>
                  <a:cubicBezTo>
                    <a:pt x="1034503" y="6056"/>
                    <a:pt x="1296913" y="582349"/>
                    <a:pt x="1556296" y="581340"/>
                  </a:cubicBezTo>
                  <a:cubicBezTo>
                    <a:pt x="1815679" y="580331"/>
                    <a:pt x="2071025" y="0"/>
                    <a:pt x="2331417" y="0"/>
                  </a:cubicBezTo>
                  <a:cubicBezTo>
                    <a:pt x="2591809" y="0"/>
                    <a:pt x="2858257" y="581340"/>
                    <a:pt x="3118649" y="581340"/>
                  </a:cubicBezTo>
                  <a:cubicBezTo>
                    <a:pt x="3379041" y="581340"/>
                    <a:pt x="3758527" y="57528"/>
                    <a:pt x="3893769" y="0"/>
                  </a:cubicBezTo>
                </a:path>
              </a:pathLst>
            </a:cu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5862918" y="5660720"/>
              <a:ext cx="3893769" cy="581341"/>
            </a:xfrm>
            <a:custGeom>
              <a:avLst/>
              <a:gdLst>
                <a:gd name="connsiteX0" fmla="*/ 0 w 3893769"/>
                <a:gd name="connsiteY0" fmla="*/ 581340 h 581341"/>
                <a:gd name="connsiteX1" fmla="*/ 775120 w 3893769"/>
                <a:gd name="connsiteY1" fmla="*/ 6056 h 581341"/>
                <a:gd name="connsiteX2" fmla="*/ 1556296 w 3893769"/>
                <a:gd name="connsiteY2" fmla="*/ 581340 h 581341"/>
                <a:gd name="connsiteX3" fmla="*/ 2331417 w 3893769"/>
                <a:gd name="connsiteY3" fmla="*/ 0 h 581341"/>
                <a:gd name="connsiteX4" fmla="*/ 3118649 w 3893769"/>
                <a:gd name="connsiteY4" fmla="*/ 581340 h 581341"/>
                <a:gd name="connsiteX5" fmla="*/ 3893769 w 3893769"/>
                <a:gd name="connsiteY5" fmla="*/ 0 h 58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93769" h="581341">
                  <a:moveTo>
                    <a:pt x="0" y="581340"/>
                  </a:moveTo>
                  <a:cubicBezTo>
                    <a:pt x="257868" y="293698"/>
                    <a:pt x="515737" y="6056"/>
                    <a:pt x="775120" y="6056"/>
                  </a:cubicBezTo>
                  <a:cubicBezTo>
                    <a:pt x="1034503" y="6056"/>
                    <a:pt x="1296913" y="582349"/>
                    <a:pt x="1556296" y="581340"/>
                  </a:cubicBezTo>
                  <a:cubicBezTo>
                    <a:pt x="1815679" y="580331"/>
                    <a:pt x="2071025" y="0"/>
                    <a:pt x="2331417" y="0"/>
                  </a:cubicBezTo>
                  <a:cubicBezTo>
                    <a:pt x="2591809" y="0"/>
                    <a:pt x="2858257" y="581340"/>
                    <a:pt x="3118649" y="581340"/>
                  </a:cubicBezTo>
                  <a:cubicBezTo>
                    <a:pt x="3379041" y="581340"/>
                    <a:pt x="3758527" y="57528"/>
                    <a:pt x="3893769" y="0"/>
                  </a:cubicBezTo>
                </a:path>
              </a:pathLst>
            </a:custGeom>
            <a:noFill/>
            <a:ln w="5715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子标题1"/>
          <p:cNvSpPr txBox="1"/>
          <p:nvPr>
            <p:custDataLst>
              <p:tags r:id="rId5"/>
            </p:custDataLst>
          </p:nvPr>
        </p:nvSpPr>
        <p:spPr>
          <a:xfrm>
            <a:off x="1264285" y="3882920"/>
            <a:ext cx="3075504" cy="461645"/>
          </a:xfrm>
          <a:prstGeom prst="rect">
            <a:avLst/>
          </a:prstGeom>
        </p:spPr>
        <p:txBody>
          <a:bodyPr vert="horz" wrap="square" lIns="91440" tIns="45720" rIns="91440" bIns="45720" rtlCol="0" anchor="ctr" anchorCtr="0">
            <a:normAutofit/>
          </a:bodyPr>
          <a:lstStyle>
            <a:defPPr>
              <a:defRPr lang="zh-CN"/>
            </a:defPPr>
            <a:lvl1pPr indent="0" algn="r">
              <a:lnSpc>
                <a:spcPct val="150000"/>
              </a:lnSpc>
              <a:spcBef>
                <a:spcPts val="0"/>
              </a:spcBef>
              <a:buFont typeface="Arial" panose="020B0604020202020204" pitchFamily="34" charset="0"/>
              <a:buNone/>
              <a:defRPr sz="2400">
                <a:solidFill>
                  <a:srgbClr val="024EAE"/>
                </a:solidFill>
                <a:latin typeface="+mj-ea"/>
                <a:ea typeface="+mj-ea"/>
                <a:cs typeface="+mn-e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lnSpc>
                <a:spcPct val="100000"/>
              </a:lnSpc>
            </a:pPr>
            <a:r>
              <a:rPr lang="zh-CN" altLang="en-US" sz="2000" b="1">
                <a:solidFill>
                  <a:schemeClr val="accent1"/>
                </a:solidFill>
                <a:latin typeface="微软雅黑" panose="020B0503020204020204" charset="-122"/>
                <a:ea typeface="微软雅黑" panose="020B0503020204020204" charset="-122"/>
                <a:sym typeface="+mn-ea"/>
              </a:rPr>
              <a:t>历程与功能 </a:t>
            </a:r>
            <a:endParaRPr lang="zh-CN" altLang="en-US" sz="2000" b="1" dirty="0">
              <a:solidFill>
                <a:schemeClr val="accent1"/>
              </a:solidFill>
              <a:latin typeface="微软雅黑" panose="020B0503020204020204" charset="-122"/>
              <a:ea typeface="微软雅黑" panose="020B0503020204020204" charset="-122"/>
              <a:sym typeface="+mn-ea"/>
            </a:endParaRPr>
          </a:p>
        </p:txBody>
      </p:sp>
      <p:sp>
        <p:nvSpPr>
          <p:cNvPr id="29" name="子标题2"/>
          <p:cNvSpPr txBox="1"/>
          <p:nvPr>
            <p:custDataLst>
              <p:tags r:id="rId6"/>
            </p:custDataLst>
          </p:nvPr>
        </p:nvSpPr>
        <p:spPr>
          <a:xfrm>
            <a:off x="5309870" y="3882920"/>
            <a:ext cx="3009434" cy="461645"/>
          </a:xfrm>
          <a:prstGeom prst="rect">
            <a:avLst/>
          </a:prstGeom>
        </p:spPr>
        <p:txBody>
          <a:bodyPr vert="horz" wrap="square" lIns="91440" tIns="45720" rIns="91440" bIns="45720" rtlCol="0" anchor="ctr" anchorCtr="0">
            <a:normAutofit/>
          </a:bodyPr>
          <a:lstStyle>
            <a:defPPr>
              <a:defRPr lang="zh-CN"/>
            </a:defPPr>
            <a:lvl1pPr indent="0" algn="r">
              <a:lnSpc>
                <a:spcPct val="150000"/>
              </a:lnSpc>
              <a:spcBef>
                <a:spcPts val="0"/>
              </a:spcBef>
              <a:buFont typeface="Arial" panose="020B0604020202020204" pitchFamily="34" charset="0"/>
              <a:buNone/>
              <a:defRPr sz="2400">
                <a:solidFill>
                  <a:srgbClr val="024EAE"/>
                </a:solidFill>
                <a:latin typeface="+mj-ea"/>
                <a:ea typeface="+mj-ea"/>
                <a:cs typeface="+mn-ea"/>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lnSpc>
                <a:spcPct val="100000"/>
              </a:lnSpc>
            </a:pPr>
            <a:r>
              <a:rPr lang="zh-CN" altLang="en-US" sz="2000" b="1">
                <a:solidFill>
                  <a:schemeClr val="accent1"/>
                </a:solidFill>
                <a:latin typeface="微软雅黑" panose="020B0503020204020204" charset="-122"/>
                <a:ea typeface="微软雅黑" panose="020B0503020204020204" charset="-122"/>
                <a:sym typeface="+mn-ea"/>
              </a:rPr>
              <a:t>使用与优势 </a:t>
            </a:r>
            <a:endParaRPr lang="zh-CN" altLang="en-US" sz="2000" b="1" dirty="0">
              <a:solidFill>
                <a:schemeClr val="accent1"/>
              </a:solidFill>
              <a:latin typeface="微软雅黑" panose="020B0503020204020204" charset="-122"/>
              <a:ea typeface="微软雅黑" panose="020B0503020204020204" charset="-122"/>
              <a:sym typeface="+mn-ea"/>
            </a:endParaRPr>
          </a:p>
        </p:txBody>
      </p:sp>
      <p:sp>
        <p:nvSpPr>
          <p:cNvPr id="30" name="子内容1"/>
          <p:cNvSpPr txBox="1"/>
          <p:nvPr>
            <p:custDataLst>
              <p:tags r:id="rId7"/>
            </p:custDataLst>
          </p:nvPr>
        </p:nvSpPr>
        <p:spPr>
          <a:xfrm>
            <a:off x="787400" y="4343931"/>
            <a:ext cx="3742690" cy="1964160"/>
          </a:xfrm>
          <a:prstGeom prst="rect">
            <a:avLst/>
          </a:prstGeom>
          <a:noFill/>
        </p:spPr>
        <p:txBody>
          <a:bodyPr wrap="square" rtlCol="0">
            <a:normAutofit/>
          </a:bodyPr>
          <a:lstStyle/>
          <a:p>
            <a:pPr indent="0" algn="just">
              <a:lnSpc>
                <a:spcPct val="150000"/>
              </a:lnSpc>
              <a:spcBef>
                <a:spcPts val="150"/>
              </a:spcBef>
              <a:spcAft>
                <a:spcPts val="150"/>
              </a:spcAft>
              <a:buClrTx/>
              <a:buSzTx/>
              <a:buFontTx/>
            </a:pPr>
            <a:r>
              <a:rPr lang="zh-CN" altLang="en-US" sz="1025">
                <a:solidFill>
                  <a:schemeClr val="tx1"/>
                </a:solidFill>
                <a:latin typeface="微软雅黑" panose="020B0503020204020204" charset="-122"/>
                <a:ea typeface="微软雅黑" panose="020B0503020204020204" charset="-122"/>
                <a:sym typeface="+mn-ea"/>
              </a:rPr>
              <a:t>基于</a:t>
            </a:r>
            <a:r>
              <a:rPr lang="en-US" altLang="zh-CN" sz="1025">
                <a:solidFill>
                  <a:schemeClr val="tx1"/>
                </a:solidFill>
                <a:latin typeface="微软雅黑" panose="020B0503020204020204" charset="-122"/>
                <a:ea typeface="微软雅黑" panose="020B0503020204020204" charset="-122"/>
                <a:sym typeface="+mn-ea"/>
              </a:rPr>
              <a:t>SpringBoot</a:t>
            </a:r>
            <a:r>
              <a:rPr lang="zh-CN" altLang="en-US" sz="1025">
                <a:solidFill>
                  <a:schemeClr val="tx1"/>
                </a:solidFill>
                <a:latin typeface="微软雅黑" panose="020B0503020204020204" charset="-122"/>
                <a:ea typeface="微软雅黑" panose="020B0503020204020204" charset="-122"/>
                <a:sym typeface="+mn-ea"/>
              </a:rPr>
              <a:t>的个人博客管理系统的设计和开发过程。
</a:t>
            </a:r>
            <a:r>
              <a:rPr lang="en-US" altLang="zh-CN" sz="1025" b="1">
                <a:solidFill>
                  <a:schemeClr val="tx1"/>
                </a:solidFill>
                <a:latin typeface="微软雅黑" panose="020B0503020204020204" charset="-122"/>
                <a:ea typeface="微软雅黑" panose="020B0503020204020204" charset="-122"/>
                <a:sym typeface="+mn-ea"/>
              </a:rPr>
              <a:t> </a:t>
            </a:r>
            <a:r>
              <a:rPr lang="zh-CN" altLang="en-US" sz="1025" b="1">
                <a:solidFill>
                  <a:schemeClr val="tx1"/>
                </a:solidFill>
                <a:latin typeface="微软雅黑" panose="020B0503020204020204" charset="-122"/>
                <a:ea typeface="微软雅黑" panose="020B0503020204020204" charset="-122"/>
                <a:sym typeface="+mn-ea"/>
              </a:rPr>
              <a:t>系统提供的功能包括：</a:t>
            </a:r>
            <a:r>
              <a:rPr lang="zh-CN" altLang="en-US" sz="1025">
                <a:solidFill>
                  <a:schemeClr val="tx1"/>
                </a:solidFill>
                <a:latin typeface="微软雅黑" panose="020B0503020204020204" charset="-122"/>
                <a:ea typeface="微软雅黑" panose="020B0503020204020204" charset="-122"/>
                <a:sym typeface="+mn-ea"/>
              </a:rPr>
              <a:t>用户注册、登录、个人信息管理、文章管理、评论管理和搜索等。
</a:t>
            </a:r>
            <a:r>
              <a:rPr lang="en-US" altLang="zh-CN" sz="1025">
                <a:solidFill>
                  <a:schemeClr val="tx1"/>
                </a:solidFill>
                <a:latin typeface="微软雅黑" panose="020B0503020204020204" charset="-122"/>
                <a:ea typeface="微软雅黑" panose="020B0503020204020204" charset="-122"/>
                <a:sym typeface="+mn-ea"/>
              </a:rPr>
              <a:t> </a:t>
            </a:r>
            <a:r>
              <a:rPr lang="zh-CN" altLang="en-US" sz="1025">
                <a:solidFill>
                  <a:schemeClr val="tx1"/>
                </a:solidFill>
                <a:latin typeface="微软雅黑" panose="020B0503020204020204" charset="-122"/>
                <a:ea typeface="微软雅黑" panose="020B0503020204020204" charset="-122"/>
                <a:sym typeface="+mn-ea"/>
              </a:rPr>
              <a:t>实现和使用过程中需要注意的问题、难点以及解决方案等。</a:t>
            </a:r>
            <a:endParaRPr lang="en-US" sz="1025" dirty="0">
              <a:solidFill>
                <a:schemeClr val="tx1"/>
              </a:solidFill>
              <a:latin typeface="微软雅黑" panose="020B0503020204020204" charset="-122"/>
              <a:ea typeface="微软雅黑" panose="020B0503020204020204" charset="-122"/>
              <a:cs typeface="Muli" charset="0"/>
              <a:sym typeface="+mn-ea"/>
            </a:endParaRPr>
          </a:p>
        </p:txBody>
      </p:sp>
      <p:sp>
        <p:nvSpPr>
          <p:cNvPr id="31" name="子内容2"/>
          <p:cNvSpPr txBox="1"/>
          <p:nvPr>
            <p:custDataLst>
              <p:tags r:id="rId8"/>
            </p:custDataLst>
          </p:nvPr>
        </p:nvSpPr>
        <p:spPr>
          <a:xfrm>
            <a:off x="4760595" y="4344628"/>
            <a:ext cx="4144645" cy="1963462"/>
          </a:xfrm>
          <a:prstGeom prst="rect">
            <a:avLst/>
          </a:prstGeom>
          <a:noFill/>
        </p:spPr>
        <p:txBody>
          <a:bodyPr wrap="square" rtlCol="0">
            <a:noAutofit/>
          </a:bodyPr>
          <a:lstStyle/>
          <a:p>
            <a:pPr indent="0" algn="just">
              <a:lnSpc>
                <a:spcPct val="150000"/>
              </a:lnSpc>
              <a:spcBef>
                <a:spcPts val="150"/>
              </a:spcBef>
              <a:spcAft>
                <a:spcPts val="150"/>
              </a:spcAft>
              <a:buClrTx/>
              <a:buSzTx/>
              <a:buFontTx/>
            </a:pPr>
            <a:r>
              <a:rPr lang="en-US" altLang="zh-CN" sz="1025" b="1">
                <a:solidFill>
                  <a:schemeClr val="tx1"/>
                </a:solidFill>
                <a:latin typeface="微软雅黑" panose="020B0503020204020204" charset="-122"/>
                <a:ea typeface="微软雅黑" panose="020B0503020204020204" charset="-122"/>
                <a:sym typeface="+mn-ea"/>
              </a:rPr>
              <a:t>1. </a:t>
            </a:r>
            <a:r>
              <a:rPr lang="zh-CN" altLang="en-US" sz="1025" b="1">
                <a:solidFill>
                  <a:schemeClr val="tx1"/>
                </a:solidFill>
                <a:latin typeface="微软雅黑" panose="020B0503020204020204" charset="-122"/>
                <a:ea typeface="微软雅黑" panose="020B0503020204020204" charset="-122"/>
                <a:sym typeface="+mn-ea"/>
              </a:rPr>
              <a:t>更高的开发效率：</a:t>
            </a:r>
            <a:r>
              <a:rPr lang="en-US" altLang="zh-CN" sz="1025">
                <a:solidFill>
                  <a:schemeClr val="tx1"/>
                </a:solidFill>
                <a:latin typeface="微软雅黑" panose="020B0503020204020204" charset="-122"/>
                <a:ea typeface="微软雅黑" panose="020B0503020204020204" charset="-122"/>
                <a:sym typeface="+mn-ea"/>
              </a:rPr>
              <a:t>SpringBoot</a:t>
            </a:r>
            <a:r>
              <a:rPr lang="zh-CN" altLang="en-US" sz="1025">
                <a:solidFill>
                  <a:schemeClr val="tx1"/>
                </a:solidFill>
                <a:latin typeface="微软雅黑" panose="020B0503020204020204" charset="-122"/>
                <a:ea typeface="微软雅黑" panose="020B0503020204020204" charset="-122"/>
                <a:sym typeface="+mn-ea"/>
              </a:rPr>
              <a:t>框架简化了许多传统</a:t>
            </a:r>
            <a:r>
              <a:rPr lang="en-US" altLang="zh-CN" sz="1025">
                <a:solidFill>
                  <a:schemeClr val="tx1"/>
                </a:solidFill>
                <a:latin typeface="微软雅黑" panose="020B0503020204020204" charset="-122"/>
                <a:ea typeface="微软雅黑" panose="020B0503020204020204" charset="-122"/>
                <a:sym typeface="+mn-ea"/>
              </a:rPr>
              <a:t>Java web</a:t>
            </a:r>
            <a:r>
              <a:rPr lang="zh-CN" altLang="en-US" sz="1025">
                <a:solidFill>
                  <a:schemeClr val="tx1"/>
                </a:solidFill>
                <a:latin typeface="微软雅黑" panose="020B0503020204020204" charset="-122"/>
                <a:ea typeface="微软雅黑" panose="020B0503020204020204" charset="-122"/>
                <a:sym typeface="+mn-ea"/>
              </a:rPr>
              <a:t>开发的繁琐配置过程，大大提高了开发人员的效率。在搭建个人博客管理系统时，使用</a:t>
            </a:r>
            <a:r>
              <a:rPr lang="en-US" altLang="zh-CN" sz="1025">
                <a:solidFill>
                  <a:schemeClr val="tx1"/>
                </a:solidFill>
                <a:latin typeface="微软雅黑" panose="020B0503020204020204" charset="-122"/>
                <a:ea typeface="微软雅黑" panose="020B0503020204020204" charset="-122"/>
                <a:sym typeface="+mn-ea"/>
              </a:rPr>
              <a:t>SpringBoot</a:t>
            </a:r>
            <a:r>
              <a:rPr lang="zh-CN" altLang="en-US" sz="1025">
                <a:solidFill>
                  <a:schemeClr val="tx1"/>
                </a:solidFill>
                <a:latin typeface="微软雅黑" panose="020B0503020204020204" charset="-122"/>
                <a:ea typeface="微软雅黑" panose="020B0503020204020204" charset="-122"/>
                <a:sym typeface="+mn-ea"/>
              </a:rPr>
              <a:t>能够让开发人员专注于业务开发，加快开发速度，降低开发成本。
</a:t>
            </a:r>
            <a:r>
              <a:rPr lang="en-US" altLang="zh-CN" sz="1025" b="1">
                <a:solidFill>
                  <a:schemeClr val="tx1"/>
                </a:solidFill>
                <a:latin typeface="微软雅黑" panose="020B0503020204020204" charset="-122"/>
                <a:ea typeface="微软雅黑" panose="020B0503020204020204" charset="-122"/>
                <a:sym typeface="+mn-ea"/>
              </a:rPr>
              <a:t>2. </a:t>
            </a:r>
            <a:r>
              <a:rPr lang="zh-CN" altLang="en-US" sz="1025" b="1">
                <a:solidFill>
                  <a:schemeClr val="tx1"/>
                </a:solidFill>
                <a:latin typeface="微软雅黑" panose="020B0503020204020204" charset="-122"/>
                <a:ea typeface="微软雅黑" panose="020B0503020204020204" charset="-122"/>
                <a:sym typeface="+mn-ea"/>
              </a:rPr>
              <a:t>更强的可扩展性：</a:t>
            </a:r>
            <a:r>
              <a:rPr lang="zh-CN" altLang="en-US" sz="1025">
                <a:solidFill>
                  <a:schemeClr val="tx1"/>
                </a:solidFill>
                <a:latin typeface="微软雅黑" panose="020B0503020204020204" charset="-122"/>
                <a:ea typeface="微软雅黑" panose="020B0503020204020204" charset="-122"/>
                <a:sym typeface="+mn-ea"/>
              </a:rPr>
              <a:t>随着业务需求的不断变化和扩展，个人博客管理系统也需要不断的更新和升级。</a:t>
            </a:r>
            <a:r>
              <a:rPr lang="en-US" altLang="zh-CN" sz="1025">
                <a:solidFill>
                  <a:schemeClr val="tx1"/>
                </a:solidFill>
                <a:latin typeface="微软雅黑" panose="020B0503020204020204" charset="-122"/>
                <a:ea typeface="微软雅黑" panose="020B0503020204020204" charset="-122"/>
                <a:sym typeface="+mn-ea"/>
              </a:rPr>
              <a:t>SpringBoot</a:t>
            </a:r>
            <a:r>
              <a:rPr lang="zh-CN" altLang="en-US" sz="1025">
                <a:solidFill>
                  <a:schemeClr val="tx1"/>
                </a:solidFill>
                <a:latin typeface="微软雅黑" panose="020B0503020204020204" charset="-122"/>
                <a:ea typeface="微软雅黑" panose="020B0503020204020204" charset="-122"/>
                <a:sym typeface="+mn-ea"/>
              </a:rPr>
              <a:t>框架提供了丰富的插件和工具，能够轻松实现模块化打包、代码热部署等高级功能，更容易实现系统功能的扩展和升级。同时，</a:t>
            </a:r>
            <a:r>
              <a:rPr lang="en-US" altLang="zh-CN" sz="1025">
                <a:solidFill>
                  <a:schemeClr val="tx1"/>
                </a:solidFill>
                <a:latin typeface="微软雅黑" panose="020B0503020204020204" charset="-122"/>
                <a:ea typeface="微软雅黑" panose="020B0503020204020204" charset="-122"/>
                <a:sym typeface="+mn-ea"/>
              </a:rPr>
              <a:t>SpringBoot</a:t>
            </a:r>
            <a:r>
              <a:rPr lang="zh-CN" altLang="en-US" sz="1025">
                <a:solidFill>
                  <a:schemeClr val="tx1"/>
                </a:solidFill>
                <a:latin typeface="微软雅黑" panose="020B0503020204020204" charset="-122"/>
                <a:ea typeface="微软雅黑" panose="020B0503020204020204" charset="-122"/>
                <a:sym typeface="+mn-ea"/>
              </a:rPr>
              <a:t>也提供了很好的支持，可以方便地与其他框架、技术进行集成，适应各种不同的业务需求。</a:t>
            </a:r>
            <a:endParaRPr lang="en-US" sz="1025" dirty="0">
              <a:solidFill>
                <a:schemeClr val="tx1"/>
              </a:solidFill>
              <a:latin typeface="微软雅黑" panose="020B0503020204020204" charset="-122"/>
              <a:ea typeface="微软雅黑" panose="020B0503020204020204" charset="-122"/>
              <a:cs typeface="Muli" charset="0"/>
              <a:sym typeface="+mn-ea"/>
            </a:endParaRPr>
          </a:p>
        </p:txBody>
      </p:sp>
      <p:sp>
        <p:nvSpPr>
          <p:cNvPr id="32" name="序号1"/>
          <p:cNvSpPr txBox="1"/>
          <p:nvPr>
            <p:custDataLst>
              <p:tags r:id="rId9"/>
            </p:custDataLst>
          </p:nvPr>
        </p:nvSpPr>
        <p:spPr>
          <a:xfrm>
            <a:off x="809358" y="3883555"/>
            <a:ext cx="539750" cy="460375"/>
          </a:xfrm>
          <a:prstGeom prst="rect">
            <a:avLst/>
          </a:prstGeom>
          <a:noFill/>
        </p:spPr>
        <p:txBody>
          <a:bodyPr wrap="none" rtlCol="0" anchor="ctr">
            <a:normAutofit/>
          </a:bodyPr>
          <a:lstStyle/>
          <a:p>
            <a:pPr algn="ctr"/>
            <a:r>
              <a:rPr lang="en-US" sz="2000" b="1" dirty="0">
                <a:solidFill>
                  <a:schemeClr val="accent1"/>
                </a:solidFill>
                <a:latin typeface="微软雅黑" panose="020B0503020204020204" charset="-122"/>
                <a:ea typeface="微软雅黑" panose="020B0503020204020204" charset="-122"/>
                <a:cs typeface="Poppins" pitchFamily="2" charset="0"/>
              </a:rPr>
              <a:t>01</a:t>
            </a:r>
          </a:p>
        </p:txBody>
      </p:sp>
      <p:sp>
        <p:nvSpPr>
          <p:cNvPr id="33" name="序号2"/>
          <p:cNvSpPr txBox="1"/>
          <p:nvPr>
            <p:custDataLst>
              <p:tags r:id="rId10"/>
            </p:custDataLst>
          </p:nvPr>
        </p:nvSpPr>
        <p:spPr>
          <a:xfrm>
            <a:off x="4827003" y="3883555"/>
            <a:ext cx="539750" cy="460375"/>
          </a:xfrm>
          <a:prstGeom prst="rect">
            <a:avLst/>
          </a:prstGeom>
          <a:noFill/>
        </p:spPr>
        <p:txBody>
          <a:bodyPr wrap="none" rtlCol="0" anchor="ctr">
            <a:normAutofit/>
          </a:bodyPr>
          <a:lstStyle/>
          <a:p>
            <a:pPr algn="ctr"/>
            <a:r>
              <a:rPr lang="en-US" sz="2000" b="1" dirty="0">
                <a:solidFill>
                  <a:schemeClr val="accent1"/>
                </a:solidFill>
                <a:latin typeface="微软雅黑" panose="020B0503020204020204" charset="-122"/>
                <a:ea typeface="微软雅黑" panose="020B0503020204020204" charset="-122"/>
                <a:cs typeface="Poppins" pitchFamily="2" charset="0"/>
              </a:rPr>
              <a:t>02</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500" fill="hold">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8" dur="500" fill="hold">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9" dur="500" fill="hold">
                                          <p:stCondLst>
                                            <p:cond delay="0"/>
                                          </p:stCondLst>
                                        </p:cTn>
                                        <p:tgtEl>
                                          <p:spTgt spid="3"/>
                                        </p:tgtEl>
                                        <p:attrNameLst>
                                          <p:attrName>style.opacity</p:attrName>
                                        </p:attrNameLst>
                                      </p:cBhvr>
                                      <p:tavLst>
                                        <p:tav tm="0">
                                          <p:val>
                                            <p:strVal val="0"/>
                                          </p:val>
                                        </p:tav>
                                        <p:tav tm="100000">
                                          <p:val>
                                            <p:str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500" fill="hold">
                                          <p:stCondLst>
                                            <p:cond delay="0"/>
                                          </p:stCondLst>
                                        </p:cTn>
                                        <p:tgtEl>
                                          <p:spTgt spid="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3" dur="500" fill="hold">
                                          <p:stCondLst>
                                            <p:cond delay="0"/>
                                          </p:stCondLst>
                                        </p:cTn>
                                        <p:tgtEl>
                                          <p:spTgt spid="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4" dur="500" fill="hold">
                                          <p:stCondLst>
                                            <p:cond delay="0"/>
                                          </p:stCondLst>
                                        </p:cTn>
                                        <p:tgtEl>
                                          <p:spTgt spid="2"/>
                                        </p:tgtEl>
                                        <p:attrNameLst>
                                          <p:attrName>style.opacity</p:attrName>
                                        </p:attrNameLst>
                                      </p:cBhvr>
                                      <p:tavLst>
                                        <p:tav tm="0">
                                          <p:val>
                                            <p:strVal val="0"/>
                                          </p:val>
                                        </p:tav>
                                        <p:tav tm="100000">
                                          <p:val>
                                            <p:strVal val="1"/>
                                          </p:val>
                                        </p:tav>
                                      </p:tavLst>
                                    </p:anim>
                                  </p:childTnLst>
                                </p:cTn>
                              </p:par>
                              <p:par>
                                <p:cTn id="15" presetID="0"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to="" calcmode="lin" valueType="num">
                                      <p:cBhvr>
                                        <p:cTn id="17" dur="500" fill="hold">
                                          <p:stCondLst>
                                            <p:cond delay="0"/>
                                          </p:stCondLst>
                                        </p:cTn>
                                        <p:tgtEl>
                                          <p:spTgt spid="28"/>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8" dur="500" fill="hold">
                                          <p:stCondLst>
                                            <p:cond delay="0"/>
                                          </p:stCondLst>
                                        </p:cTn>
                                        <p:tgtEl>
                                          <p:spTgt spid="28"/>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9" dur="500" fill="hold">
                                          <p:stCondLst>
                                            <p:cond delay="0"/>
                                          </p:stCondLst>
                                        </p:cTn>
                                        <p:tgtEl>
                                          <p:spTgt spid="28"/>
                                        </p:tgtEl>
                                        <p:attrNameLst>
                                          <p:attrName>style.opacity</p:attrName>
                                        </p:attrNameLst>
                                      </p:cBhvr>
                                      <p:tavLst>
                                        <p:tav tm="0">
                                          <p:val>
                                            <p:strVal val="0"/>
                                          </p:val>
                                        </p:tav>
                                        <p:tav tm="100000">
                                          <p:val>
                                            <p:str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to="" calcmode="lin" valueType="num">
                                      <p:cBhvr>
                                        <p:cTn id="22"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3"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4" dur="500" fill="hold">
                                          <p:stCondLst>
                                            <p:cond delay="0"/>
                                          </p:stCondLst>
                                        </p:cTn>
                                        <p:tgtEl>
                                          <p:spTgt spid="4"/>
                                        </p:tgtEl>
                                        <p:attrNameLst>
                                          <p:attrName>style.opacity</p:attrName>
                                        </p:attrNameLst>
                                      </p:cBhvr>
                                      <p:tavLst>
                                        <p:tav tm="0">
                                          <p:val>
                                            <p:strVal val="0"/>
                                          </p:val>
                                        </p:tav>
                                        <p:tav tm="100000">
                                          <p:val>
                                            <p:str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to="" calcmode="lin" valueType="num">
                                      <p:cBhvr>
                                        <p:cTn id="27" dur="500" fill="hold">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8" dur="500" fill="hold">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9" dur="500" fill="hold">
                                          <p:stCondLst>
                                            <p:cond delay="0"/>
                                          </p:stCondLst>
                                        </p:cTn>
                                        <p:tgtEl>
                                          <p:spTgt spid="9"/>
                                        </p:tgtEl>
                                        <p:attrNameLst>
                                          <p:attrName>style.opacity</p:attrName>
                                        </p:attrNameLst>
                                      </p:cBhvr>
                                      <p:tavLst>
                                        <p:tav tm="0">
                                          <p:val>
                                            <p:strVal val="0"/>
                                          </p:val>
                                        </p:tav>
                                        <p:tav tm="100000">
                                          <p:val>
                                            <p:strVal val="1"/>
                                          </p:val>
                                        </p:tav>
                                      </p:tavLst>
                                    </p:anim>
                                  </p:childTnLst>
                                </p:cTn>
                              </p:par>
                              <p:par>
                                <p:cTn id="30" presetID="23" presetClass="entr" presetSubtype="16" fill="hold" grpId="0" nodeType="withEffect">
                                  <p:stCondLst>
                                    <p:cond delay="0"/>
                                  </p:stCondLst>
                                  <p:childTnLst>
                                    <p:set>
                                      <p:cBhvr>
                                        <p:cTn id="31" dur="1" fill="hold">
                                          <p:stCondLst>
                                            <p:cond delay="0"/>
                                          </p:stCondLst>
                                        </p:cTn>
                                        <p:tgtEl>
                                          <p:spTgt spid="8200"/>
                                        </p:tgtEl>
                                        <p:attrNameLst>
                                          <p:attrName>style.visibility</p:attrName>
                                        </p:attrNameLst>
                                      </p:cBhvr>
                                      <p:to>
                                        <p:strVal val="visible"/>
                                      </p:to>
                                    </p:set>
                                    <p:anim to="" calcmode="lin" valueType="num">
                                      <p:cBhvr>
                                        <p:cTn id="32" dur="400" accel="50000" fill="hold">
                                          <p:stCondLst>
                                            <p:cond delay="0"/>
                                          </p:stCondLst>
                                        </p:cTn>
                                        <p:tgtEl>
                                          <p:spTgt spid="8200"/>
                                        </p:tgtEl>
                                        <p:attrNameLst>
                                          <p:attrName>ppt_w</p:attrName>
                                        </p:attrNameLst>
                                      </p:cBhvr>
                                      <p:tavLst>
                                        <p:tav tm="0">
                                          <p:val>
                                            <p:strVal val="0"/>
                                          </p:val>
                                        </p:tav>
                                        <p:tav tm="100000">
                                          <p:val>
                                            <p:strVal val="#ppt_w"/>
                                          </p:val>
                                        </p:tav>
                                      </p:tavLst>
                                    </p:anim>
                                    <p:anim to="" calcmode="lin" valueType="num">
                                      <p:cBhvr>
                                        <p:cTn id="33" dur="400" accel="50000" fill="hold">
                                          <p:stCondLst>
                                            <p:cond delay="0"/>
                                          </p:stCondLst>
                                        </p:cTn>
                                        <p:tgtEl>
                                          <p:spTgt spid="8200"/>
                                        </p:tgtEl>
                                        <p:attrNameLst>
                                          <p:attrName>ppt_h</p:attrName>
                                        </p:attrNameLst>
                                      </p:cBhvr>
                                      <p:tavLst>
                                        <p:tav tm="0">
                                          <p:val>
                                            <p:strVal val="0"/>
                                          </p:val>
                                        </p:tav>
                                        <p:tav tm="100000">
                                          <p:val>
                                            <p:strVal val="#ppt_h"/>
                                          </p:val>
                                        </p:tav>
                                      </p:tavLst>
                                    </p:anim>
                                    <p:anim to="" calcmode="lin" valueType="num">
                                      <p:cBhvr>
                                        <p:cTn id="34" dur="100" autoRev="1" fill="hold">
                                          <p:stCondLst>
                                            <p:cond delay="400"/>
                                          </p:stCondLst>
                                        </p:cTn>
                                        <p:tgtEl>
                                          <p:spTgt spid="8200"/>
                                        </p:tgtEl>
                                        <p:attrNameLst>
                                          <p:attrName>ppt_w</p:attrName>
                                        </p:attrNameLst>
                                      </p:cBhvr>
                                      <p:tavLst>
                                        <p:tav tm="0">
                                          <p:val>
                                            <p:strVal val="#ppt_w"/>
                                          </p:val>
                                        </p:tav>
                                        <p:tav tm="100000">
                                          <p:val>
                                            <p:strVal val="#ppt_w*1.4"/>
                                          </p:val>
                                        </p:tav>
                                      </p:tavLst>
                                    </p:anim>
                                    <p:anim to="" calcmode="lin" valueType="num">
                                      <p:cBhvr>
                                        <p:cTn id="35" dur="100" autoRev="1" fill="hold">
                                          <p:stCondLst>
                                            <p:cond delay="400"/>
                                          </p:stCondLst>
                                        </p:cTn>
                                        <p:tgtEl>
                                          <p:spTgt spid="8200"/>
                                        </p:tgtEl>
                                        <p:attrNameLst>
                                          <p:attrName>ppt_h</p:attrName>
                                        </p:attrNameLst>
                                      </p:cBhvr>
                                      <p:tavLst>
                                        <p:tav tm="0">
                                          <p:val>
                                            <p:strVal val="#ppt_h"/>
                                          </p:val>
                                        </p:tav>
                                        <p:tav tm="100000">
                                          <p:val>
                                            <p:strVal val="#ppt_h*1.4"/>
                                          </p:val>
                                        </p:tav>
                                      </p:tavLst>
                                    </p:anim>
                                  </p:childTnLst>
                                </p:cTn>
                              </p:par>
                              <p:par>
                                <p:cTn id="36" presetID="0" presetClass="entr" presetSubtype="0" fill="hold" nodeType="withEffect">
                                  <p:stCondLst>
                                    <p:cond delay="0"/>
                                  </p:stCondLst>
                                  <p:childTnLst>
                                    <p:set>
                                      <p:cBhvr>
                                        <p:cTn id="37" dur="1" fill="hold">
                                          <p:stCondLst>
                                            <p:cond delay="0"/>
                                          </p:stCondLst>
                                        </p:cTn>
                                        <p:tgtEl>
                                          <p:spTgt spid="5"/>
                                        </p:tgtEl>
                                        <p:attrNameLst>
                                          <p:attrName>style.visibility</p:attrName>
                                        </p:attrNameLst>
                                      </p:cBhvr>
                                      <p:to>
                                        <p:strVal val="visible"/>
                                      </p:to>
                                    </p:set>
                                    <p:anim to="" calcmode="lin" valueType="num">
                                      <p:cBhvr>
                                        <p:cTn id="38" dur="500" fill="hold">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9" dur="500" fill="hold">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0" dur="500" fill="hold">
                                          <p:stCondLst>
                                            <p:cond delay="0"/>
                                          </p:stCondLst>
                                        </p:cTn>
                                        <p:tgtEl>
                                          <p:spTgt spid="5"/>
                                        </p:tgtEl>
                                        <p:attrNameLst>
                                          <p:attrName>style.opacity</p:attrName>
                                        </p:attrNameLst>
                                      </p:cBhvr>
                                      <p:tavLst>
                                        <p:tav tm="0">
                                          <p:val>
                                            <p:strVal val="0"/>
                                          </p:val>
                                        </p:tav>
                                        <p:tav tm="100000">
                                          <p:val>
                                            <p:strVal val="1"/>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to="" calcmode="lin" valueType="num">
                                      <p:cBhvr>
                                        <p:cTn id="43" dur="400" accel="50000" fill="hold">
                                          <p:stCondLst>
                                            <p:cond delay="0"/>
                                          </p:stCondLst>
                                        </p:cTn>
                                        <p:tgtEl>
                                          <p:spTgt spid="10"/>
                                        </p:tgtEl>
                                        <p:attrNameLst>
                                          <p:attrName>ppt_w</p:attrName>
                                        </p:attrNameLst>
                                      </p:cBhvr>
                                      <p:tavLst>
                                        <p:tav tm="0">
                                          <p:val>
                                            <p:strVal val="0"/>
                                          </p:val>
                                        </p:tav>
                                        <p:tav tm="100000">
                                          <p:val>
                                            <p:strVal val="#ppt_w"/>
                                          </p:val>
                                        </p:tav>
                                      </p:tavLst>
                                    </p:anim>
                                    <p:anim to="" calcmode="lin" valueType="num">
                                      <p:cBhvr>
                                        <p:cTn id="44" dur="400" accel="50000" fill="hold">
                                          <p:stCondLst>
                                            <p:cond delay="0"/>
                                          </p:stCondLst>
                                        </p:cTn>
                                        <p:tgtEl>
                                          <p:spTgt spid="10"/>
                                        </p:tgtEl>
                                        <p:attrNameLst>
                                          <p:attrName>ppt_h</p:attrName>
                                        </p:attrNameLst>
                                      </p:cBhvr>
                                      <p:tavLst>
                                        <p:tav tm="0">
                                          <p:val>
                                            <p:strVal val="0"/>
                                          </p:val>
                                        </p:tav>
                                        <p:tav tm="100000">
                                          <p:val>
                                            <p:strVal val="#ppt_h"/>
                                          </p:val>
                                        </p:tav>
                                      </p:tavLst>
                                    </p:anim>
                                    <p:anim to="" calcmode="lin" valueType="num">
                                      <p:cBhvr>
                                        <p:cTn id="45" dur="100" autoRev="1" fill="hold">
                                          <p:stCondLst>
                                            <p:cond delay="400"/>
                                          </p:stCondLst>
                                        </p:cTn>
                                        <p:tgtEl>
                                          <p:spTgt spid="10"/>
                                        </p:tgtEl>
                                        <p:attrNameLst>
                                          <p:attrName>ppt_w</p:attrName>
                                        </p:attrNameLst>
                                      </p:cBhvr>
                                      <p:tavLst>
                                        <p:tav tm="0">
                                          <p:val>
                                            <p:strVal val="#ppt_w"/>
                                          </p:val>
                                        </p:tav>
                                        <p:tav tm="100000">
                                          <p:val>
                                            <p:strVal val="#ppt_w*1.4"/>
                                          </p:val>
                                        </p:tav>
                                      </p:tavLst>
                                    </p:anim>
                                    <p:anim to="" calcmode="lin" valueType="num">
                                      <p:cBhvr>
                                        <p:cTn id="46" dur="100" autoRev="1" fill="hold">
                                          <p:stCondLst>
                                            <p:cond delay="400"/>
                                          </p:stCondLst>
                                        </p:cTn>
                                        <p:tgtEl>
                                          <p:spTgt spid="10"/>
                                        </p:tgtEl>
                                        <p:attrNameLst>
                                          <p:attrName>ppt_h</p:attrName>
                                        </p:attrNameLst>
                                      </p:cBhvr>
                                      <p:tavLst>
                                        <p:tav tm="0">
                                          <p:val>
                                            <p:strVal val="#ppt_h"/>
                                          </p:val>
                                        </p:tav>
                                        <p:tav tm="100000">
                                          <p:val>
                                            <p:strVal val="#ppt_h*1.4"/>
                                          </p:val>
                                        </p:tav>
                                      </p:tavLst>
                                    </p:anim>
                                  </p:childTnLst>
                                </p:cTn>
                              </p:par>
                              <p:par>
                                <p:cTn id="47" presetID="23" presetClass="entr" presetSubtype="16"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to="" calcmode="lin" valueType="num">
                                      <p:cBhvr>
                                        <p:cTn id="49" dur="400" accel="50000" fill="hold">
                                          <p:stCondLst>
                                            <p:cond delay="0"/>
                                          </p:stCondLst>
                                        </p:cTn>
                                        <p:tgtEl>
                                          <p:spTgt spid="29"/>
                                        </p:tgtEl>
                                        <p:attrNameLst>
                                          <p:attrName>ppt_w</p:attrName>
                                        </p:attrNameLst>
                                      </p:cBhvr>
                                      <p:tavLst>
                                        <p:tav tm="0">
                                          <p:val>
                                            <p:strVal val="0"/>
                                          </p:val>
                                        </p:tav>
                                        <p:tav tm="100000">
                                          <p:val>
                                            <p:strVal val="#ppt_w"/>
                                          </p:val>
                                        </p:tav>
                                      </p:tavLst>
                                    </p:anim>
                                    <p:anim to="" calcmode="lin" valueType="num">
                                      <p:cBhvr>
                                        <p:cTn id="50" dur="400" accel="50000" fill="hold">
                                          <p:stCondLst>
                                            <p:cond delay="0"/>
                                          </p:stCondLst>
                                        </p:cTn>
                                        <p:tgtEl>
                                          <p:spTgt spid="29"/>
                                        </p:tgtEl>
                                        <p:attrNameLst>
                                          <p:attrName>ppt_h</p:attrName>
                                        </p:attrNameLst>
                                      </p:cBhvr>
                                      <p:tavLst>
                                        <p:tav tm="0">
                                          <p:val>
                                            <p:strVal val="0"/>
                                          </p:val>
                                        </p:tav>
                                        <p:tav tm="100000">
                                          <p:val>
                                            <p:strVal val="#ppt_h"/>
                                          </p:val>
                                        </p:tav>
                                      </p:tavLst>
                                    </p:anim>
                                    <p:anim to="" calcmode="lin" valueType="num">
                                      <p:cBhvr>
                                        <p:cTn id="51" dur="100" autoRev="1" fill="hold">
                                          <p:stCondLst>
                                            <p:cond delay="400"/>
                                          </p:stCondLst>
                                        </p:cTn>
                                        <p:tgtEl>
                                          <p:spTgt spid="29"/>
                                        </p:tgtEl>
                                        <p:attrNameLst>
                                          <p:attrName>ppt_w</p:attrName>
                                        </p:attrNameLst>
                                      </p:cBhvr>
                                      <p:tavLst>
                                        <p:tav tm="0">
                                          <p:val>
                                            <p:strVal val="#ppt_w"/>
                                          </p:val>
                                        </p:tav>
                                        <p:tav tm="100000">
                                          <p:val>
                                            <p:strVal val="#ppt_w*1.4"/>
                                          </p:val>
                                        </p:tav>
                                      </p:tavLst>
                                    </p:anim>
                                    <p:anim to="" calcmode="lin" valueType="num">
                                      <p:cBhvr>
                                        <p:cTn id="52" dur="100" autoRev="1" fill="hold">
                                          <p:stCondLst>
                                            <p:cond delay="400"/>
                                          </p:stCondLst>
                                        </p:cTn>
                                        <p:tgtEl>
                                          <p:spTgt spid="29"/>
                                        </p:tgtEl>
                                        <p:attrNameLst>
                                          <p:attrName>ppt_h</p:attrName>
                                        </p:attrNameLst>
                                      </p:cBhvr>
                                      <p:tavLst>
                                        <p:tav tm="0">
                                          <p:val>
                                            <p:strVal val="#ppt_h"/>
                                          </p:val>
                                        </p:tav>
                                        <p:tav tm="100000">
                                          <p:val>
                                            <p:strVal val="#ppt_h*1.4"/>
                                          </p:val>
                                        </p:tav>
                                      </p:tavLst>
                                    </p:anim>
                                  </p:childTnLst>
                                </p:cTn>
                              </p:par>
                              <p:par>
                                <p:cTn id="53" presetID="0"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to="" calcmode="lin" valueType="num">
                                      <p:cBhvr>
                                        <p:cTn id="55" dur="500" fill="hold">
                                          <p:stCondLst>
                                            <p:cond delay="0"/>
                                          </p:stCondLst>
                                        </p:cTn>
                                        <p:tgtEl>
                                          <p:spTgt spid="30"/>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6" dur="500" fill="hold">
                                          <p:stCondLst>
                                            <p:cond delay="0"/>
                                          </p:stCondLst>
                                        </p:cTn>
                                        <p:tgtEl>
                                          <p:spTgt spid="30"/>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7" dur="500" fill="hold">
                                          <p:stCondLst>
                                            <p:cond delay="0"/>
                                          </p:stCondLst>
                                        </p:cTn>
                                        <p:tgtEl>
                                          <p:spTgt spid="30"/>
                                        </p:tgtEl>
                                        <p:attrNameLst>
                                          <p:attrName>style.opacity</p:attrName>
                                        </p:attrNameLst>
                                      </p:cBhvr>
                                      <p:tavLst>
                                        <p:tav tm="0">
                                          <p:val>
                                            <p:strVal val="0"/>
                                          </p:val>
                                        </p:tav>
                                        <p:tav tm="100000">
                                          <p:val>
                                            <p:strVal val="1"/>
                                          </p:val>
                                        </p:tav>
                                      </p:tavLst>
                                    </p:anim>
                                  </p:childTnLst>
                                </p:cTn>
                              </p:par>
                              <p:par>
                                <p:cTn id="58" presetID="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 to="" calcmode="lin" valueType="num">
                                      <p:cBhvr>
                                        <p:cTn id="60" dur="500" fill="hold">
                                          <p:stCondLst>
                                            <p:cond delay="0"/>
                                          </p:stCondLst>
                                        </p:cTn>
                                        <p:tgtEl>
                                          <p:spTgt spid="31"/>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61" dur="500" fill="hold">
                                          <p:stCondLst>
                                            <p:cond delay="0"/>
                                          </p:stCondLst>
                                        </p:cTn>
                                        <p:tgtEl>
                                          <p:spTgt spid="31"/>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62" dur="500" fill="hold">
                                          <p:stCondLst>
                                            <p:cond delay="0"/>
                                          </p:stCondLst>
                                        </p:cTn>
                                        <p:tgtEl>
                                          <p:spTgt spid="31"/>
                                        </p:tgtEl>
                                        <p:attrNameLst>
                                          <p:attrName>style.opacity</p:attrName>
                                        </p:attrNameLst>
                                      </p:cBhvr>
                                      <p:tavLst>
                                        <p:tav tm="0">
                                          <p:val>
                                            <p:strVal val="0"/>
                                          </p:val>
                                        </p:tav>
                                        <p:tav tm="100000">
                                          <p:val>
                                            <p:strVal val="1"/>
                                          </p:val>
                                        </p:tav>
                                      </p:tavLst>
                                    </p:anim>
                                  </p:childTnLst>
                                </p:cTn>
                              </p:par>
                              <p:par>
                                <p:cTn id="63" presetID="23" presetClass="entr" presetSubtype="16"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 to="" calcmode="lin" valueType="num">
                                      <p:cBhvr>
                                        <p:cTn id="65" dur="400" accel="50000" fill="hold">
                                          <p:stCondLst>
                                            <p:cond delay="0"/>
                                          </p:stCondLst>
                                        </p:cTn>
                                        <p:tgtEl>
                                          <p:spTgt spid="32"/>
                                        </p:tgtEl>
                                        <p:attrNameLst>
                                          <p:attrName>ppt_w</p:attrName>
                                        </p:attrNameLst>
                                      </p:cBhvr>
                                      <p:tavLst>
                                        <p:tav tm="0">
                                          <p:val>
                                            <p:strVal val="0"/>
                                          </p:val>
                                        </p:tav>
                                        <p:tav tm="100000">
                                          <p:val>
                                            <p:strVal val="#ppt_w"/>
                                          </p:val>
                                        </p:tav>
                                      </p:tavLst>
                                    </p:anim>
                                    <p:anim to="" calcmode="lin" valueType="num">
                                      <p:cBhvr>
                                        <p:cTn id="66" dur="400" accel="50000" fill="hold">
                                          <p:stCondLst>
                                            <p:cond delay="0"/>
                                          </p:stCondLst>
                                        </p:cTn>
                                        <p:tgtEl>
                                          <p:spTgt spid="32"/>
                                        </p:tgtEl>
                                        <p:attrNameLst>
                                          <p:attrName>ppt_h</p:attrName>
                                        </p:attrNameLst>
                                      </p:cBhvr>
                                      <p:tavLst>
                                        <p:tav tm="0">
                                          <p:val>
                                            <p:strVal val="0"/>
                                          </p:val>
                                        </p:tav>
                                        <p:tav tm="100000">
                                          <p:val>
                                            <p:strVal val="#ppt_h"/>
                                          </p:val>
                                        </p:tav>
                                      </p:tavLst>
                                    </p:anim>
                                    <p:anim to="" calcmode="lin" valueType="num">
                                      <p:cBhvr>
                                        <p:cTn id="67" dur="100" autoRev="1" fill="hold">
                                          <p:stCondLst>
                                            <p:cond delay="400"/>
                                          </p:stCondLst>
                                        </p:cTn>
                                        <p:tgtEl>
                                          <p:spTgt spid="32"/>
                                        </p:tgtEl>
                                        <p:attrNameLst>
                                          <p:attrName>ppt_w</p:attrName>
                                        </p:attrNameLst>
                                      </p:cBhvr>
                                      <p:tavLst>
                                        <p:tav tm="0">
                                          <p:val>
                                            <p:strVal val="#ppt_w"/>
                                          </p:val>
                                        </p:tav>
                                        <p:tav tm="100000">
                                          <p:val>
                                            <p:strVal val="#ppt_w*1.4"/>
                                          </p:val>
                                        </p:tav>
                                      </p:tavLst>
                                    </p:anim>
                                    <p:anim to="" calcmode="lin" valueType="num">
                                      <p:cBhvr>
                                        <p:cTn id="68" dur="100" autoRev="1" fill="hold">
                                          <p:stCondLst>
                                            <p:cond delay="400"/>
                                          </p:stCondLst>
                                        </p:cTn>
                                        <p:tgtEl>
                                          <p:spTgt spid="32"/>
                                        </p:tgtEl>
                                        <p:attrNameLst>
                                          <p:attrName>ppt_h</p:attrName>
                                        </p:attrNameLst>
                                      </p:cBhvr>
                                      <p:tavLst>
                                        <p:tav tm="0">
                                          <p:val>
                                            <p:strVal val="#ppt_h"/>
                                          </p:val>
                                        </p:tav>
                                        <p:tav tm="100000">
                                          <p:val>
                                            <p:strVal val="#ppt_h*1.4"/>
                                          </p:val>
                                        </p:tav>
                                      </p:tavLst>
                                    </p:anim>
                                  </p:childTnLst>
                                </p:cTn>
                              </p:par>
                              <p:par>
                                <p:cTn id="69" presetID="23" presetClass="entr" presetSubtype="16"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anim to="" calcmode="lin" valueType="num">
                                      <p:cBhvr>
                                        <p:cTn id="71" dur="400" accel="50000" fill="hold">
                                          <p:stCondLst>
                                            <p:cond delay="0"/>
                                          </p:stCondLst>
                                        </p:cTn>
                                        <p:tgtEl>
                                          <p:spTgt spid="33"/>
                                        </p:tgtEl>
                                        <p:attrNameLst>
                                          <p:attrName>ppt_w</p:attrName>
                                        </p:attrNameLst>
                                      </p:cBhvr>
                                      <p:tavLst>
                                        <p:tav tm="0">
                                          <p:val>
                                            <p:strVal val="0"/>
                                          </p:val>
                                        </p:tav>
                                        <p:tav tm="100000">
                                          <p:val>
                                            <p:strVal val="#ppt_w"/>
                                          </p:val>
                                        </p:tav>
                                      </p:tavLst>
                                    </p:anim>
                                    <p:anim to="" calcmode="lin" valueType="num">
                                      <p:cBhvr>
                                        <p:cTn id="72" dur="400" accel="50000" fill="hold">
                                          <p:stCondLst>
                                            <p:cond delay="0"/>
                                          </p:stCondLst>
                                        </p:cTn>
                                        <p:tgtEl>
                                          <p:spTgt spid="33"/>
                                        </p:tgtEl>
                                        <p:attrNameLst>
                                          <p:attrName>ppt_h</p:attrName>
                                        </p:attrNameLst>
                                      </p:cBhvr>
                                      <p:tavLst>
                                        <p:tav tm="0">
                                          <p:val>
                                            <p:strVal val="0"/>
                                          </p:val>
                                        </p:tav>
                                        <p:tav tm="100000">
                                          <p:val>
                                            <p:strVal val="#ppt_h"/>
                                          </p:val>
                                        </p:tav>
                                      </p:tavLst>
                                    </p:anim>
                                    <p:anim to="" calcmode="lin" valueType="num">
                                      <p:cBhvr>
                                        <p:cTn id="73" dur="100" autoRev="1" fill="hold">
                                          <p:stCondLst>
                                            <p:cond delay="400"/>
                                          </p:stCondLst>
                                        </p:cTn>
                                        <p:tgtEl>
                                          <p:spTgt spid="33"/>
                                        </p:tgtEl>
                                        <p:attrNameLst>
                                          <p:attrName>ppt_w</p:attrName>
                                        </p:attrNameLst>
                                      </p:cBhvr>
                                      <p:tavLst>
                                        <p:tav tm="0">
                                          <p:val>
                                            <p:strVal val="#ppt_w"/>
                                          </p:val>
                                        </p:tav>
                                        <p:tav tm="100000">
                                          <p:val>
                                            <p:strVal val="#ppt_w*1.4"/>
                                          </p:val>
                                        </p:tav>
                                      </p:tavLst>
                                    </p:anim>
                                    <p:anim to="" calcmode="lin" valueType="num">
                                      <p:cBhvr>
                                        <p:cTn id="74" dur="100" autoRev="1" fill="hold">
                                          <p:stCondLst>
                                            <p:cond delay="400"/>
                                          </p:stCondLst>
                                        </p:cTn>
                                        <p:tgtEl>
                                          <p:spTgt spid="33"/>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 grpId="0" animBg="1"/>
      <p:bldP spid="28" grpId="0" animBg="1"/>
      <p:bldP spid="4" grpId="0" animBg="1"/>
      <p:bldP spid="9" grpId="0" animBg="1"/>
      <p:bldP spid="8200" grpId="0"/>
      <p:bldP spid="10" grpId="0"/>
      <p:bldP spid="29" grpId="0"/>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 name="矩形 1"/>
          <p:cNvSpPr/>
          <p:nvPr/>
        </p:nvSpPr>
        <p:spPr>
          <a:xfrm>
            <a:off x="0" y="2217419"/>
            <a:ext cx="12192000" cy="2423160"/>
          </a:xfrm>
          <a:prstGeom prst="rect">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矩形: 圆角 2"/>
          <p:cNvSpPr/>
          <p:nvPr/>
        </p:nvSpPr>
        <p:spPr>
          <a:xfrm rot="2834801">
            <a:off x="1149731" y="1784821"/>
            <a:ext cx="3288356" cy="3288356"/>
          </a:xfrm>
          <a:prstGeom prst="roundRect">
            <a:avLst>
              <a:gd name="adj" fmla="val 104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序号"/>
          <p:cNvSpPr txBox="1"/>
          <p:nvPr>
            <p:custDataLst>
              <p:tags r:id="rId2"/>
            </p:custDataLst>
          </p:nvPr>
        </p:nvSpPr>
        <p:spPr>
          <a:xfrm>
            <a:off x="1097280" y="2922270"/>
            <a:ext cx="3673475" cy="10915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b="1">
                <a:solidFill>
                  <a:schemeClr val="tx2"/>
                </a:solidFill>
                <a:latin typeface="微软雅黑" panose="020B0503020204020204" pitchFamily="34" charset="-122"/>
                <a:ea typeface="微软雅黑" panose="020B0503020204020204" pitchFamily="34" charset="-122"/>
              </a:rPr>
              <a:t>PART 05</a:t>
            </a:r>
            <a:endParaRPr lang="en-US" altLang="zh-CN" sz="6000" b="1" dirty="0">
              <a:solidFill>
                <a:schemeClr val="tx2"/>
              </a:solidFill>
              <a:latin typeface="微软雅黑" panose="020B0503020204020204" pitchFamily="34" charset="-122"/>
              <a:ea typeface="微软雅黑" panose="020B0503020204020204" pitchFamily="34" charset="-122"/>
            </a:endParaRPr>
          </a:p>
        </p:txBody>
      </p:sp>
      <p:sp>
        <p:nvSpPr>
          <p:cNvPr id="5" name="标题"/>
          <p:cNvSpPr txBox="1"/>
          <p:nvPr>
            <p:custDataLst>
              <p:tags r:id="rId3"/>
            </p:custDataLst>
          </p:nvPr>
        </p:nvSpPr>
        <p:spPr>
          <a:xfrm>
            <a:off x="5366443" y="2750402"/>
            <a:ext cx="6355080" cy="1015663"/>
          </a:xfrm>
          <a:prstGeom prst="rect">
            <a:avLst/>
          </a:prstGeom>
          <a:noFill/>
        </p:spPr>
        <p:txBody>
          <a:bodyPr wrap="square" rtlCol="0">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b="1">
                <a:solidFill>
                  <a:schemeClr val="accent1"/>
                </a:solidFill>
                <a:latin typeface="微软雅黑" panose="020B0503020204020204" pitchFamily="34" charset="-122"/>
                <a:ea typeface="微软雅黑" panose="020B0503020204020204" pitchFamily="34" charset="-122"/>
              </a:rPr>
              <a:t>致谢、参考文献</a:t>
            </a:r>
            <a:endParaRPr lang="zh-CN" altLang="en-US" sz="6000" b="1" dirty="0">
              <a:solidFill>
                <a:schemeClr val="accent1"/>
              </a:solidFill>
              <a:latin typeface="微软雅黑" panose="020B0503020204020204" pitchFamily="34" charset="-122"/>
              <a:ea typeface="微软雅黑" panose="020B0503020204020204" pitchFamily="34" charset="-122"/>
            </a:endParaRPr>
          </a:p>
        </p:txBody>
      </p:sp>
      <p:sp>
        <p:nvSpPr>
          <p:cNvPr id="6" name="副标题"/>
          <p:cNvSpPr txBox="1"/>
          <p:nvPr>
            <p:custDataLst>
              <p:tags r:id="rId4"/>
            </p:custDataLst>
          </p:nvPr>
        </p:nvSpPr>
        <p:spPr>
          <a:xfrm>
            <a:off x="5366442" y="3751867"/>
            <a:ext cx="5728277" cy="400110"/>
          </a:xfrm>
          <a:prstGeom prst="rect">
            <a:avLst/>
          </a:prstGeom>
          <a:noFill/>
        </p:spPr>
        <p:txBody>
          <a:bodyPr wrap="square" rtlCol="0">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solidFill>
                  <a:schemeClr val="accent1"/>
                </a:solidFill>
                <a:latin typeface="微软雅黑" panose="020B0503020204020204" pitchFamily="34" charset="-122"/>
                <a:ea typeface="微软雅黑" panose="020B0503020204020204" pitchFamily="34" charset="-122"/>
              </a:rPr>
              <a:t>Acknowledgements, References.</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7" name="矩形: 圆角 6"/>
          <p:cNvSpPr/>
          <p:nvPr/>
        </p:nvSpPr>
        <p:spPr>
          <a:xfrm rot="2834801">
            <a:off x="997277" y="1632369"/>
            <a:ext cx="3593262" cy="3593262"/>
          </a:xfrm>
          <a:prstGeom prst="roundRect">
            <a:avLst>
              <a:gd name="adj" fmla="val 10404"/>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par>
                                <p:cTn id="28" presetID="23" presetClass="entr" presetSubtype="288"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p:cTn id="30" dur="500" fill="hold"/>
                                        <p:tgtEl>
                                          <p:spTgt spid="7"/>
                                        </p:tgtEl>
                                        <p:attrNameLst>
                                          <p:attrName>ppt_w</p:attrName>
                                        </p:attrNameLst>
                                      </p:cBhvr>
                                      <p:tavLst>
                                        <p:tav tm="0">
                                          <p:val>
                                            <p:strVal val="4/3*#ppt_w"/>
                                          </p:val>
                                        </p:tav>
                                        <p:tav tm="100000">
                                          <p:val>
                                            <p:strVal val="#ppt_w"/>
                                          </p:val>
                                        </p:tav>
                                      </p:tavLst>
                                    </p:anim>
                                    <p:anim calcmode="lin" valueType="num">
                                      <p:cBhvr>
                                        <p:cTn id="31"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 name="背景">
            <a:extLst>
              <a:ext uri="{FF2B5EF4-FFF2-40B4-BE49-F238E27FC236}">
                <a16:creationId xmlns:a16="http://schemas.microsoft.com/office/drawing/2014/main" id="{E87F803D-EF84-AD78-E2C5-CF3CAA722F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隶书" panose="02010509060101010101" pitchFamily="49" charset="-122"/>
              <a:cs typeface="+mn-cs"/>
            </a:endParaRPr>
          </a:p>
        </p:txBody>
      </p:sp>
      <p:cxnSp>
        <p:nvCxnSpPr>
          <p:cNvPr id="23" name="!!平滑1"/>
          <p:cNvCxnSpPr/>
          <p:nvPr/>
        </p:nvCxnSpPr>
        <p:spPr>
          <a:xfrm>
            <a:off x="10182828" y="5768738"/>
            <a:ext cx="200917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平滑3"/>
          <p:cNvSpPr/>
          <p:nvPr>
            <p:custDataLst>
              <p:tags r:id="rId2"/>
            </p:custDataLst>
          </p:nvPr>
        </p:nvSpPr>
        <p:spPr>
          <a:xfrm>
            <a:off x="1270" y="3138170"/>
            <a:ext cx="3736243" cy="371983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884" h="5858">
                <a:moveTo>
                  <a:pt x="2" y="0"/>
                </a:moveTo>
                <a:cubicBezTo>
                  <a:pt x="3225" y="0"/>
                  <a:pt x="5843" y="2592"/>
                  <a:pt x="5884" y="5806"/>
                </a:cubicBezTo>
                <a:lnTo>
                  <a:pt x="5884" y="5858"/>
                </a:lnTo>
                <a:lnTo>
                  <a:pt x="0" y="5858"/>
                </a:lnTo>
                <a:lnTo>
                  <a:pt x="0" y="0"/>
                </a:lnTo>
                <a:lnTo>
                  <a:pt x="2" y="0"/>
                </a:lnTo>
                <a:close/>
              </a:path>
            </a:pathLst>
          </a:custGeom>
          <a:gradFill flip="none" rotWithShape="1">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dirty="0">
              <a:solidFill>
                <a:schemeClr val="tx1"/>
              </a:solidFill>
              <a:latin typeface="微软雅黑" panose="020B0503020204020204" pitchFamily="34" charset="-122"/>
              <a:ea typeface="微软雅黑" panose="020B0503020204020204" pitchFamily="34" charset="-122"/>
              <a:sym typeface="+mn-ea"/>
            </a:endParaRPr>
          </a:p>
        </p:txBody>
      </p:sp>
      <p:sp>
        <p:nvSpPr>
          <p:cNvPr id="33" name="图片2"/>
          <p:cNvSpPr/>
          <p:nvPr>
            <p:custDataLst>
              <p:tags r:id="rId3"/>
            </p:custDataLst>
          </p:nvPr>
        </p:nvSpPr>
        <p:spPr>
          <a:xfrm>
            <a:off x="5146675" y="2962910"/>
            <a:ext cx="3362960" cy="3363595"/>
          </a:xfrm>
          <a:prstGeom prst="ellipse">
            <a:avLst/>
          </a:prstGeom>
          <a:blipFill dpi="0" rotWithShape="0">
            <a:blip r:embed="rId9"/>
            <a:srcRect/>
            <a:stretch>
              <a:fillRect l="-10" r="-1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6" name="图片1"/>
          <p:cNvSpPr/>
          <p:nvPr>
            <p:custDataLst>
              <p:tags r:id="rId4"/>
            </p:custDataLst>
          </p:nvPr>
        </p:nvSpPr>
        <p:spPr>
          <a:xfrm>
            <a:off x="1536065" y="2962275"/>
            <a:ext cx="3364230" cy="3364230"/>
          </a:xfrm>
          <a:prstGeom prst="ellipse">
            <a:avLst/>
          </a:prstGeom>
          <a:blipFill dpi="0" rotWithShape="0">
            <a:blip r:embed="rId10"/>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
        <p:nvSpPr>
          <p:cNvPr id="10" name="标题"/>
          <p:cNvSpPr txBox="1"/>
          <p:nvPr>
            <p:custDataLst>
              <p:tags r:id="rId5"/>
            </p:custDataLst>
          </p:nvPr>
        </p:nvSpPr>
        <p:spPr>
          <a:xfrm>
            <a:off x="1410970" y="499745"/>
            <a:ext cx="9876155" cy="768350"/>
          </a:xfrm>
          <a:prstGeom prst="rect">
            <a:avLst/>
          </a:prstGeom>
          <a:noFill/>
        </p:spPr>
        <p:txBody>
          <a:bodyPr wrap="square" rtlCol="0" anchor="ctr" anchorCtr="0">
            <a:normAutofit fontScale="55000" lnSpcReduction="20000"/>
          </a:bodyPr>
          <a:lstStyle/>
          <a:p>
            <a:r>
              <a:rPr lang="zh-CN" altLang="en-US" sz="3200" b="1">
                <a:solidFill>
                  <a:schemeClr val="accent1"/>
                </a:solidFill>
                <a:latin typeface="微软雅黑" panose="020B0503020204020204" pitchFamily="34" charset="-122"/>
                <a:ea typeface="微软雅黑" panose="020B0503020204020204" pitchFamily="34" charset="-122"/>
              </a:rPr>
              <a:t>致谢：感谢众多开源组织参考文献：详尽且广泛的文献库致谢：项目使用框架社区参考文献：对项目建设启发深远的书籍致谢：参与者大力支持参考文献：开拓者的技巧分享致谢：团结合作精神参考文献：技术博客对技能的提升致谢：团队努力完成项目参考文献：领先技术的期刊研究</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11" name="内容"/>
          <p:cNvSpPr/>
          <p:nvPr>
            <p:custDataLst>
              <p:tags r:id="rId6"/>
            </p:custDataLst>
          </p:nvPr>
        </p:nvSpPr>
        <p:spPr>
          <a:xfrm>
            <a:off x="1410970" y="1268095"/>
            <a:ext cx="9810115" cy="1345565"/>
          </a:xfrm>
          <a:prstGeom prst="rect">
            <a:avLst/>
          </a:prstGeom>
        </p:spPr>
        <p:txBody>
          <a:bodyPr wrap="square">
            <a:normAutofit/>
          </a:bodyPr>
          <a:lstStyle/>
          <a:p>
            <a:pPr algn="just">
              <a:lnSpc>
                <a:spcPct val="150000"/>
              </a:lnSpc>
              <a:spcBef>
                <a:spcPts val="300"/>
              </a:spcBef>
              <a:spcAft>
                <a:spcPts val="300"/>
              </a:spcAft>
            </a:pPr>
            <a:r>
              <a:rPr lang="en-US" altLang="zh-CN" sz="1200">
                <a:latin typeface="微软雅黑" panose="020B0503020204020204" pitchFamily="34" charset="-122"/>
                <a:ea typeface="微软雅黑" panose="020B0503020204020204" pitchFamily="34" charset="-122"/>
                <a:cs typeface="思源黑体 CN Normal" panose="020B0400000000000000" charset="-122"/>
              </a:rPr>
              <a:t>1. </a:t>
            </a:r>
            <a:r>
              <a:rPr lang="zh-CN" altLang="en-US" sz="1200">
                <a:latin typeface="微软雅黑" panose="020B0503020204020204" pitchFamily="34" charset="-122"/>
                <a:ea typeface="微软雅黑" panose="020B0503020204020204" pitchFamily="34" charset="-122"/>
                <a:cs typeface="思源黑体 CN Normal" panose="020B0400000000000000" charset="-122"/>
              </a:rPr>
              <a:t>项目中使用的</a:t>
            </a:r>
            <a:r>
              <a:rPr lang="en-US" altLang="zh-CN" sz="1200">
                <a:latin typeface="微软雅黑" panose="020B0503020204020204" pitchFamily="34" charset="-122"/>
                <a:ea typeface="微软雅黑" panose="020B0503020204020204" pitchFamily="34" charset="-122"/>
                <a:cs typeface="思源黑体 CN Normal" panose="020B0400000000000000" charset="-122"/>
              </a:rPr>
              <a:t>SpringBoot</a:t>
            </a:r>
            <a:r>
              <a:rPr lang="zh-CN" altLang="en-US" sz="1200">
                <a:latin typeface="微软雅黑" panose="020B0503020204020204" pitchFamily="34" charset="-122"/>
                <a:ea typeface="微软雅黑" panose="020B0503020204020204" pitchFamily="34" charset="-122"/>
                <a:cs typeface="思源黑体 CN Normal" panose="020B0400000000000000" charset="-122"/>
              </a:rPr>
              <a:t>框架是当下最流行的</a:t>
            </a:r>
            <a:r>
              <a:rPr lang="en-US" altLang="zh-CN" sz="1200">
                <a:latin typeface="微软雅黑" panose="020B0503020204020204" pitchFamily="34" charset="-122"/>
                <a:ea typeface="微软雅黑" panose="020B0503020204020204" pitchFamily="34" charset="-122"/>
                <a:cs typeface="思源黑体 CN Normal" panose="020B0400000000000000" charset="-122"/>
              </a:rPr>
              <a:t>Web</a:t>
            </a:r>
            <a:r>
              <a:rPr lang="zh-CN" altLang="en-US" sz="1200">
                <a:latin typeface="微软雅黑" panose="020B0503020204020204" pitchFamily="34" charset="-122"/>
                <a:ea typeface="微软雅黑" panose="020B0503020204020204" pitchFamily="34" charset="-122"/>
                <a:cs typeface="思源黑体 CN Normal" panose="020B0400000000000000" charset="-122"/>
              </a:rPr>
              <a:t>应用开发框架之一，其高效、简洁的设计理念为项目的开发和维护提供了强有力的支持。
</a:t>
            </a:r>
            <a:r>
              <a:rPr lang="en-US" altLang="zh-CN" sz="1200">
                <a:latin typeface="微软雅黑" panose="020B0503020204020204" pitchFamily="34" charset="-122"/>
                <a:ea typeface="微软雅黑" panose="020B0503020204020204" pitchFamily="34" charset="-122"/>
                <a:cs typeface="思源黑体 CN Normal" panose="020B0400000000000000" charset="-122"/>
              </a:rPr>
              <a:t>2. </a:t>
            </a:r>
            <a:r>
              <a:rPr lang="zh-CN" altLang="en-US" sz="1200">
                <a:latin typeface="微软雅黑" panose="020B0503020204020204" pitchFamily="34" charset="-122"/>
                <a:ea typeface="微软雅黑" panose="020B0503020204020204" pitchFamily="34" charset="-122"/>
                <a:cs typeface="思源黑体 CN Normal" panose="020B0400000000000000" charset="-122"/>
              </a:rPr>
              <a:t>开源社区的众多贡献者和参考文献为项目的整体设计和实现提供了全面、详实的知识和信息支持，对于研究和探索基于</a:t>
            </a:r>
            <a:r>
              <a:rPr lang="en-US" altLang="zh-CN" sz="1200">
                <a:latin typeface="微软雅黑" panose="020B0503020204020204" pitchFamily="34" charset="-122"/>
                <a:ea typeface="微软雅黑" panose="020B0503020204020204" pitchFamily="34" charset="-122"/>
                <a:cs typeface="思源黑体 CN Normal" panose="020B0400000000000000" charset="-122"/>
              </a:rPr>
              <a:t>SpringBoot</a:t>
            </a:r>
            <a:r>
              <a:rPr lang="zh-CN" altLang="en-US" sz="1200">
                <a:latin typeface="微软雅黑" panose="020B0503020204020204" pitchFamily="34" charset="-122"/>
                <a:ea typeface="微软雅黑" panose="020B0503020204020204" pitchFamily="34" charset="-122"/>
                <a:cs typeface="思源黑体 CN Normal" panose="020B0400000000000000" charset="-122"/>
              </a:rPr>
              <a:t>的</a:t>
            </a:r>
            <a:r>
              <a:rPr lang="en-US" altLang="zh-CN" sz="1200">
                <a:latin typeface="微软雅黑" panose="020B0503020204020204" pitchFamily="34" charset="-122"/>
                <a:ea typeface="微软雅黑" panose="020B0503020204020204" pitchFamily="34" charset="-122"/>
                <a:cs typeface="思源黑体 CN Normal" panose="020B0400000000000000" charset="-122"/>
              </a:rPr>
              <a:t>Web</a:t>
            </a:r>
            <a:r>
              <a:rPr lang="zh-CN" altLang="en-US" sz="1200">
                <a:latin typeface="微软雅黑" panose="020B0503020204020204" pitchFamily="34" charset="-122"/>
                <a:ea typeface="微软雅黑" panose="020B0503020204020204" pitchFamily="34" charset="-122"/>
                <a:cs typeface="思源黑体 CN Normal" panose="020B0400000000000000" charset="-122"/>
              </a:rPr>
              <a:t>应用开发也有重要的启示作用。
</a:t>
            </a:r>
            <a:r>
              <a:rPr lang="en-US" altLang="zh-CN" sz="1200">
                <a:latin typeface="微软雅黑" panose="020B0503020204020204" pitchFamily="34" charset="-122"/>
                <a:ea typeface="微软雅黑" panose="020B0503020204020204" pitchFamily="34" charset="-122"/>
                <a:cs typeface="思源黑体 CN Normal" panose="020B0400000000000000" charset="-122"/>
              </a:rPr>
              <a:t>3. </a:t>
            </a:r>
            <a:r>
              <a:rPr lang="zh-CN" altLang="en-US" sz="1200">
                <a:latin typeface="微软雅黑" panose="020B0503020204020204" pitchFamily="34" charset="-122"/>
                <a:ea typeface="微软雅黑" panose="020B0503020204020204" pitchFamily="34" charset="-122"/>
                <a:cs typeface="思源黑体 CN Normal" panose="020B0400000000000000" charset="-122"/>
              </a:rPr>
              <a:t>技术博客、期刊研究等形式的技术分享和交流，为项目开发人员提供了有益的思想引领和实验经验，促进了团队整体水平的提升和持续进步。</a:t>
            </a:r>
            <a:endParaRPr lang="zh-CN" altLang="en-US" sz="1200" dirty="0">
              <a:latin typeface="微软雅黑" panose="020B0503020204020204" pitchFamily="34" charset="-122"/>
              <a:ea typeface="微软雅黑" panose="020B0503020204020204" pitchFamily="34" charset="-122"/>
              <a:cs typeface="思源黑体 CN Normal" panose="020B0400000000000000" charset="-122"/>
            </a:endParaRPr>
          </a:p>
        </p:txBody>
      </p:sp>
    </p:spTree>
    <p:custDataLst>
      <p:tags r:id="rId1"/>
    </p:custDataLst>
    <p:extLst>
      <p:ext uri="{BB962C8B-B14F-4D97-AF65-F5344CB8AC3E}">
        <p14:creationId xmlns:p14="http://schemas.microsoft.com/office/powerpoint/2010/main" val="373643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childTnLst>
                                </p:cTn>
                              </p:par>
                              <p:par>
                                <p:cTn id="9" presetID="0"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to="" calcmode="lin" valueType="num">
                                      <p:cBhvr>
                                        <p:cTn id="11" dur="500" fill="hold">
                                          <p:stCondLst>
                                            <p:cond delay="0"/>
                                          </p:stCondLst>
                                        </p:cTn>
                                        <p:tgtEl>
                                          <p:spTgt spid="2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23"/>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to="" calcmode="lin" valueType="num">
                                      <p:cBhvr>
                                        <p:cTn id="19" dur="500" fill="hold">
                                          <p:stCondLst>
                                            <p:cond delay="0"/>
                                          </p:stCondLst>
                                        </p:cTn>
                                        <p:tgtEl>
                                          <p:spTgt spid="3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33"/>
                                        </p:tgtEl>
                                        <p:attrNameLst>
                                          <p:attrName>ppt_y</p:attrName>
                                        </p:attrNameLst>
                                      </p:cBhvr>
                                      <p:tavLst>
                                        <p:tav tm="0" fmla="((floor(#ppt_y-0.5)+ceil(#ppt_y-0.5))*0.5+0.5)+(#ppt_y- ((floor(#ppt_y-0.5)+ceil(#ppt_y-0.5))*0.5+0.5))*$">
                                          <p:val>
                                            <p:strVal val="0"/>
                                          </p:val>
                                        </p:tav>
                                        <p:tav tm="100000">
                                          <p:val>
                                            <p:str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to="" calcmode="lin" valueType="num">
                                      <p:cBhvr>
                                        <p:cTn id="23"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childTnLst>
                                </p:cTn>
                              </p:par>
                              <p:par>
                                <p:cTn id="25" presetID="0" presetClass="entr" presetSubtype="0" fill="hold" grpId="0" nodeType="withEffect">
                                  <p:stCondLst>
                                    <p:cond delay="0"/>
                                  </p:stCondLst>
                                  <p:iterate type="lt">
                                    <p:tmPct val="10000"/>
                                  </p:iterate>
                                  <p:childTnLst>
                                    <p:set>
                                      <p:cBhvr>
                                        <p:cTn id="26" dur="1" fill="hold">
                                          <p:stCondLst>
                                            <p:cond delay="0"/>
                                          </p:stCondLst>
                                        </p:cTn>
                                        <p:tgtEl>
                                          <p:spTgt spid="10"/>
                                        </p:tgtEl>
                                        <p:attrNameLst>
                                          <p:attrName>style.visibility</p:attrName>
                                        </p:attrNameLst>
                                      </p:cBhvr>
                                      <p:to>
                                        <p:strVal val="visible"/>
                                      </p:to>
                                    </p:set>
                                    <p:anim to="" calcmode="lin" valueType="num">
                                      <p:cBhvr>
                                        <p:cTn id="27" dur="1" fill="hold">
                                          <p:stCondLst>
                                            <p:cond delay="0"/>
                                          </p:stCondLst>
                                        </p:cTn>
                                        <p:tgtEl>
                                          <p:spTgt spid="10"/>
                                        </p:tgtEl>
                                        <p:attrNameLst>
                                          <p:attrName>ppt_x</p:attrName>
                                        </p:attrNameLst>
                                      </p:cBhvr>
                                      <p:tavLst>
                                        <p:tav tm="0">
                                          <p:val>
                                            <p:strVal val="#ppt_x"/>
                                          </p:val>
                                        </p:tav>
                                        <p:tav tm="100000">
                                          <p:val>
                                            <p:strVal val="#ppt_x+0.15*sin(rand(0-360)+0)+2"/>
                                          </p:val>
                                        </p:tav>
                                      </p:tavLst>
                                    </p:anim>
                                    <p:anim to="" calcmode="lin" valueType="num">
                                      <p:cBhvr>
                                        <p:cTn id="28" dur="1" fill="hold">
                                          <p:stCondLst>
                                            <p:cond delay="0"/>
                                          </p:stCondLst>
                                        </p:cTn>
                                        <p:tgtEl>
                                          <p:spTgt spid="10"/>
                                        </p:tgtEl>
                                        <p:attrNameLst>
                                          <p:attrName>ppt_y</p:attrName>
                                        </p:attrNameLst>
                                      </p:cBhvr>
                                      <p:tavLst>
                                        <p:tav tm="0">
                                          <p:val>
                                            <p:strVal val="#ppt_y"/>
                                          </p:val>
                                        </p:tav>
                                        <p:tav tm="100000">
                                          <p:val>
                                            <p:strVal val="#ppt_y+0.15*sin(rand(0-360)+0)+2"/>
                                          </p:val>
                                        </p:tav>
                                      </p:tavLst>
                                    </p:anim>
                                    <p:anim to="" calcmode="lin" valueType="num">
                                      <p:cBhvr>
                                        <p:cTn id="29" dur="998" fill="hold">
                                          <p:stCondLst>
                                            <p:cond delay="2"/>
                                          </p:stCondLst>
                                        </p:cTn>
                                        <p:tgtEl>
                                          <p:spTgt spid="10"/>
                                        </p:tgtEl>
                                        <p:attrNameLst>
                                          <p:attrName>style.opacity</p:attrName>
                                        </p:attrNameLst>
                                      </p:cBhvr>
                                      <p:tavLst>
                                        <p:tav tm="0">
                                          <p:val>
                                            <p:strVal val="0"/>
                                          </p:val>
                                        </p:tav>
                                        <p:tav tm="100000">
                                          <p:val>
                                            <p:strVal val="1"/>
                                          </p:val>
                                        </p:tav>
                                      </p:tavLst>
                                    </p:anim>
                                    <p:animScale>
                                      <p:cBhvr>
                                        <p:cTn id="30" dur="998" fill="hold">
                                          <p:stCondLst>
                                            <p:cond delay="2"/>
                                          </p:stCondLst>
                                        </p:cTn>
                                        <p:tgtEl>
                                          <p:spTgt spid="10"/>
                                        </p:tgtEl>
                                      </p:cBhvr>
                                      <p:from x="500000" y="500000"/>
                                      <p:to x="100000" y="100000"/>
                                    </p:animScale>
                                    <p:anim to="" calcmode="lin" valueType="num">
                                      <p:cBhvr>
                                        <p:cTn id="31" dur="714" fill="hold">
                                          <p:stCondLst>
                                            <p:cond delay="286"/>
                                          </p:stCondLst>
                                        </p:cTn>
                                        <p:tgtEl>
                                          <p:spTgt spid="10"/>
                                        </p:tgtEl>
                                        <p:attrNameLst>
                                          <p:attrName>ppt_y</p:attrName>
                                        </p:attrNameLst>
                                      </p:cBhvr>
                                      <p:tavLst>
                                        <p:tav tm="0">
                                          <p:val>
                                            <p:strVal val="ppt_y-2"/>
                                          </p:val>
                                        </p:tav>
                                        <p:tav tm="100000">
                                          <p:val>
                                            <p:strVal val="#ppt_y"/>
                                          </p:val>
                                        </p:tav>
                                      </p:tavLst>
                                    </p:anim>
                                    <p:anim to="" calcmode="lin" valueType="num">
                                      <p:cBhvr>
                                        <p:cTn id="32" dur="714" fill="hold">
                                          <p:stCondLst>
                                            <p:cond delay="286"/>
                                          </p:stCondLst>
                                        </p:cTn>
                                        <p:tgtEl>
                                          <p:spTgt spid="10"/>
                                        </p:tgtEl>
                                        <p:attrNameLst>
                                          <p:attrName>ppt_x</p:attrName>
                                        </p:attrNameLst>
                                      </p:cBhvr>
                                      <p:tavLst>
                                        <p:tav tm="0">
                                          <p:val>
                                            <p:strVal val="ppt_x-2"/>
                                          </p:val>
                                        </p:tav>
                                        <p:tav tm="100000">
                                          <p:val>
                                            <p:strVal val="#ppt_x"/>
                                          </p:val>
                                        </p:tav>
                                      </p:tavLst>
                                    </p:anim>
                                  </p:childTnLst>
                                </p:cTn>
                              </p:par>
                              <p:par>
                                <p:cTn id="33" presetID="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to="" calcmode="lin" valueType="num">
                                      <p:cBhvr>
                                        <p:cTn id="35"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6"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33" grpId="0" animBg="1"/>
      <p:bldP spid="6" grpId="0" animBg="1"/>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3" name="!!平滑2"/>
          <p:cNvSpPr/>
          <p:nvPr>
            <p:custDataLst>
              <p:tags r:id="rId2"/>
            </p:custDataLst>
          </p:nvPr>
        </p:nvSpPr>
        <p:spPr>
          <a:xfrm>
            <a:off x="-90805" y="0"/>
            <a:ext cx="29559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lt1"/>
              </a:solidFill>
              <a:latin typeface="微软雅黑" panose="020B0503020204020204" pitchFamily="34" charset="-122"/>
              <a:ea typeface="微软雅黑" panose="020B0503020204020204" pitchFamily="34" charset="-122"/>
            </a:endParaRPr>
          </a:p>
        </p:txBody>
      </p:sp>
      <p:sp>
        <p:nvSpPr>
          <p:cNvPr id="14" name="日期"/>
          <p:cNvSpPr txBox="1"/>
          <p:nvPr>
            <p:custDataLst>
              <p:tags r:id="rId3"/>
            </p:custDataLst>
          </p:nvPr>
        </p:nvSpPr>
        <p:spPr>
          <a:xfrm>
            <a:off x="3938155" y="3520656"/>
            <a:ext cx="6542636" cy="306705"/>
          </a:xfrm>
          <a:prstGeom prst="rect">
            <a:avLst/>
          </a:prstGeom>
          <a:noFill/>
        </p:spPr>
        <p:txBody>
          <a:bodyPr wrap="square" rtlCol="0" anchor="ctr">
            <a:normAutofit fontScale="97500"/>
          </a:bodyPr>
          <a:lstStyle/>
          <a:p>
            <a:pPr algn="ctr"/>
            <a:r>
              <a:rPr lang="en-US" altLang="zh-CN" sz="1400">
                <a:solidFill>
                  <a:schemeClr val="accent1"/>
                </a:solidFill>
                <a:latin typeface="微软雅黑" panose="020B0503020204020204" pitchFamily="34" charset="-122"/>
                <a:ea typeface="微软雅黑" panose="020B0503020204020204" pitchFamily="34" charset="-122"/>
                <a:sym typeface="+mn-ea"/>
              </a:rPr>
              <a:t>2023/4/28 | MG-ChatPPT</a:t>
            </a:r>
            <a:endParaRPr lang="en-US" altLang="zh-CN" sz="1400" dirty="0">
              <a:solidFill>
                <a:schemeClr val="accent1"/>
              </a:solidFill>
              <a:latin typeface="微软雅黑" panose="020B0503020204020204" pitchFamily="34" charset="-122"/>
              <a:ea typeface="微软雅黑" panose="020B0503020204020204" pitchFamily="34" charset="-122"/>
              <a:cs typeface="Open Sans" panose="020B0606030504020204" pitchFamily="34" charset="0"/>
              <a:sym typeface="+mn-ea"/>
            </a:endParaRPr>
          </a:p>
        </p:txBody>
      </p:sp>
      <p:sp>
        <p:nvSpPr>
          <p:cNvPr id="9" name="标题"/>
          <p:cNvSpPr txBox="1"/>
          <p:nvPr>
            <p:custDataLst>
              <p:tags r:id="rId4"/>
            </p:custDataLst>
          </p:nvPr>
        </p:nvSpPr>
        <p:spPr>
          <a:xfrm>
            <a:off x="3164114" y="2705100"/>
            <a:ext cx="8090718" cy="785495"/>
          </a:xfrm>
          <a:prstGeom prst="rect">
            <a:avLst/>
          </a:prstGeom>
          <a:noFill/>
        </p:spPr>
        <p:txBody>
          <a:bodyPr wrap="square" rtlCol="0" anchor="ctr">
            <a:normAutofit fontScale="70000" lnSpcReduction="20000"/>
          </a:bodyPr>
          <a:lstStyle/>
          <a:p>
            <a:pPr algn="ctr">
              <a:lnSpc>
                <a:spcPct val="120000"/>
              </a:lnSpc>
            </a:pPr>
            <a:r>
              <a:rPr lang="en-US" altLang="zh-CN" sz="6000" b="1">
                <a:solidFill>
                  <a:schemeClr val="accent1"/>
                </a:solidFill>
                <a:latin typeface="微软雅黑" panose="020B0503020204020204" pitchFamily="34" charset="-122"/>
                <a:ea typeface="微软雅黑" panose="020B0503020204020204" pitchFamily="34" charset="-122"/>
                <a:sym typeface="+mn-ea"/>
              </a:rPr>
              <a:t>One More Things</a:t>
            </a:r>
            <a:endParaRPr lang="en-US" altLang="zh-CN" sz="60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19" name="!!平滑1"/>
          <p:cNvSpPr/>
          <p:nvPr>
            <p:custDataLst>
              <p:tags r:id="rId5"/>
            </p:custDataLst>
          </p:nvPr>
        </p:nvSpPr>
        <p:spPr>
          <a:xfrm>
            <a:off x="10158095" y="-1179195"/>
            <a:ext cx="2633980" cy="263398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4148" h="4148">
                <a:moveTo>
                  <a:pt x="2074" y="579"/>
                </a:moveTo>
                <a:cubicBezTo>
                  <a:pt x="1248" y="579"/>
                  <a:pt x="579" y="1248"/>
                  <a:pt x="579" y="2074"/>
                </a:cubicBezTo>
                <a:cubicBezTo>
                  <a:pt x="579" y="2900"/>
                  <a:pt x="1248" y="3569"/>
                  <a:pt x="2074" y="3569"/>
                </a:cubicBezTo>
                <a:cubicBezTo>
                  <a:pt x="2900" y="3569"/>
                  <a:pt x="3569" y="2900"/>
                  <a:pt x="3569" y="2074"/>
                </a:cubicBezTo>
                <a:cubicBezTo>
                  <a:pt x="3569" y="1248"/>
                  <a:pt x="2900" y="579"/>
                  <a:pt x="2074" y="579"/>
                </a:cubicBezTo>
                <a:close/>
                <a:moveTo>
                  <a:pt x="2074" y="0"/>
                </a:moveTo>
                <a:cubicBezTo>
                  <a:pt x="3219" y="0"/>
                  <a:pt x="4148" y="929"/>
                  <a:pt x="4148" y="2074"/>
                </a:cubicBezTo>
                <a:cubicBezTo>
                  <a:pt x="4148" y="3219"/>
                  <a:pt x="3219" y="4148"/>
                  <a:pt x="2074" y="4148"/>
                </a:cubicBezTo>
                <a:cubicBezTo>
                  <a:pt x="929" y="4148"/>
                  <a:pt x="0" y="3219"/>
                  <a:pt x="0" y="2074"/>
                </a:cubicBezTo>
                <a:cubicBezTo>
                  <a:pt x="0" y="929"/>
                  <a:pt x="929" y="0"/>
                  <a:pt x="20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solidFill>
                <a:schemeClr val="lt1"/>
              </a:solidFill>
              <a:latin typeface="微软雅黑" panose="020B0503020204020204" pitchFamily="34" charset="-122"/>
              <a:ea typeface="微软雅黑" panose="020B0503020204020204" pitchFamily="34" charset="-122"/>
            </a:endParaRPr>
          </a:p>
        </p:txBody>
      </p:sp>
      <p:grpSp>
        <p:nvGrpSpPr>
          <p:cNvPr id="84" name="组合 83"/>
          <p:cNvGrpSpPr/>
          <p:nvPr userDrawn="1"/>
        </p:nvGrpSpPr>
        <p:grpSpPr>
          <a:xfrm rot="10800000">
            <a:off x="9055009" y="4948608"/>
            <a:ext cx="3369899" cy="1971522"/>
            <a:chOff x="-57876" y="-46302"/>
            <a:chExt cx="3369899" cy="1971522"/>
          </a:xfrm>
        </p:grpSpPr>
        <p:sp>
          <p:nvSpPr>
            <p:cNvPr id="73" name="任意多边形: 形状 72"/>
            <p:cNvSpPr/>
            <p:nvPr userDrawn="1">
              <p:custDataLst>
                <p:tags r:id="rId6"/>
              </p:custDataLst>
            </p:nvPr>
          </p:nvSpPr>
          <p:spPr>
            <a:xfrm rot="5400000">
              <a:off x="569696" y="-666009"/>
              <a:ext cx="366203" cy="1605619"/>
            </a:xfrm>
            <a:custGeom>
              <a:avLst/>
              <a:gdLst>
                <a:gd name="connsiteX0" fmla="*/ 0 w 366203"/>
                <a:gd name="connsiteY0" fmla="*/ 1605619 h 1605619"/>
                <a:gd name="connsiteX1" fmla="*/ 0 w 366203"/>
                <a:gd name="connsiteY1" fmla="*/ 0 h 1605619"/>
                <a:gd name="connsiteX2" fmla="*/ 42949 w 366203"/>
                <a:gd name="connsiteY2" fmla="*/ 34793 h 1605619"/>
                <a:gd name="connsiteX3" fmla="*/ 366203 w 366203"/>
                <a:gd name="connsiteY3" fmla="*/ 801043 h 1605619"/>
                <a:gd name="connsiteX4" fmla="*/ 42949 w 366203"/>
                <a:gd name="connsiteY4" fmla="*/ 1567293 h 1605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203" h="1605619">
                  <a:moveTo>
                    <a:pt x="0" y="1605619"/>
                  </a:moveTo>
                  <a:lnTo>
                    <a:pt x="0" y="0"/>
                  </a:lnTo>
                  <a:lnTo>
                    <a:pt x="42949" y="34793"/>
                  </a:lnTo>
                  <a:cubicBezTo>
                    <a:pt x="242672" y="230894"/>
                    <a:pt x="366203" y="501804"/>
                    <a:pt x="366203" y="801043"/>
                  </a:cubicBezTo>
                  <a:cubicBezTo>
                    <a:pt x="366203" y="1100282"/>
                    <a:pt x="242672" y="1371192"/>
                    <a:pt x="42949" y="1567293"/>
                  </a:cubicBez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70" name="任意多边形: 形状 69"/>
            <p:cNvSpPr/>
            <p:nvPr userDrawn="1">
              <p:custDataLst>
                <p:tags r:id="rId7"/>
              </p:custDataLst>
            </p:nvPr>
          </p:nvSpPr>
          <p:spPr>
            <a:xfrm rot="5400000">
              <a:off x="605030" y="-709206"/>
              <a:ext cx="723805" cy="2049616"/>
            </a:xfrm>
            <a:custGeom>
              <a:avLst/>
              <a:gdLst>
                <a:gd name="connsiteX0" fmla="*/ 0 w 723805"/>
                <a:gd name="connsiteY0" fmla="*/ 2049616 h 2049616"/>
                <a:gd name="connsiteX1" fmla="*/ 0 w 723805"/>
                <a:gd name="connsiteY1" fmla="*/ 0 h 2049616"/>
                <a:gd name="connsiteX2" fmla="*/ 79549 w 723805"/>
                <a:gd name="connsiteY2" fmla="*/ 47451 h 2049616"/>
                <a:gd name="connsiteX3" fmla="*/ 723805 w 723805"/>
                <a:gd name="connsiteY3" fmla="*/ 1237176 h 2049616"/>
                <a:gd name="connsiteX4" fmla="*/ 474244 w 723805"/>
                <a:gd name="connsiteY4" fmla="*/ 2039364 h 2049616"/>
                <a:gd name="connsiteX5" fmla="*/ 466436 w 723805"/>
                <a:gd name="connsiteY5" fmla="*/ 2049616 h 204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805" h="2049616">
                  <a:moveTo>
                    <a:pt x="0" y="2049616"/>
                  </a:moveTo>
                  <a:lnTo>
                    <a:pt x="0" y="0"/>
                  </a:lnTo>
                  <a:lnTo>
                    <a:pt x="79549" y="47451"/>
                  </a:lnTo>
                  <a:cubicBezTo>
                    <a:pt x="468247" y="305288"/>
                    <a:pt x="723805" y="741929"/>
                    <a:pt x="723805" y="1237176"/>
                  </a:cubicBezTo>
                  <a:cubicBezTo>
                    <a:pt x="723805" y="1534325"/>
                    <a:pt x="631804" y="1810375"/>
                    <a:pt x="474244" y="2039364"/>
                  </a:cubicBezTo>
                  <a:lnTo>
                    <a:pt x="466436" y="2049616"/>
                  </a:ln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68" name="任意多边形: 形状 67"/>
            <p:cNvSpPr/>
            <p:nvPr userDrawn="1">
              <p:custDataLst>
                <p:tags r:id="rId8"/>
              </p:custDataLst>
            </p:nvPr>
          </p:nvSpPr>
          <p:spPr>
            <a:xfrm rot="5400000">
              <a:off x="621963" y="-726136"/>
              <a:ext cx="1048193" cy="2407869"/>
            </a:xfrm>
            <a:custGeom>
              <a:avLst/>
              <a:gdLst>
                <a:gd name="connsiteX0" fmla="*/ 0 w 1048193"/>
                <a:gd name="connsiteY0" fmla="*/ 2407869 h 2407869"/>
                <a:gd name="connsiteX1" fmla="*/ 0 w 1048193"/>
                <a:gd name="connsiteY1" fmla="*/ 0 h 2407869"/>
                <a:gd name="connsiteX2" fmla="*/ 113688 w 1048193"/>
                <a:gd name="connsiteY2" fmla="*/ 53774 h 2407869"/>
                <a:gd name="connsiteX3" fmla="*/ 1048193 w 1048193"/>
                <a:gd name="connsiteY3" fmla="*/ 1595430 h 2407869"/>
                <a:gd name="connsiteX4" fmla="*/ 907868 w 1048193"/>
                <a:gd name="connsiteY4" fmla="*/ 2277880 h 2407869"/>
                <a:gd name="connsiteX5" fmla="*/ 844092 w 1048193"/>
                <a:gd name="connsiteY5" fmla="*/ 2407869 h 240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8193" h="2407869">
                  <a:moveTo>
                    <a:pt x="0" y="2407869"/>
                  </a:moveTo>
                  <a:lnTo>
                    <a:pt x="0" y="0"/>
                  </a:lnTo>
                  <a:lnTo>
                    <a:pt x="113688" y="53774"/>
                  </a:lnTo>
                  <a:cubicBezTo>
                    <a:pt x="670321" y="350671"/>
                    <a:pt x="1048193" y="929722"/>
                    <a:pt x="1048193" y="1595430"/>
                  </a:cubicBezTo>
                  <a:cubicBezTo>
                    <a:pt x="1048193" y="1837506"/>
                    <a:pt x="998227" y="2068122"/>
                    <a:pt x="907868" y="2277880"/>
                  </a:cubicBezTo>
                  <a:lnTo>
                    <a:pt x="844092" y="2407869"/>
                  </a:ln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67" name="任意多边形: 形状 66"/>
            <p:cNvSpPr/>
            <p:nvPr userDrawn="1">
              <p:custDataLst>
                <p:tags r:id="rId9"/>
              </p:custDataLst>
            </p:nvPr>
          </p:nvSpPr>
          <p:spPr>
            <a:xfrm rot="5400000">
              <a:off x="631879" y="-736052"/>
              <a:ext cx="1384959" cy="2764467"/>
            </a:xfrm>
            <a:custGeom>
              <a:avLst/>
              <a:gdLst>
                <a:gd name="connsiteX0" fmla="*/ 0 w 1384959"/>
                <a:gd name="connsiteY0" fmla="*/ 2764467 h 2764467"/>
                <a:gd name="connsiteX1" fmla="*/ 0 w 1384959"/>
                <a:gd name="connsiteY1" fmla="*/ 0 h 2764467"/>
                <a:gd name="connsiteX2" fmla="*/ 88681 w 1384959"/>
                <a:gd name="connsiteY2" fmla="*/ 31869 h 2764467"/>
                <a:gd name="connsiteX3" fmla="*/ 1384959 w 1384959"/>
                <a:gd name="connsiteY3" fmla="*/ 1952028 h 2764467"/>
                <a:gd name="connsiteX4" fmla="*/ 1218169 w 1384959"/>
                <a:gd name="connsiteY4" fmla="*/ 2763185 h 2764467"/>
                <a:gd name="connsiteX5" fmla="*/ 1217540 w 1384959"/>
                <a:gd name="connsiteY5" fmla="*/ 2764467 h 2764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4959" h="2764467">
                  <a:moveTo>
                    <a:pt x="0" y="2764467"/>
                  </a:moveTo>
                  <a:lnTo>
                    <a:pt x="0" y="0"/>
                  </a:lnTo>
                  <a:lnTo>
                    <a:pt x="88681" y="31869"/>
                  </a:lnTo>
                  <a:cubicBezTo>
                    <a:pt x="850450" y="348226"/>
                    <a:pt x="1384959" y="1088839"/>
                    <a:pt x="1384959" y="1952028"/>
                  </a:cubicBezTo>
                  <a:cubicBezTo>
                    <a:pt x="1384959" y="2239758"/>
                    <a:pt x="1325569" y="2513868"/>
                    <a:pt x="1218169" y="2763185"/>
                  </a:cubicBezTo>
                  <a:lnTo>
                    <a:pt x="1217540" y="2764467"/>
                  </a:ln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66" name="任意多边形: 形状 65"/>
            <p:cNvSpPr/>
            <p:nvPr userDrawn="1">
              <p:custDataLst>
                <p:tags r:id="rId10"/>
              </p:custDataLst>
            </p:nvPr>
          </p:nvSpPr>
          <p:spPr>
            <a:xfrm rot="5400000">
              <a:off x="638071" y="-742246"/>
              <a:ext cx="1662804" cy="3054698"/>
            </a:xfrm>
            <a:custGeom>
              <a:avLst/>
              <a:gdLst>
                <a:gd name="connsiteX0" fmla="*/ 0 w 1662804"/>
                <a:gd name="connsiteY0" fmla="*/ 3054698 h 3054698"/>
                <a:gd name="connsiteX1" fmla="*/ 0 w 1662804"/>
                <a:gd name="connsiteY1" fmla="*/ 0 h 3054698"/>
                <a:gd name="connsiteX2" fmla="*/ 196832 w 1662804"/>
                <a:gd name="connsiteY2" fmla="*/ 70734 h 3054698"/>
                <a:gd name="connsiteX3" fmla="*/ 1662804 w 1662804"/>
                <a:gd name="connsiteY3" fmla="*/ 2242259 h 3054698"/>
                <a:gd name="connsiteX4" fmla="*/ 1554893 w 1662804"/>
                <a:gd name="connsiteY4" fmla="*/ 2943078 h 3054698"/>
                <a:gd name="connsiteX5" fmla="*/ 1513285 w 1662804"/>
                <a:gd name="connsiteY5" fmla="*/ 3054698 h 305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2804" h="3054698">
                  <a:moveTo>
                    <a:pt x="0" y="3054698"/>
                  </a:moveTo>
                  <a:lnTo>
                    <a:pt x="0" y="0"/>
                  </a:lnTo>
                  <a:lnTo>
                    <a:pt x="196832" y="70734"/>
                  </a:lnTo>
                  <a:cubicBezTo>
                    <a:pt x="1058322" y="428505"/>
                    <a:pt x="1662804" y="1266070"/>
                    <a:pt x="1662804" y="2242259"/>
                  </a:cubicBezTo>
                  <a:cubicBezTo>
                    <a:pt x="1662804" y="2486306"/>
                    <a:pt x="1625024" y="2721689"/>
                    <a:pt x="1554893" y="2943078"/>
                  </a:cubicBezTo>
                  <a:lnTo>
                    <a:pt x="1513285" y="3054698"/>
                  </a:ln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59" name="任意多边形: 形状 58"/>
            <p:cNvSpPr/>
            <p:nvPr userDrawn="1">
              <p:custDataLst>
                <p:tags r:id="rId11"/>
              </p:custDataLst>
            </p:nvPr>
          </p:nvSpPr>
          <p:spPr>
            <a:xfrm rot="5400000">
              <a:off x="641314" y="-745489"/>
              <a:ext cx="1971520" cy="3369898"/>
            </a:xfrm>
            <a:custGeom>
              <a:avLst/>
              <a:gdLst>
                <a:gd name="connsiteX0" fmla="*/ 0 w 1971520"/>
                <a:gd name="connsiteY0" fmla="*/ 3369898 h 3369898"/>
                <a:gd name="connsiteX1" fmla="*/ 0 w 1971520"/>
                <a:gd name="connsiteY1" fmla="*/ 0 h 3369898"/>
                <a:gd name="connsiteX2" fmla="*/ 68109 w 1971520"/>
                <a:gd name="connsiteY2" fmla="*/ 17194 h 3369898"/>
                <a:gd name="connsiteX3" fmla="*/ 1971520 w 1971520"/>
                <a:gd name="connsiteY3" fmla="*/ 2557458 h 3369898"/>
                <a:gd name="connsiteX4" fmla="*/ 1890361 w 1971520"/>
                <a:gd name="connsiteY4" fmla="*/ 3206241 h 3369898"/>
                <a:gd name="connsiteX5" fmla="*/ 1841357 w 1971520"/>
                <a:gd name="connsiteY5" fmla="*/ 3369898 h 3369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1520" h="3369898">
                  <a:moveTo>
                    <a:pt x="0" y="3369898"/>
                  </a:moveTo>
                  <a:lnTo>
                    <a:pt x="0" y="0"/>
                  </a:lnTo>
                  <a:lnTo>
                    <a:pt x="68109" y="17194"/>
                  </a:lnTo>
                  <a:cubicBezTo>
                    <a:pt x="1170849" y="353961"/>
                    <a:pt x="1971520" y="1363902"/>
                    <a:pt x="1971520" y="2557458"/>
                  </a:cubicBezTo>
                  <a:cubicBezTo>
                    <a:pt x="1971520" y="2781250"/>
                    <a:pt x="1943371" y="2998586"/>
                    <a:pt x="1890361" y="3206241"/>
                  </a:cubicBezTo>
                  <a:lnTo>
                    <a:pt x="1841357" y="3369898"/>
                  </a:ln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sp>
          <p:nvSpPr>
            <p:cNvPr id="74" name="任意多边形: 形状 73"/>
            <p:cNvSpPr/>
            <p:nvPr userDrawn="1">
              <p:custDataLst>
                <p:tags r:id="rId12"/>
              </p:custDataLst>
            </p:nvPr>
          </p:nvSpPr>
          <p:spPr>
            <a:xfrm rot="5400000">
              <a:off x="695283" y="-402968"/>
              <a:ext cx="114754" cy="828085"/>
            </a:xfrm>
            <a:custGeom>
              <a:avLst/>
              <a:gdLst>
                <a:gd name="connsiteX0" fmla="*/ 0 w 114754"/>
                <a:gd name="connsiteY0" fmla="*/ 828085 h 828085"/>
                <a:gd name="connsiteX1" fmla="*/ 0 w 114754"/>
                <a:gd name="connsiteY1" fmla="*/ 0 h 828085"/>
                <a:gd name="connsiteX2" fmla="*/ 47783 w 114754"/>
                <a:gd name="connsiteY2" fmla="*/ 86437 h 828085"/>
                <a:gd name="connsiteX3" fmla="*/ 114754 w 114754"/>
                <a:gd name="connsiteY3" fmla="*/ 412138 h 828085"/>
                <a:gd name="connsiteX4" fmla="*/ 16763 w 114754"/>
                <a:gd name="connsiteY4" fmla="*/ 802059 h 828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754" h="828085">
                  <a:moveTo>
                    <a:pt x="0" y="828085"/>
                  </a:moveTo>
                  <a:lnTo>
                    <a:pt x="0" y="0"/>
                  </a:lnTo>
                  <a:lnTo>
                    <a:pt x="47783" y="86437"/>
                  </a:lnTo>
                  <a:cubicBezTo>
                    <a:pt x="90907" y="186544"/>
                    <a:pt x="114754" y="296607"/>
                    <a:pt x="114754" y="412138"/>
                  </a:cubicBezTo>
                  <a:cubicBezTo>
                    <a:pt x="114754" y="552942"/>
                    <a:pt x="79333" y="685623"/>
                    <a:pt x="16763" y="802059"/>
                  </a:cubicBezTo>
                  <a:close/>
                </a:path>
              </a:pathLst>
            </a:custGeom>
            <a:noFill/>
            <a:ln w="25400">
              <a:gradFill flip="none" rotWithShape="1">
                <a:gsLst>
                  <a:gs pos="0">
                    <a:schemeClr val="accent1"/>
                  </a:gs>
                  <a:gs pos="100000">
                    <a:schemeClr val="accent1">
                      <a:alpha val="0"/>
                    </a:schemeClr>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endParaRPr>
            </a:p>
          </p:txBody>
        </p:sp>
      </p:gr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1.50"/>
                                          </p:val>
                                        </p:tav>
                                      </p:tavLst>
                                    </p:anim>
                                    <p:anim calcmode="lin" valueType="num">
                                      <p:cBhvr>
                                        <p:cTn id="8" dur="500" fill="hold"/>
                                        <p:tgtEl>
                                          <p:spTgt spid="9"/>
                                        </p:tgtEl>
                                        <p:attrNameLst>
                                          <p:attrName>ppt_h</p:attrName>
                                        </p:attrNameLst>
                                      </p:cBhvr>
                                      <p:tavLst>
                                        <p:tav tm="0">
                                          <p:val>
                                            <p:fltVal val="0"/>
                                          </p:val>
                                        </p:tav>
                                        <p:tav tm="100000">
                                          <p:val>
                                            <p:strVal val="#ppt_h*1.50"/>
                                          </p:val>
                                        </p:tav>
                                      </p:tavLst>
                                    </p:anim>
                                    <p:animEffect transition="in" filter="fade">
                                      <p:cBhvr>
                                        <p:cTn id="9" dur="500"/>
                                        <p:tgtEl>
                                          <p:spTgt spid="9"/>
                                        </p:tgtEl>
                                      </p:cBhvr>
                                    </p:animEffect>
                                    <p:anim to="" calcmode="lin" valueType="num">
                                      <p:cBhvr>
                                        <p:cTn id="10" dur="500" fill="hold">
                                          <p:stCondLst>
                                            <p:cond delay="0"/>
                                          </p:stCondLst>
                                        </p:cTn>
                                        <p:tgtEl>
                                          <p:spTgt spid="9"/>
                                        </p:tgtEl>
                                        <p:attrNameLst>
                                          <p:attrName>ppt_x</p:attrName>
                                        </p:attrNameLst>
                                      </p:cBhvr>
                                      <p:tavLst>
                                        <p:tav tm="0">
                                          <p:val>
                                            <p:strVal val="#ppt_x"/>
                                          </p:val>
                                        </p:tav>
                                        <p:tav tm="100000">
                                          <p:val>
                                            <p:strVal val="0.5"/>
                                          </p:val>
                                        </p:tav>
                                      </p:tavLst>
                                    </p:anim>
                                    <p:anim to="" calcmode="lin" valueType="num">
                                      <p:cBhvr>
                                        <p:cTn id="11" dur="500" fill="hold">
                                          <p:stCondLst>
                                            <p:cond delay="0"/>
                                          </p:stCondLst>
                                        </p:cTn>
                                        <p:tgtEl>
                                          <p:spTgt spid="9"/>
                                        </p:tgtEl>
                                        <p:attrNameLst>
                                          <p:attrName>ppt_y</p:attrName>
                                        </p:attrNameLst>
                                      </p:cBhvr>
                                      <p:tavLst>
                                        <p:tav tm="0">
                                          <p:val>
                                            <p:strVal val="#ppt_y"/>
                                          </p:val>
                                        </p:tav>
                                        <p:tav tm="100000">
                                          <p:val>
                                            <p:str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strVal val="#ppt_w*1.50"/>
                                          </p:val>
                                        </p:tav>
                                        <p:tav tm="100000">
                                          <p:val>
                                            <p:strVal val="#ppt_w"/>
                                          </p:val>
                                        </p:tav>
                                      </p:tavLst>
                                    </p:anim>
                                    <p:anim calcmode="lin" valueType="num">
                                      <p:cBhvr>
                                        <p:cTn id="17" dur="500" fill="hold"/>
                                        <p:tgtEl>
                                          <p:spTgt spid="9"/>
                                        </p:tgtEl>
                                        <p:attrNameLst>
                                          <p:attrName>ppt_h</p:attrName>
                                        </p:attrNameLst>
                                      </p:cBhvr>
                                      <p:tavLst>
                                        <p:tav tm="0">
                                          <p:val>
                                            <p:strVal val="#ppt_h*1.50"/>
                                          </p:val>
                                        </p:tav>
                                        <p:tav tm="100000">
                                          <p:val>
                                            <p:strVal val="#ppt_h"/>
                                          </p:val>
                                        </p:tav>
                                      </p:tavLst>
                                    </p:anim>
                                    <p:animEffect transition="in" filter="fade">
                                      <p:cBhvr>
                                        <p:cTn id="18" dur="500"/>
                                        <p:tgtEl>
                                          <p:spTgt spid="9"/>
                                        </p:tgtEl>
                                      </p:cBhvr>
                                    </p:animEffect>
                                    <p:anim to="" calcmode="lin" valueType="num">
                                      <p:cBhvr>
                                        <p:cTn id="19" dur="500" fill="hold">
                                          <p:stCondLst>
                                            <p:cond delay="0"/>
                                          </p:stCondLst>
                                        </p:cTn>
                                        <p:tgtEl>
                                          <p:spTgt spid="9"/>
                                        </p:tgtEl>
                                        <p:attrNameLst>
                                          <p:attrName>ppt_x</p:attrName>
                                        </p:attrNameLst>
                                      </p:cBhvr>
                                      <p:tavLst>
                                        <p:tav tm="0">
                                          <p:val>
                                            <p:strVal val="0.5"/>
                                          </p:val>
                                        </p:tav>
                                        <p:tav tm="100000">
                                          <p:val>
                                            <p:strVal val="#ppt_x"/>
                                          </p:val>
                                        </p:tav>
                                      </p:tavLst>
                                    </p:anim>
                                    <p:anim to="" calcmode="lin" valueType="num">
                                      <p:cBhvr>
                                        <p:cTn id="20" dur="500" fill="hold">
                                          <p:stCondLst>
                                            <p:cond delay="0"/>
                                          </p:stCondLst>
                                        </p:cTn>
                                        <p:tgtEl>
                                          <p:spTgt spid="9"/>
                                        </p:tgtEl>
                                        <p:attrNameLst>
                                          <p:attrName>ppt_y</p:attrName>
                                        </p:attrNameLst>
                                      </p:cBhvr>
                                      <p:tavLst>
                                        <p:tav tm="0">
                                          <p:val>
                                            <p:strVal val="0.5"/>
                                          </p:val>
                                        </p:tav>
                                        <p:tav tm="100000">
                                          <p:val>
                                            <p:strVal val="#ppt_y"/>
                                          </p:val>
                                        </p:tav>
                                      </p:tavLst>
                                    </p:anim>
                                  </p:childTnLst>
                                </p:cTn>
                              </p:par>
                            </p:childTnLst>
                          </p:cTn>
                        </p:par>
                        <p:par>
                          <p:cTn id="21" fill="hold">
                            <p:stCondLst>
                              <p:cond delay="500"/>
                            </p:stCondLst>
                            <p:childTnLst>
                              <p:par>
                                <p:cTn id="22" presetID="0"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 to="" calcmode="lin" valueType="num">
                                      <p:cBhvr>
                                        <p:cTn id="24" dur="500" fill="hold">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5" dur="500" fill="hold">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6" dur="500" fill="hold">
                                          <p:stCondLst>
                                            <p:cond delay="0"/>
                                          </p:stCondLst>
                                        </p:cTn>
                                        <p:tgtEl>
                                          <p:spTgt spid="3"/>
                                        </p:tgtEl>
                                        <p:attrNameLst>
                                          <p:attrName>style.opacity</p:attrName>
                                        </p:attrNameLst>
                                      </p:cBhvr>
                                      <p:tavLst>
                                        <p:tav tm="0">
                                          <p:val>
                                            <p:strVal val="0"/>
                                          </p:val>
                                        </p:tav>
                                        <p:tav tm="100000">
                                          <p:val>
                                            <p:strVal val="1"/>
                                          </p:val>
                                        </p:tav>
                                      </p:tavLst>
                                    </p:anim>
                                  </p:childTnLst>
                                </p:cTn>
                              </p:par>
                              <p:par>
                                <p:cTn id="27" presetID="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to="" calcmode="lin" valueType="num">
                                      <p:cBhvr>
                                        <p:cTn id="29" dur="500" fill="hold">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0" dur="500" fill="hold">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1" dur="500" fill="hold">
                                          <p:stCondLst>
                                            <p:cond delay="0"/>
                                          </p:stCondLst>
                                        </p:cTn>
                                        <p:tgtEl>
                                          <p:spTgt spid="14"/>
                                        </p:tgtEl>
                                        <p:attrNameLst>
                                          <p:attrName>style.opacity</p:attrName>
                                        </p:attrNameLst>
                                      </p:cBhvr>
                                      <p:tavLst>
                                        <p:tav tm="0">
                                          <p:val>
                                            <p:strVal val="0"/>
                                          </p:val>
                                        </p:tav>
                                        <p:tav tm="100000">
                                          <p:val>
                                            <p:strVal val="1"/>
                                          </p:val>
                                        </p:tav>
                                      </p:tavLst>
                                    </p:anim>
                                  </p:childTnLst>
                                </p:cTn>
                              </p:par>
                              <p:par>
                                <p:cTn id="32" presetID="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to="" calcmode="lin" valueType="num">
                                      <p:cBhvr>
                                        <p:cTn id="34" dur="500" fill="hold">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5" dur="500" fill="hold">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6" dur="500" fill="hold">
                                          <p:stCondLst>
                                            <p:cond delay="0"/>
                                          </p:stCondLst>
                                        </p:cTn>
                                        <p:tgtEl>
                                          <p:spTgt spid="19"/>
                                        </p:tgtEl>
                                        <p:attrNameLst>
                                          <p:attrName>style.opacity</p:attrName>
                                        </p:attrNameLst>
                                      </p:cBhvr>
                                      <p:tavLst>
                                        <p:tav tm="0">
                                          <p:val>
                                            <p:strVal val="0"/>
                                          </p:val>
                                        </p:tav>
                                        <p:tav tm="100000">
                                          <p:val>
                                            <p:strVal val="1"/>
                                          </p:val>
                                        </p:tav>
                                      </p:tavLst>
                                    </p:anim>
                                  </p:childTnLst>
                                </p:cTn>
                              </p:par>
                              <p:par>
                                <p:cTn id="37" presetID="0"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anim to="" calcmode="lin" valueType="num">
                                      <p:cBhvr>
                                        <p:cTn id="39" dur="500" fill="hold">
                                          <p:stCondLst>
                                            <p:cond delay="0"/>
                                          </p:stCondLst>
                                        </p:cTn>
                                        <p:tgtEl>
                                          <p:spTgt spid="8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0" dur="500" fill="hold">
                                          <p:stCondLst>
                                            <p:cond delay="0"/>
                                          </p:stCondLst>
                                        </p:cTn>
                                        <p:tgtEl>
                                          <p:spTgt spid="8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1" dur="500" fill="hold">
                                          <p:stCondLst>
                                            <p:cond delay="0"/>
                                          </p:stCondLst>
                                        </p:cTn>
                                        <p:tgtEl>
                                          <p:spTgt spid="8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p:bldP spid="9" grpId="0"/>
      <p:bldP spid="9" grpId="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平滑1"/>
          <p:cNvSpPr/>
          <p:nvPr>
            <p:custDataLst>
              <p:tags r:id="rId2"/>
            </p:custDataLst>
          </p:nvPr>
        </p:nvSpPr>
        <p:spPr>
          <a:xfrm>
            <a:off x="10417976" y="647"/>
            <a:ext cx="1774283" cy="1828800"/>
          </a:xfrm>
          <a:custGeom>
            <a:avLst/>
            <a:gdLst>
              <a:gd name="connsiteX0" fmla="*/ 0 w 1179945"/>
              <a:gd name="connsiteY0" fmla="*/ 0 h 1216200"/>
              <a:gd name="connsiteX1" fmla="*/ 441615 w 1179945"/>
              <a:gd name="connsiteY1" fmla="*/ 0 h 1216200"/>
              <a:gd name="connsiteX2" fmla="*/ 456350 w 1179945"/>
              <a:gd name="connsiteY2" fmla="*/ 57306 h 1216200"/>
              <a:gd name="connsiteX3" fmla="*/ 1165665 w 1179945"/>
              <a:gd name="connsiteY3" fmla="*/ 766621 h 1216200"/>
              <a:gd name="connsiteX4" fmla="*/ 1179945 w 1179945"/>
              <a:gd name="connsiteY4" fmla="*/ 770292 h 1216200"/>
              <a:gd name="connsiteX5" fmla="*/ 1179945 w 1179945"/>
              <a:gd name="connsiteY5" fmla="*/ 1216200 h 1216200"/>
              <a:gd name="connsiteX6" fmla="*/ 1037116 w 1179945"/>
              <a:gd name="connsiteY6" fmla="*/ 1179475 h 1216200"/>
              <a:gd name="connsiteX7" fmla="*/ 6267 w 1179945"/>
              <a:gd name="connsiteY7" fmla="*/ 41067 h 121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9945" h="1216200">
                <a:moveTo>
                  <a:pt x="0" y="0"/>
                </a:moveTo>
                <a:lnTo>
                  <a:pt x="441615" y="0"/>
                </a:lnTo>
                <a:lnTo>
                  <a:pt x="456350" y="57306"/>
                </a:lnTo>
                <a:cubicBezTo>
                  <a:pt x="561391" y="395023"/>
                  <a:pt x="827948" y="661580"/>
                  <a:pt x="1165665" y="766621"/>
                </a:cubicBezTo>
                <a:lnTo>
                  <a:pt x="1179945" y="770292"/>
                </a:lnTo>
                <a:lnTo>
                  <a:pt x="1179945" y="1216200"/>
                </a:lnTo>
                <a:lnTo>
                  <a:pt x="1037116" y="1179475"/>
                </a:lnTo>
                <a:cubicBezTo>
                  <a:pt x="516728" y="1017617"/>
                  <a:pt x="116957" y="581993"/>
                  <a:pt x="6267" y="41067"/>
                </a:cubicBezTo>
                <a:close/>
              </a:path>
            </a:pathLst>
          </a:custGeom>
          <a:gradFill flip="none" rotWithShape="1">
            <a:gsLst>
              <a:gs pos="0">
                <a:schemeClr val="accent1"/>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微软雅黑" panose="020B0503020204020204" charset="-122"/>
              <a:ea typeface="微软雅黑" panose="020B0503020204020204" charset="-122"/>
              <a:sym typeface="+mn-ea"/>
            </a:endParaRPr>
          </a:p>
        </p:txBody>
      </p:sp>
      <p:sp>
        <p:nvSpPr>
          <p:cNvPr id="36" name="!!平滑2"/>
          <p:cNvSpPr/>
          <p:nvPr>
            <p:custDataLst>
              <p:tags r:id="rId3"/>
            </p:custDataLst>
          </p:nvPr>
        </p:nvSpPr>
        <p:spPr>
          <a:xfrm>
            <a:off x="0" y="602"/>
            <a:ext cx="3547669" cy="6857999"/>
          </a:xfrm>
          <a:custGeom>
            <a:avLst/>
            <a:gdLst>
              <a:gd name="connsiteX0" fmla="*/ 0 w 3547669"/>
              <a:gd name="connsiteY0" fmla="*/ 0 h 6857998"/>
              <a:gd name="connsiteX1" fmla="*/ 1829705 w 3547669"/>
              <a:gd name="connsiteY1" fmla="*/ 0 h 6857998"/>
              <a:gd name="connsiteX2" fmla="*/ 3547669 w 3547669"/>
              <a:gd name="connsiteY2" fmla="*/ 3435926 h 6857998"/>
              <a:gd name="connsiteX3" fmla="*/ 1836632 w 3547669"/>
              <a:gd name="connsiteY3" fmla="*/ 6857998 h 6857998"/>
              <a:gd name="connsiteX4" fmla="*/ 0 w 3547669"/>
              <a:gd name="connsiteY4" fmla="*/ 685799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669" h="6857998">
                <a:moveTo>
                  <a:pt x="0" y="0"/>
                </a:moveTo>
                <a:lnTo>
                  <a:pt x="1829705" y="0"/>
                </a:lnTo>
                <a:lnTo>
                  <a:pt x="3547669" y="3435926"/>
                </a:lnTo>
                <a:lnTo>
                  <a:pt x="1836632" y="6857998"/>
                </a:lnTo>
                <a:lnTo>
                  <a:pt x="0" y="68579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charset="-122"/>
              <a:ea typeface="微软雅黑" panose="020B0503020204020204" charset="-122"/>
            </a:endParaRPr>
          </a:p>
        </p:txBody>
      </p:sp>
      <p:sp>
        <p:nvSpPr>
          <p:cNvPr id="28" name="文本框 27"/>
          <p:cNvSpPr txBox="1"/>
          <p:nvPr>
            <p:custDataLst>
              <p:tags r:id="rId4"/>
            </p:custDataLst>
          </p:nvPr>
        </p:nvSpPr>
        <p:spPr>
          <a:xfrm>
            <a:off x="494399" y="1577805"/>
            <a:ext cx="1665425" cy="2554545"/>
          </a:xfrm>
          <a:prstGeom prst="rect">
            <a:avLst/>
          </a:prstGeom>
          <a:noFill/>
        </p:spPr>
        <p:txBody>
          <a:bodyPr wrap="square" rtlCol="0">
            <a:spAutoFit/>
          </a:bodyPr>
          <a:lstStyle/>
          <a:p>
            <a:pPr algn="ctr"/>
            <a:r>
              <a:rPr lang="zh-CN" altLang="en-US" sz="8000" b="1" dirty="0">
                <a:solidFill>
                  <a:schemeClr val="tx2"/>
                </a:solidFill>
                <a:latin typeface="微软雅黑" panose="020B0503020204020204" charset="-122"/>
                <a:ea typeface="微软雅黑" panose="020B0503020204020204" charset="-122"/>
              </a:rPr>
              <a:t>目录</a:t>
            </a:r>
          </a:p>
        </p:txBody>
      </p:sp>
      <p:sp>
        <p:nvSpPr>
          <p:cNvPr id="3" name="文本框 2"/>
          <p:cNvSpPr txBox="1"/>
          <p:nvPr>
            <p:custDataLst>
              <p:tags r:id="rId5"/>
            </p:custDataLst>
          </p:nvPr>
        </p:nvSpPr>
        <p:spPr>
          <a:xfrm>
            <a:off x="141540" y="4225890"/>
            <a:ext cx="2590800" cy="646331"/>
          </a:xfrm>
          <a:prstGeom prst="rect">
            <a:avLst/>
          </a:prstGeom>
          <a:noFill/>
        </p:spPr>
        <p:txBody>
          <a:bodyPr wrap="square" rtlCol="0">
            <a:spAutoFit/>
          </a:bodyPr>
          <a:lstStyle/>
          <a:p>
            <a:pPr algn="ctr"/>
            <a:r>
              <a:rPr lang="en-US" altLang="zh-CN" sz="3600" b="1" dirty="0">
                <a:solidFill>
                  <a:schemeClr val="tx2"/>
                </a:solidFill>
                <a:latin typeface="微软雅黑" panose="020B0503020204020204" charset="-122"/>
                <a:ea typeface="微软雅黑" panose="020B0503020204020204" charset="-122"/>
                <a:cs typeface="Roboto" panose="02000000000000000000" charset="0"/>
              </a:rPr>
              <a:t>Contents</a:t>
            </a:r>
          </a:p>
        </p:txBody>
      </p:sp>
      <p:grpSp>
        <p:nvGrpSpPr>
          <p:cNvPr id="30" name="目录1"/>
          <p:cNvGrpSpPr/>
          <p:nvPr/>
        </p:nvGrpSpPr>
        <p:grpSpPr>
          <a:xfrm>
            <a:off x="4218404" y="1389091"/>
            <a:ext cx="6618007" cy="645160"/>
            <a:chOff x="6132" y="552"/>
            <a:chExt cx="11929" cy="1016"/>
          </a:xfrm>
        </p:grpSpPr>
        <p:sp>
          <p:nvSpPr>
            <p:cNvPr id="20" name="圆: 空心 19"/>
            <p:cNvSpPr/>
            <p:nvPr>
              <p:custDataLst>
                <p:tags r:id="rId14"/>
              </p:custDataLst>
            </p:nvPr>
          </p:nvSpPr>
          <p:spPr>
            <a:xfrm>
              <a:off x="6132" y="865"/>
              <a:ext cx="446" cy="390"/>
            </a:xfrm>
            <a:prstGeom prst="donu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fontScale="25000" lnSpcReduction="20000"/>
            </a:bodyPr>
            <a:lstStyle/>
            <a:p>
              <a:pPr algn="ctr"/>
              <a:endParaRPr lang="zh-CN" altLang="en-US" sz="2400" dirty="0">
                <a:solidFill>
                  <a:schemeClr val="accent1"/>
                </a:solidFill>
                <a:latin typeface="微软雅黑" panose="020B0503020204020204" charset="-122"/>
                <a:ea typeface="微软雅黑" panose="020B0503020204020204" charset="-122"/>
                <a:cs typeface="Roboto" panose="02000000000000000000" charset="0"/>
              </a:endParaRPr>
            </a:p>
          </p:txBody>
        </p:sp>
        <p:sp>
          <p:nvSpPr>
            <p:cNvPr id="5" name="TextBox 4"/>
            <p:cNvSpPr txBox="1"/>
            <p:nvPr>
              <p:custDataLst>
                <p:tags r:id="rId15"/>
              </p:custDataLst>
            </p:nvPr>
          </p:nvSpPr>
          <p:spPr>
            <a:xfrm>
              <a:off x="6702" y="552"/>
              <a:ext cx="11359" cy="1016"/>
            </a:xfrm>
            <a:prstGeom prst="rect">
              <a:avLst/>
            </a:prstGeom>
            <a:noFill/>
          </p:spPr>
          <p:txBody>
            <a:bodyPr wrap="square" rtlCol="0" anchor="ctr" anchorCtr="0">
              <a:normAutofit/>
            </a:bodyPr>
            <a:lstStyle/>
            <a:p>
              <a:r>
                <a:rPr lang="zh-CN" altLang="en-US" sz="2400" b="1" dirty="0">
                  <a:solidFill>
                    <a:schemeClr val="accent1"/>
                  </a:solidFill>
                  <a:latin typeface="微软雅黑" panose="020B0503020204020204" charset="-122"/>
                  <a:ea typeface="微软雅黑" panose="020B0503020204020204" charset="-122"/>
                  <a:cs typeface="阿里巴巴普惠体" panose="00020600040101010101" charset="-122"/>
                  <a:sym typeface="+mn-lt"/>
                </a:rPr>
                <a:t>课题研究背景及开发意义</a:t>
              </a:r>
            </a:p>
          </p:txBody>
        </p:sp>
      </p:grpSp>
      <p:grpSp>
        <p:nvGrpSpPr>
          <p:cNvPr id="4" name="目录2"/>
          <p:cNvGrpSpPr/>
          <p:nvPr/>
        </p:nvGrpSpPr>
        <p:grpSpPr>
          <a:xfrm>
            <a:off x="4218403" y="2183603"/>
            <a:ext cx="6842125" cy="645160"/>
            <a:chOff x="6615" y="2375"/>
            <a:chExt cx="10775" cy="1016"/>
          </a:xfrm>
        </p:grpSpPr>
        <p:sp>
          <p:nvSpPr>
            <p:cNvPr id="9" name="TextBox 4"/>
            <p:cNvSpPr txBox="1"/>
            <p:nvPr>
              <p:custDataLst>
                <p:tags r:id="rId12"/>
              </p:custDataLst>
            </p:nvPr>
          </p:nvSpPr>
          <p:spPr>
            <a:xfrm>
              <a:off x="7077" y="2375"/>
              <a:ext cx="10313" cy="1016"/>
            </a:xfrm>
            <a:prstGeom prst="rect">
              <a:avLst/>
            </a:prstGeom>
            <a:noFill/>
          </p:spPr>
          <p:txBody>
            <a:bodyPr wrap="square" rtlCol="0" anchor="ctr" anchorCtr="0">
              <a:normAutofit/>
            </a:bodyPr>
            <a:lstStyle/>
            <a:p>
              <a:r>
                <a:rPr lang="zh-CN" altLang="en-US" sz="2400" b="1" dirty="0">
                  <a:solidFill>
                    <a:schemeClr val="accent1"/>
                  </a:solidFill>
                  <a:latin typeface="微软雅黑" panose="020B0503020204020204" charset="-122"/>
                  <a:ea typeface="微软雅黑" panose="020B0503020204020204" charset="-122"/>
                  <a:cs typeface="阿里巴巴普惠体" panose="00020600040101010101" charset="-122"/>
                  <a:sym typeface="+mn-lt"/>
                </a:rPr>
                <a:t>系统架构与相关技术</a:t>
              </a:r>
            </a:p>
          </p:txBody>
        </p:sp>
        <p:sp>
          <p:nvSpPr>
            <p:cNvPr id="2" name="圆: 空心 19"/>
            <p:cNvSpPr/>
            <p:nvPr>
              <p:custDataLst>
                <p:tags r:id="rId13"/>
              </p:custDataLst>
            </p:nvPr>
          </p:nvSpPr>
          <p:spPr>
            <a:xfrm>
              <a:off x="6615" y="2688"/>
              <a:ext cx="390" cy="390"/>
            </a:xfrm>
            <a:prstGeom prst="donu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fontScale="25000" lnSpcReduction="20000"/>
            </a:bodyPr>
            <a:lstStyle/>
            <a:p>
              <a:pPr algn="ctr"/>
              <a:endParaRPr lang="zh-CN" altLang="en-US" sz="2400" dirty="0">
                <a:solidFill>
                  <a:schemeClr val="accent1"/>
                </a:solidFill>
                <a:latin typeface="微软雅黑" panose="020B0503020204020204" charset="-122"/>
                <a:ea typeface="微软雅黑" panose="020B0503020204020204" charset="-122"/>
                <a:cs typeface="Roboto" panose="02000000000000000000" charset="0"/>
              </a:endParaRPr>
            </a:p>
          </p:txBody>
        </p:sp>
      </p:grpSp>
      <p:grpSp>
        <p:nvGrpSpPr>
          <p:cNvPr id="7" name="目录3"/>
          <p:cNvGrpSpPr/>
          <p:nvPr/>
        </p:nvGrpSpPr>
        <p:grpSpPr>
          <a:xfrm>
            <a:off x="4218404" y="2978115"/>
            <a:ext cx="6266815" cy="645160"/>
            <a:chOff x="7311" y="3997"/>
            <a:chExt cx="9869" cy="1016"/>
          </a:xfrm>
        </p:grpSpPr>
        <p:sp>
          <p:nvSpPr>
            <p:cNvPr id="11" name="TextBox 4"/>
            <p:cNvSpPr txBox="1"/>
            <p:nvPr>
              <p:custDataLst>
                <p:tags r:id="rId10"/>
              </p:custDataLst>
            </p:nvPr>
          </p:nvSpPr>
          <p:spPr>
            <a:xfrm>
              <a:off x="7794" y="3997"/>
              <a:ext cx="9387" cy="1016"/>
            </a:xfrm>
            <a:prstGeom prst="rect">
              <a:avLst/>
            </a:prstGeom>
            <a:noFill/>
          </p:spPr>
          <p:txBody>
            <a:bodyPr wrap="square" rtlCol="0" anchor="ctr" anchorCtr="0">
              <a:normAutofit/>
            </a:bodyPr>
            <a:lstStyle/>
            <a:p>
              <a:r>
                <a:rPr lang="zh-CN" altLang="en-US" sz="2400" b="1" dirty="0">
                  <a:solidFill>
                    <a:schemeClr val="accent1"/>
                  </a:solidFill>
                  <a:latin typeface="微软雅黑" panose="020B0503020204020204" charset="-122"/>
                  <a:ea typeface="微软雅黑" panose="020B0503020204020204" charset="-122"/>
                  <a:cs typeface="阿里巴巴普惠体" panose="00020600040101010101" charset="-122"/>
                  <a:sym typeface="+mn-lt"/>
                </a:rPr>
                <a:t>需求分析与功能实现</a:t>
              </a:r>
            </a:p>
          </p:txBody>
        </p:sp>
        <p:sp>
          <p:nvSpPr>
            <p:cNvPr id="6" name="圆: 空心 19"/>
            <p:cNvSpPr/>
            <p:nvPr>
              <p:custDataLst>
                <p:tags r:id="rId11"/>
              </p:custDataLst>
            </p:nvPr>
          </p:nvSpPr>
          <p:spPr>
            <a:xfrm>
              <a:off x="7311" y="4310"/>
              <a:ext cx="390" cy="390"/>
            </a:xfrm>
            <a:prstGeom prst="donu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fontScale="25000" lnSpcReduction="20000"/>
            </a:bodyPr>
            <a:lstStyle/>
            <a:p>
              <a:pPr algn="ctr"/>
              <a:endParaRPr lang="zh-CN" altLang="en-US" sz="2400">
                <a:solidFill>
                  <a:schemeClr val="accent1"/>
                </a:solidFill>
                <a:latin typeface="微软雅黑" panose="020B0503020204020204" charset="-122"/>
                <a:ea typeface="微软雅黑" panose="020B0503020204020204" charset="-122"/>
                <a:cs typeface="Roboto" panose="02000000000000000000" charset="0"/>
              </a:endParaRPr>
            </a:p>
          </p:txBody>
        </p:sp>
      </p:grpSp>
      <p:grpSp>
        <p:nvGrpSpPr>
          <p:cNvPr id="19" name="目录4"/>
          <p:cNvGrpSpPr/>
          <p:nvPr/>
        </p:nvGrpSpPr>
        <p:grpSpPr>
          <a:xfrm>
            <a:off x="4218404" y="3772627"/>
            <a:ext cx="6341111" cy="645160"/>
            <a:chOff x="7404" y="5619"/>
            <a:chExt cx="9986" cy="1016"/>
          </a:xfrm>
        </p:grpSpPr>
        <p:sp>
          <p:nvSpPr>
            <p:cNvPr id="13" name="TextBox 4"/>
            <p:cNvSpPr txBox="1"/>
            <p:nvPr>
              <p:custDataLst>
                <p:tags r:id="rId8"/>
              </p:custDataLst>
            </p:nvPr>
          </p:nvSpPr>
          <p:spPr>
            <a:xfrm>
              <a:off x="7906" y="5619"/>
              <a:ext cx="9484" cy="1016"/>
            </a:xfrm>
            <a:prstGeom prst="rect">
              <a:avLst/>
            </a:prstGeom>
            <a:noFill/>
          </p:spPr>
          <p:txBody>
            <a:bodyPr wrap="square" rtlCol="0" anchor="ctr" anchorCtr="0">
              <a:normAutofit/>
            </a:bodyPr>
            <a:lstStyle/>
            <a:p>
              <a:r>
                <a:rPr lang="zh-CN" altLang="en-US" sz="2400" b="1" dirty="0">
                  <a:solidFill>
                    <a:schemeClr val="accent1"/>
                  </a:solidFill>
                  <a:latin typeface="微软雅黑" panose="020B0503020204020204" charset="-122"/>
                  <a:ea typeface="微软雅黑" panose="020B0503020204020204" charset="-122"/>
                  <a:cs typeface="阿里巴巴普惠体" panose="00020600040101010101" charset="-122"/>
                  <a:sym typeface="+mn-lt"/>
                </a:rPr>
                <a:t>总结与展望</a:t>
              </a:r>
            </a:p>
          </p:txBody>
        </p:sp>
        <p:sp>
          <p:nvSpPr>
            <p:cNvPr id="12" name="圆: 空心 19"/>
            <p:cNvSpPr/>
            <p:nvPr>
              <p:custDataLst>
                <p:tags r:id="rId9"/>
              </p:custDataLst>
            </p:nvPr>
          </p:nvSpPr>
          <p:spPr>
            <a:xfrm>
              <a:off x="7404" y="5932"/>
              <a:ext cx="390" cy="390"/>
            </a:xfrm>
            <a:prstGeom prst="donu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fontScale="25000" lnSpcReduction="20000"/>
            </a:bodyPr>
            <a:lstStyle/>
            <a:p>
              <a:pPr algn="ctr"/>
              <a:endParaRPr lang="zh-CN" altLang="en-US" sz="2400">
                <a:solidFill>
                  <a:schemeClr val="accent1"/>
                </a:solidFill>
                <a:latin typeface="微软雅黑" panose="020B0503020204020204" charset="-122"/>
                <a:ea typeface="微软雅黑" panose="020B0503020204020204" charset="-122"/>
                <a:cs typeface="Roboto" panose="02000000000000000000" charset="0"/>
              </a:endParaRPr>
            </a:p>
          </p:txBody>
        </p:sp>
      </p:grpSp>
      <p:grpSp>
        <p:nvGrpSpPr>
          <p:cNvPr id="24" name="目录5"/>
          <p:cNvGrpSpPr/>
          <p:nvPr/>
        </p:nvGrpSpPr>
        <p:grpSpPr>
          <a:xfrm>
            <a:off x="4218404" y="4567139"/>
            <a:ext cx="6625591" cy="645160"/>
            <a:chOff x="6615" y="7241"/>
            <a:chExt cx="10434" cy="1016"/>
          </a:xfrm>
        </p:grpSpPr>
        <p:sp>
          <p:nvSpPr>
            <p:cNvPr id="21" name="TextBox 4"/>
            <p:cNvSpPr txBox="1"/>
            <p:nvPr>
              <p:custDataLst>
                <p:tags r:id="rId6"/>
              </p:custDataLst>
            </p:nvPr>
          </p:nvSpPr>
          <p:spPr>
            <a:xfrm>
              <a:off x="7143" y="7241"/>
              <a:ext cx="9906" cy="1016"/>
            </a:xfrm>
            <a:prstGeom prst="rect">
              <a:avLst/>
            </a:prstGeom>
            <a:noFill/>
          </p:spPr>
          <p:txBody>
            <a:bodyPr wrap="square" rtlCol="0" anchor="ctr" anchorCtr="0">
              <a:normAutofit/>
            </a:bodyPr>
            <a:lstStyle/>
            <a:p>
              <a:r>
                <a:rPr lang="zh-CN" altLang="en-US" sz="2400" b="1" dirty="0">
                  <a:solidFill>
                    <a:schemeClr val="accent1"/>
                  </a:solidFill>
                  <a:latin typeface="微软雅黑" panose="020B0503020204020204" charset="-122"/>
                  <a:ea typeface="微软雅黑" panose="020B0503020204020204" charset="-122"/>
                  <a:cs typeface="阿里巴巴普惠体" panose="00020600040101010101" charset="-122"/>
                  <a:sym typeface="+mn-lt"/>
                </a:rPr>
                <a:t>致谢、参考文献</a:t>
              </a:r>
            </a:p>
          </p:txBody>
        </p:sp>
        <p:sp>
          <p:nvSpPr>
            <p:cNvPr id="22" name="圆: 空心 19"/>
            <p:cNvSpPr/>
            <p:nvPr>
              <p:custDataLst>
                <p:tags r:id="rId7"/>
              </p:custDataLst>
            </p:nvPr>
          </p:nvSpPr>
          <p:spPr>
            <a:xfrm>
              <a:off x="6615" y="7554"/>
              <a:ext cx="390" cy="390"/>
            </a:xfrm>
            <a:prstGeom prst="donut">
              <a:avLst/>
            </a:prstGeom>
            <a:gradFill>
              <a:gsLst>
                <a:gs pos="0">
                  <a:schemeClr val="accent1"/>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rmAutofit fontScale="25000" lnSpcReduction="20000"/>
            </a:bodyPr>
            <a:lstStyle/>
            <a:p>
              <a:pPr algn="ctr"/>
              <a:endParaRPr lang="zh-CN" altLang="en-US" sz="2400" dirty="0">
                <a:solidFill>
                  <a:schemeClr val="accent1"/>
                </a:solidFill>
                <a:latin typeface="微软雅黑" panose="020B0503020204020204" charset="-122"/>
                <a:ea typeface="微软雅黑" panose="020B0503020204020204" charset="-122"/>
                <a:cs typeface="Roboto" panose="02000000000000000000" charset="0"/>
              </a:endParaRPr>
            </a:p>
          </p:txBody>
        </p:sp>
      </p:grpSp>
    </p:spTree>
    <p:custDataLst>
      <p:tags r:id="rId1"/>
    </p:custData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to="" calcmode="lin" valueType="num">
                                          <p:cBhvr>
                                            <p:cTn id="7" dur="500" fill="hold">
                                              <p:stCondLst>
                                                <p:cond delay="0"/>
                                              </p:stCondLst>
                                            </p:cTn>
                                            <p:tgtEl>
                                              <p:spTgt spid="1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8" dur="500" fill="hold">
                                              <p:stCondLst>
                                                <p:cond delay="0"/>
                                              </p:stCondLst>
                                            </p:cTn>
                                            <p:tgtEl>
                                              <p:spTgt spid="1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9" dur="500" fill="hold">
                                              <p:stCondLst>
                                                <p:cond delay="0"/>
                                              </p:stCondLst>
                                            </p:cTn>
                                            <p:tgtEl>
                                              <p:spTgt spid="17"/>
                                            </p:tgtEl>
                                            <p:attrNameLst>
                                              <p:attrName>style.opacity</p:attrName>
                                            </p:attrNameLst>
                                          </p:cBhvr>
                                          <p:tavLst>
                                            <p:tav tm="0">
                                              <p:val>
                                                <p:strVal val="0"/>
                                              </p:val>
                                            </p:tav>
                                            <p:tav tm="100000">
                                              <p:val>
                                                <p:str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 to="" calcmode="lin" valueType="num">
                                          <p:cBhvr>
                                            <p:cTn id="12" dur="500" fill="hold">
                                              <p:stCondLst>
                                                <p:cond delay="0"/>
                                              </p:stCondLst>
                                            </p:cTn>
                                            <p:tgtEl>
                                              <p:spTgt spid="36"/>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3" dur="500" fill="hold">
                                              <p:stCondLst>
                                                <p:cond delay="0"/>
                                              </p:stCondLst>
                                            </p:cTn>
                                            <p:tgtEl>
                                              <p:spTgt spid="36"/>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4" dur="500" fill="hold">
                                              <p:stCondLst>
                                                <p:cond delay="0"/>
                                              </p:stCondLst>
                                            </p:cTn>
                                            <p:tgtEl>
                                              <p:spTgt spid="36"/>
                                            </p:tgtEl>
                                            <p:attrNameLst>
                                              <p:attrName>style.opacity</p:attrName>
                                            </p:attrNameLst>
                                          </p:cBhvr>
                                          <p:tavLst>
                                            <p:tav tm="0">
                                              <p:val>
                                                <p:strVal val="0"/>
                                              </p:val>
                                            </p:tav>
                                            <p:tav tm="100000">
                                              <p:val>
                                                <p:strVal val="1"/>
                                              </p:val>
                                            </p:tav>
                                          </p:tavLst>
                                        </p:anim>
                                      </p:childTnLst>
                                    </p:cTn>
                                  </p:par>
                                  <p:par>
                                    <p:cTn id="15" presetID="53" presetClass="entr" presetSubtype="16" fill="hold" grpId="0" nodeType="withEffect" p14:presetBounceEnd="100000">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14:presetBounceEnd="100000">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 to="" calcmode="lin" valueType="num">
                                          <p:cBhvr>
                                            <p:cTn id="27" dur="500" fill="hold">
                                              <p:stCondLst>
                                                <p:cond delay="0"/>
                                              </p:stCondLst>
                                            </p:cTn>
                                            <p:tgtEl>
                                              <p:spTgt spid="30"/>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8" dur="500" fill="hold">
                                              <p:stCondLst>
                                                <p:cond delay="0"/>
                                              </p:stCondLst>
                                            </p:cTn>
                                            <p:tgtEl>
                                              <p:spTgt spid="30"/>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9" dur="500" fill="hold">
                                              <p:stCondLst>
                                                <p:cond delay="0"/>
                                              </p:stCondLst>
                                            </p:cTn>
                                            <p:tgtEl>
                                              <p:spTgt spid="30"/>
                                            </p:tgtEl>
                                            <p:attrNameLst>
                                              <p:attrName>style.opacity</p:attrName>
                                            </p:attrNameLst>
                                          </p:cBhvr>
                                          <p:tavLst>
                                            <p:tav tm="0">
                                              <p:val>
                                                <p:strVal val="0"/>
                                              </p:val>
                                            </p:tav>
                                            <p:tav tm="100000">
                                              <p:val>
                                                <p:strVal val="1"/>
                                              </p:val>
                                            </p:tav>
                                          </p:tavLst>
                                        </p:anim>
                                      </p:childTnLst>
                                    </p:cTn>
                                  </p:par>
                                  <p:par>
                                    <p:cTn id="30" presetID="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to="" calcmode="lin" valueType="num">
                                          <p:cBhvr>
                                            <p:cTn id="32"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3"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4" dur="500" fill="hold">
                                              <p:stCondLst>
                                                <p:cond delay="0"/>
                                              </p:stCondLst>
                                            </p:cTn>
                                            <p:tgtEl>
                                              <p:spTgt spid="4"/>
                                            </p:tgtEl>
                                            <p:attrNameLst>
                                              <p:attrName>style.opacity</p:attrName>
                                            </p:attrNameLst>
                                          </p:cBhvr>
                                          <p:tavLst>
                                            <p:tav tm="0">
                                              <p:val>
                                                <p:strVal val="0"/>
                                              </p:val>
                                            </p:tav>
                                            <p:tav tm="100000">
                                              <p:val>
                                                <p:strVal val="1"/>
                                              </p:val>
                                            </p:tav>
                                          </p:tavLst>
                                        </p:anim>
                                      </p:childTnLst>
                                    </p:cTn>
                                  </p:par>
                                  <p:par>
                                    <p:cTn id="35" presetID="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to="" calcmode="lin" valueType="num">
                                          <p:cBhvr>
                                            <p:cTn id="37" dur="500" fill="hold">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8" dur="500" fill="hold">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9" dur="500" fill="hold">
                                              <p:stCondLst>
                                                <p:cond delay="0"/>
                                              </p:stCondLst>
                                            </p:cTn>
                                            <p:tgtEl>
                                              <p:spTgt spid="7"/>
                                            </p:tgtEl>
                                            <p:attrNameLst>
                                              <p:attrName>style.opacity</p:attrName>
                                            </p:attrNameLst>
                                          </p:cBhvr>
                                          <p:tavLst>
                                            <p:tav tm="0">
                                              <p:val>
                                                <p:strVal val="0"/>
                                              </p:val>
                                            </p:tav>
                                            <p:tav tm="100000">
                                              <p:val>
                                                <p:str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to="" calcmode="lin" valueType="num">
                                          <p:cBhvr>
                                            <p:cTn id="42" dur="500" fill="hold">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3" dur="500" fill="hold">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4" dur="500" fill="hold">
                                              <p:stCondLst>
                                                <p:cond delay="0"/>
                                              </p:stCondLst>
                                            </p:cTn>
                                            <p:tgtEl>
                                              <p:spTgt spid="19"/>
                                            </p:tgtEl>
                                            <p:attrNameLst>
                                              <p:attrName>style.opacity</p:attrName>
                                            </p:attrNameLst>
                                          </p:cBhvr>
                                          <p:tavLst>
                                            <p:tav tm="0">
                                              <p:val>
                                                <p:strVal val="0"/>
                                              </p:val>
                                            </p:tav>
                                            <p:tav tm="100000">
                                              <p:val>
                                                <p:strVal val="1"/>
                                              </p:val>
                                            </p:tav>
                                          </p:tavLst>
                                        </p:anim>
                                      </p:childTnLst>
                                    </p:cTn>
                                  </p:par>
                                  <p:par>
                                    <p:cTn id="45" presetID="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to="" calcmode="lin" valueType="num">
                                          <p:cBhvr>
                                            <p:cTn id="47" dur="500" fill="hold">
                                              <p:stCondLst>
                                                <p:cond delay="0"/>
                                              </p:stCondLst>
                                            </p:cTn>
                                            <p:tgtEl>
                                              <p:spTgt spid="2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8" dur="500" fill="hold">
                                              <p:stCondLst>
                                                <p:cond delay="0"/>
                                              </p:stCondLst>
                                            </p:cTn>
                                            <p:tgtEl>
                                              <p:spTgt spid="2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9" dur="500" fill="hold">
                                              <p:stCondLst>
                                                <p:cond delay="0"/>
                                              </p:stCondLst>
                                            </p:cTn>
                                            <p:tgtEl>
                                              <p:spTgt spid="2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6" grpId="0" animBg="1"/>
          <p:bldP spid="28" grpId="0"/>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to="" calcmode="lin" valueType="num">
                                          <p:cBhvr>
                                            <p:cTn id="7" dur="500" fill="hold">
                                              <p:stCondLst>
                                                <p:cond delay="0"/>
                                              </p:stCondLst>
                                            </p:cTn>
                                            <p:tgtEl>
                                              <p:spTgt spid="1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8" dur="500" fill="hold">
                                              <p:stCondLst>
                                                <p:cond delay="0"/>
                                              </p:stCondLst>
                                            </p:cTn>
                                            <p:tgtEl>
                                              <p:spTgt spid="1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9" dur="500" fill="hold">
                                              <p:stCondLst>
                                                <p:cond delay="0"/>
                                              </p:stCondLst>
                                            </p:cTn>
                                            <p:tgtEl>
                                              <p:spTgt spid="17"/>
                                            </p:tgtEl>
                                            <p:attrNameLst>
                                              <p:attrName>style.opacity</p:attrName>
                                            </p:attrNameLst>
                                          </p:cBhvr>
                                          <p:tavLst>
                                            <p:tav tm="0">
                                              <p:val>
                                                <p:strVal val="0"/>
                                              </p:val>
                                            </p:tav>
                                            <p:tav tm="100000">
                                              <p:val>
                                                <p:str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 to="" calcmode="lin" valueType="num">
                                          <p:cBhvr>
                                            <p:cTn id="12" dur="500" fill="hold">
                                              <p:stCondLst>
                                                <p:cond delay="0"/>
                                              </p:stCondLst>
                                            </p:cTn>
                                            <p:tgtEl>
                                              <p:spTgt spid="36"/>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3" dur="500" fill="hold">
                                              <p:stCondLst>
                                                <p:cond delay="0"/>
                                              </p:stCondLst>
                                            </p:cTn>
                                            <p:tgtEl>
                                              <p:spTgt spid="36"/>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4" dur="500" fill="hold">
                                              <p:stCondLst>
                                                <p:cond delay="0"/>
                                              </p:stCondLst>
                                            </p:cTn>
                                            <p:tgtEl>
                                              <p:spTgt spid="36"/>
                                            </p:tgtEl>
                                            <p:attrNameLst>
                                              <p:attrName>style.opacity</p:attrName>
                                            </p:attrNameLst>
                                          </p:cBhvr>
                                          <p:tavLst>
                                            <p:tav tm="0">
                                              <p:val>
                                                <p:strVal val="0"/>
                                              </p:val>
                                            </p:tav>
                                            <p:tav tm="100000">
                                              <p:val>
                                                <p:strVal val="1"/>
                                              </p:val>
                                            </p:tav>
                                          </p:tavLst>
                                        </p:anim>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par>
                                    <p:cTn id="25" presetID="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 to="" calcmode="lin" valueType="num">
                                          <p:cBhvr>
                                            <p:cTn id="27" dur="500" fill="hold">
                                              <p:stCondLst>
                                                <p:cond delay="0"/>
                                              </p:stCondLst>
                                            </p:cTn>
                                            <p:tgtEl>
                                              <p:spTgt spid="30"/>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8" dur="500" fill="hold">
                                              <p:stCondLst>
                                                <p:cond delay="0"/>
                                              </p:stCondLst>
                                            </p:cTn>
                                            <p:tgtEl>
                                              <p:spTgt spid="30"/>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9" dur="500" fill="hold">
                                              <p:stCondLst>
                                                <p:cond delay="0"/>
                                              </p:stCondLst>
                                            </p:cTn>
                                            <p:tgtEl>
                                              <p:spTgt spid="30"/>
                                            </p:tgtEl>
                                            <p:attrNameLst>
                                              <p:attrName>style.opacity</p:attrName>
                                            </p:attrNameLst>
                                          </p:cBhvr>
                                          <p:tavLst>
                                            <p:tav tm="0">
                                              <p:val>
                                                <p:strVal val="0"/>
                                              </p:val>
                                            </p:tav>
                                            <p:tav tm="100000">
                                              <p:val>
                                                <p:strVal val="1"/>
                                              </p:val>
                                            </p:tav>
                                          </p:tavLst>
                                        </p:anim>
                                      </p:childTnLst>
                                    </p:cTn>
                                  </p:par>
                                  <p:par>
                                    <p:cTn id="30" presetID="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to="" calcmode="lin" valueType="num">
                                          <p:cBhvr>
                                            <p:cTn id="32"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3"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4" dur="500" fill="hold">
                                              <p:stCondLst>
                                                <p:cond delay="0"/>
                                              </p:stCondLst>
                                            </p:cTn>
                                            <p:tgtEl>
                                              <p:spTgt spid="4"/>
                                            </p:tgtEl>
                                            <p:attrNameLst>
                                              <p:attrName>style.opacity</p:attrName>
                                            </p:attrNameLst>
                                          </p:cBhvr>
                                          <p:tavLst>
                                            <p:tav tm="0">
                                              <p:val>
                                                <p:strVal val="0"/>
                                              </p:val>
                                            </p:tav>
                                            <p:tav tm="100000">
                                              <p:val>
                                                <p:strVal val="1"/>
                                              </p:val>
                                            </p:tav>
                                          </p:tavLst>
                                        </p:anim>
                                      </p:childTnLst>
                                    </p:cTn>
                                  </p:par>
                                  <p:par>
                                    <p:cTn id="35" presetID="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to="" calcmode="lin" valueType="num">
                                          <p:cBhvr>
                                            <p:cTn id="37" dur="500" fill="hold">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8" dur="500" fill="hold">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9" dur="500" fill="hold">
                                              <p:stCondLst>
                                                <p:cond delay="0"/>
                                              </p:stCondLst>
                                            </p:cTn>
                                            <p:tgtEl>
                                              <p:spTgt spid="7"/>
                                            </p:tgtEl>
                                            <p:attrNameLst>
                                              <p:attrName>style.opacity</p:attrName>
                                            </p:attrNameLst>
                                          </p:cBhvr>
                                          <p:tavLst>
                                            <p:tav tm="0">
                                              <p:val>
                                                <p:strVal val="0"/>
                                              </p:val>
                                            </p:tav>
                                            <p:tav tm="100000">
                                              <p:val>
                                                <p:str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 to="" calcmode="lin" valueType="num">
                                          <p:cBhvr>
                                            <p:cTn id="42" dur="500" fill="hold">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3" dur="500" fill="hold">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4" dur="500" fill="hold">
                                              <p:stCondLst>
                                                <p:cond delay="0"/>
                                              </p:stCondLst>
                                            </p:cTn>
                                            <p:tgtEl>
                                              <p:spTgt spid="19"/>
                                            </p:tgtEl>
                                            <p:attrNameLst>
                                              <p:attrName>style.opacity</p:attrName>
                                            </p:attrNameLst>
                                          </p:cBhvr>
                                          <p:tavLst>
                                            <p:tav tm="0">
                                              <p:val>
                                                <p:strVal val="0"/>
                                              </p:val>
                                            </p:tav>
                                            <p:tav tm="100000">
                                              <p:val>
                                                <p:strVal val="1"/>
                                              </p:val>
                                            </p:tav>
                                          </p:tavLst>
                                        </p:anim>
                                      </p:childTnLst>
                                    </p:cTn>
                                  </p:par>
                                  <p:par>
                                    <p:cTn id="45" presetID="0"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to="" calcmode="lin" valueType="num">
                                          <p:cBhvr>
                                            <p:cTn id="47" dur="500" fill="hold">
                                              <p:stCondLst>
                                                <p:cond delay="0"/>
                                              </p:stCondLst>
                                            </p:cTn>
                                            <p:tgtEl>
                                              <p:spTgt spid="2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8" dur="500" fill="hold">
                                              <p:stCondLst>
                                                <p:cond delay="0"/>
                                              </p:stCondLst>
                                            </p:cTn>
                                            <p:tgtEl>
                                              <p:spTgt spid="2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9" dur="500" fill="hold">
                                              <p:stCondLst>
                                                <p:cond delay="0"/>
                                              </p:stCondLst>
                                            </p:cTn>
                                            <p:tgtEl>
                                              <p:spTgt spid="2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6" grpId="0" animBg="1"/>
          <p:bldP spid="28" grpId="0"/>
          <p:bldP spid="3"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 name="矩形 1"/>
          <p:cNvSpPr/>
          <p:nvPr/>
        </p:nvSpPr>
        <p:spPr>
          <a:xfrm>
            <a:off x="0" y="2217419"/>
            <a:ext cx="12192000" cy="2423160"/>
          </a:xfrm>
          <a:prstGeom prst="rect">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矩形: 圆角 2"/>
          <p:cNvSpPr/>
          <p:nvPr/>
        </p:nvSpPr>
        <p:spPr>
          <a:xfrm rot="2834801">
            <a:off x="1149731" y="1784821"/>
            <a:ext cx="3288356" cy="3288356"/>
          </a:xfrm>
          <a:prstGeom prst="roundRect">
            <a:avLst>
              <a:gd name="adj" fmla="val 104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序号"/>
          <p:cNvSpPr txBox="1"/>
          <p:nvPr>
            <p:custDataLst>
              <p:tags r:id="rId2"/>
            </p:custDataLst>
          </p:nvPr>
        </p:nvSpPr>
        <p:spPr>
          <a:xfrm>
            <a:off x="1097280" y="2922270"/>
            <a:ext cx="3673475" cy="10915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b="1">
                <a:solidFill>
                  <a:schemeClr val="tx2"/>
                </a:solidFill>
                <a:latin typeface="微软雅黑" panose="020B0503020204020204" pitchFamily="34" charset="-122"/>
                <a:ea typeface="微软雅黑" panose="020B0503020204020204" pitchFamily="34" charset="-122"/>
              </a:rPr>
              <a:t>PART 01</a:t>
            </a:r>
            <a:endParaRPr lang="en-US" altLang="zh-CN" sz="6000" b="1" dirty="0">
              <a:solidFill>
                <a:schemeClr val="tx2"/>
              </a:solidFill>
              <a:latin typeface="微软雅黑" panose="020B0503020204020204" pitchFamily="34" charset="-122"/>
              <a:ea typeface="微软雅黑" panose="020B0503020204020204" pitchFamily="34" charset="-122"/>
            </a:endParaRPr>
          </a:p>
        </p:txBody>
      </p:sp>
      <p:sp>
        <p:nvSpPr>
          <p:cNvPr id="5" name="标题"/>
          <p:cNvSpPr txBox="1"/>
          <p:nvPr>
            <p:custDataLst>
              <p:tags r:id="rId3"/>
            </p:custDataLst>
          </p:nvPr>
        </p:nvSpPr>
        <p:spPr>
          <a:xfrm>
            <a:off x="5366443" y="2750402"/>
            <a:ext cx="6355080" cy="1015663"/>
          </a:xfrm>
          <a:prstGeom prst="rect">
            <a:avLst/>
          </a:prstGeom>
          <a:noFill/>
        </p:spPr>
        <p:txBody>
          <a:bodyPr wrap="square" rtlCol="0">
            <a:normAutofit fontScale="6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b="1">
                <a:solidFill>
                  <a:schemeClr val="accent1"/>
                </a:solidFill>
                <a:latin typeface="微软雅黑" panose="020B0503020204020204" pitchFamily="34" charset="-122"/>
                <a:ea typeface="微软雅黑" panose="020B0503020204020204" pitchFamily="34" charset="-122"/>
              </a:rPr>
              <a:t>课题研究背景及开发意义</a:t>
            </a:r>
            <a:endParaRPr lang="zh-CN" altLang="en-US" sz="6000" b="1" dirty="0">
              <a:solidFill>
                <a:schemeClr val="accent1"/>
              </a:solidFill>
              <a:latin typeface="微软雅黑" panose="020B0503020204020204" pitchFamily="34" charset="-122"/>
              <a:ea typeface="微软雅黑" panose="020B0503020204020204" pitchFamily="34" charset="-122"/>
            </a:endParaRPr>
          </a:p>
        </p:txBody>
      </p:sp>
      <p:sp>
        <p:nvSpPr>
          <p:cNvPr id="6" name="副标题"/>
          <p:cNvSpPr txBox="1"/>
          <p:nvPr>
            <p:custDataLst>
              <p:tags r:id="rId4"/>
            </p:custDataLst>
          </p:nvPr>
        </p:nvSpPr>
        <p:spPr>
          <a:xfrm>
            <a:off x="5366442" y="3751867"/>
            <a:ext cx="5728277" cy="400110"/>
          </a:xfrm>
          <a:prstGeom prst="rect">
            <a:avLst/>
          </a:prstGeom>
          <a:noFill/>
        </p:spPr>
        <p:txBody>
          <a:bodyPr wrap="square" rtlCol="0">
            <a:normAutofit fontScale="60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solidFill>
                  <a:schemeClr val="accent1"/>
                </a:solidFill>
                <a:latin typeface="微软雅黑" panose="020B0503020204020204" pitchFamily="34" charset="-122"/>
                <a:ea typeface="微软雅黑" panose="020B0503020204020204" pitchFamily="34" charset="-122"/>
              </a:rPr>
              <a:t>Research background and development significance of the project.</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7" name="矩形: 圆角 6"/>
          <p:cNvSpPr/>
          <p:nvPr/>
        </p:nvSpPr>
        <p:spPr>
          <a:xfrm rot="2834801">
            <a:off x="997277" y="1632369"/>
            <a:ext cx="3593262" cy="3593262"/>
          </a:xfrm>
          <a:prstGeom prst="roundRect">
            <a:avLst>
              <a:gd name="adj" fmla="val 10404"/>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strVal val="4/3*#ppt_w"/>
                                          </p:val>
                                        </p:tav>
                                        <p:tav tm="100000">
                                          <p:val>
                                            <p:strVal val="#ppt_w"/>
                                          </p:val>
                                        </p:tav>
                                      </p:tavLst>
                                    </p:anim>
                                    <p:anim calcmode="lin" valueType="num">
                                      <p:cBhvr>
                                        <p:cTn id="16" dur="500" fill="hold"/>
                                        <p:tgtEl>
                                          <p:spTgt spid="4"/>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strVal val="4/3*#ppt_w"/>
                                          </p:val>
                                        </p:tav>
                                        <p:tav tm="100000">
                                          <p:val>
                                            <p:strVal val="#ppt_w"/>
                                          </p:val>
                                        </p:tav>
                                      </p:tavLst>
                                    </p:anim>
                                    <p:anim calcmode="lin" valueType="num">
                                      <p:cBhvr>
                                        <p:cTn id="20" dur="500" fill="hold"/>
                                        <p:tgtEl>
                                          <p:spTgt spid="5"/>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strVal val="4/3*#ppt_w"/>
                                          </p:val>
                                        </p:tav>
                                        <p:tav tm="100000">
                                          <p:val>
                                            <p:strVal val="#ppt_w"/>
                                          </p:val>
                                        </p:tav>
                                      </p:tavLst>
                                    </p:anim>
                                    <p:anim calcmode="lin" valueType="num">
                                      <p:cBhvr>
                                        <p:cTn id="24" dur="500" fill="hold"/>
                                        <p:tgtEl>
                                          <p:spTgt spid="6"/>
                                        </p:tgtEl>
                                        <p:attrNameLst>
                                          <p:attrName>ppt_h</p:attrName>
                                        </p:attrNameLst>
                                      </p:cBhvr>
                                      <p:tavLst>
                                        <p:tav tm="0">
                                          <p:val>
                                            <p:strVal val="4/3*#ppt_h"/>
                                          </p:val>
                                        </p:tav>
                                        <p:tav tm="100000">
                                          <p:val>
                                            <p:strVal val="#ppt_h"/>
                                          </p:val>
                                        </p:tav>
                                      </p:tavLst>
                                    </p:anim>
                                  </p:childTnLst>
                                </p:cTn>
                              </p:par>
                              <p:par>
                                <p:cTn id="25" presetID="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8"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 name="背景">
            <a:extLst>
              <a:ext uri="{FF2B5EF4-FFF2-40B4-BE49-F238E27FC236}">
                <a16:creationId xmlns:a16="http://schemas.microsoft.com/office/drawing/2014/main" id="{2CC2348F-C6AC-D864-8C0D-13D1863382AA}"/>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隶书" panose="02010509060101010101" pitchFamily="49" charset="-122"/>
              <a:cs typeface="+mn-cs"/>
            </a:endParaRPr>
          </a:p>
        </p:txBody>
      </p:sp>
      <p:sp>
        <p:nvSpPr>
          <p:cNvPr id="16" name="标题"/>
          <p:cNvSpPr txBox="1"/>
          <p:nvPr>
            <p:custDataLst>
              <p:tags r:id="rId2"/>
            </p:custDataLst>
          </p:nvPr>
        </p:nvSpPr>
        <p:spPr>
          <a:xfrm>
            <a:off x="6811644" y="1270600"/>
            <a:ext cx="4763135" cy="583565"/>
          </a:xfrm>
          <a:prstGeom prst="rect">
            <a:avLst/>
          </a:prstGeom>
          <a:noFill/>
        </p:spPr>
        <p:txBody>
          <a:bodyPr wrap="square" rtlCol="0" anchor="ctr" anchorCtr="0">
            <a:normAutofit/>
          </a:bodyPr>
          <a:lstStyle/>
          <a:p>
            <a:pPr algn="l"/>
            <a:r>
              <a:rPr lang="zh-CN" altLang="en-US" sz="3200" b="1">
                <a:solidFill>
                  <a:schemeClr val="accent1"/>
                </a:solidFill>
                <a:latin typeface="微软雅黑" panose="020B0503020204020204" pitchFamily="34" charset="-122"/>
                <a:ea typeface="微软雅黑" panose="020B0503020204020204" pitchFamily="34" charset="-122"/>
                <a:cs typeface="Poppins" charset="0"/>
                <a:sym typeface="+mn-ea"/>
              </a:rPr>
              <a:t>科技与生活</a:t>
            </a:r>
            <a:endParaRPr lang="en-US" sz="3200" b="1" dirty="0">
              <a:solidFill>
                <a:schemeClr val="accent1"/>
              </a:solidFill>
              <a:latin typeface="微软雅黑" panose="020B0503020204020204" pitchFamily="34" charset="-122"/>
              <a:ea typeface="微软雅黑" panose="020B0503020204020204" pitchFamily="34" charset="-122"/>
              <a:cs typeface="Poppins" charset="0"/>
              <a:sym typeface="+mn-ea"/>
            </a:endParaRPr>
          </a:p>
        </p:txBody>
      </p:sp>
      <p:sp>
        <p:nvSpPr>
          <p:cNvPr id="18" name="!!平滑3"/>
          <p:cNvSpPr/>
          <p:nvPr>
            <p:custDataLst>
              <p:tags r:id="rId3"/>
            </p:custDataLst>
          </p:nvPr>
        </p:nvSpPr>
        <p:spPr>
          <a:xfrm flipV="1">
            <a:off x="6927216" y="1078195"/>
            <a:ext cx="682625" cy="91440"/>
          </a:xfrm>
          <a:prstGeom prst="roundRect">
            <a:avLst>
              <a:gd name="adj" fmla="val 50000"/>
            </a:avLst>
          </a:prstGeom>
          <a:gradFill>
            <a:gsLst>
              <a:gs pos="0">
                <a:schemeClr val="accent1">
                  <a:lumMod val="91000"/>
                  <a:lumOff val="9000"/>
                </a:schemeClr>
              </a:gs>
              <a:gs pos="100000">
                <a:schemeClr val="accent1">
                  <a:lumMod val="40000"/>
                  <a:lumOff val="6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15" name="内容"/>
          <p:cNvSpPr txBox="1"/>
          <p:nvPr>
            <p:custDataLst>
              <p:tags r:id="rId4"/>
            </p:custDataLst>
          </p:nvPr>
        </p:nvSpPr>
        <p:spPr>
          <a:xfrm>
            <a:off x="6760845" y="1955129"/>
            <a:ext cx="4925695" cy="3630931"/>
          </a:xfrm>
          <a:prstGeom prst="rect">
            <a:avLst/>
          </a:prstGeom>
          <a:noFill/>
        </p:spPr>
        <p:txBody>
          <a:bodyPr wrap="square" rtlCol="0">
            <a:normAutofit/>
          </a:bodyPr>
          <a:lstStyle/>
          <a:p>
            <a:pPr algn="l">
              <a:lnSpc>
                <a:spcPct val="150000"/>
              </a:lnSpc>
              <a:spcBef>
                <a:spcPts val="300"/>
              </a:spcBef>
              <a:spcAft>
                <a:spcPts val="300"/>
              </a:spcAft>
            </a:pPr>
            <a:r>
              <a:rPr lang="en-US" altLang="zh-CN" sz="1200" b="1">
                <a:latin typeface="微软雅黑" panose="020B0503020204020204" pitchFamily="34" charset="-122"/>
                <a:ea typeface="微软雅黑" panose="020B0503020204020204" pitchFamily="34" charset="-122"/>
                <a:cs typeface="思源黑体 CN Normal" panose="020B0400000000000000" charset="-122"/>
                <a:sym typeface="+mn-ea"/>
              </a:rPr>
              <a:t>1. </a:t>
            </a:r>
            <a:r>
              <a:rPr lang="zh-CN" altLang="en-US" sz="1200" b="1">
                <a:latin typeface="微软雅黑" panose="020B0503020204020204" pitchFamily="34" charset="-122"/>
                <a:ea typeface="微软雅黑" panose="020B0503020204020204" pitchFamily="34" charset="-122"/>
                <a:cs typeface="思源黑体 CN Normal" panose="020B0400000000000000" charset="-122"/>
                <a:sym typeface="+mn-ea"/>
              </a:rPr>
              <a:t>提高博客管理效率：</a:t>
            </a:r>
            <a:r>
              <a:rPr lang="en-US" altLang="zh-CN" sz="1200">
                <a:latin typeface="微软雅黑" panose="020B0503020204020204" pitchFamily="34" charset="-122"/>
                <a:ea typeface="微软雅黑" panose="020B0503020204020204" pitchFamily="34" charset="-122"/>
                <a:cs typeface="思源黑体 CN Normal" panose="020B0400000000000000" charset="-122"/>
                <a:sym typeface="+mn-ea"/>
              </a:rPr>
              <a:t>SpringBoot</a:t>
            </a:r>
            <a:r>
              <a:rPr lang="zh-CN" altLang="en-US" sz="1200">
                <a:latin typeface="微软雅黑" panose="020B0503020204020204" pitchFamily="34" charset="-122"/>
                <a:ea typeface="微软雅黑" panose="020B0503020204020204" pitchFamily="34" charset="-122"/>
                <a:cs typeface="思源黑体 CN Normal" panose="020B0400000000000000" charset="-122"/>
                <a:sym typeface="+mn-ea"/>
              </a:rPr>
              <a:t>作为轻量级的</a:t>
            </a:r>
            <a:r>
              <a:rPr lang="en-US" altLang="zh-CN" sz="1200">
                <a:latin typeface="微软雅黑" panose="020B0503020204020204" pitchFamily="34" charset="-122"/>
                <a:ea typeface="微软雅黑" panose="020B0503020204020204" pitchFamily="34" charset="-122"/>
                <a:cs typeface="思源黑体 CN Normal" panose="020B0400000000000000" charset="-122"/>
                <a:sym typeface="+mn-ea"/>
              </a:rPr>
              <a:t>Java</a:t>
            </a:r>
            <a:r>
              <a:rPr lang="zh-CN" altLang="en-US" sz="1200">
                <a:latin typeface="微软雅黑" panose="020B0503020204020204" pitchFamily="34" charset="-122"/>
                <a:ea typeface="微软雅黑" panose="020B0503020204020204" pitchFamily="34" charset="-122"/>
                <a:cs typeface="思源黑体 CN Normal" panose="020B0400000000000000" charset="-122"/>
                <a:sym typeface="+mn-ea"/>
              </a:rPr>
              <a:t>开发框架，可以快速构建出高效稳定的个人博客管理系统，包括博客文章的发布、修改、删除等基本操作，同时还可以自定义博客页面的样式和布局，提高博客管理效率和用户体验。
</a:t>
            </a:r>
            <a:r>
              <a:rPr lang="en-US" altLang="zh-CN" sz="1200" b="1">
                <a:latin typeface="微软雅黑" panose="020B0503020204020204" pitchFamily="34" charset="-122"/>
                <a:ea typeface="微软雅黑" panose="020B0503020204020204" pitchFamily="34" charset="-122"/>
                <a:cs typeface="思源黑体 CN Normal" panose="020B0400000000000000" charset="-122"/>
                <a:sym typeface="+mn-ea"/>
              </a:rPr>
              <a:t>2. </a:t>
            </a:r>
            <a:r>
              <a:rPr lang="zh-CN" altLang="en-US" sz="1200" b="1">
                <a:latin typeface="微软雅黑" panose="020B0503020204020204" pitchFamily="34" charset="-122"/>
                <a:ea typeface="微软雅黑" panose="020B0503020204020204" pitchFamily="34" charset="-122"/>
                <a:cs typeface="思源黑体 CN Normal" panose="020B0400000000000000" charset="-122"/>
                <a:sym typeface="+mn-ea"/>
              </a:rPr>
              <a:t>支持多终端适配：</a:t>
            </a:r>
            <a:r>
              <a:rPr lang="en-US" altLang="zh-CN" sz="1200">
                <a:latin typeface="微软雅黑" panose="020B0503020204020204" pitchFamily="34" charset="-122"/>
                <a:ea typeface="微软雅黑" panose="020B0503020204020204" pitchFamily="34" charset="-122"/>
                <a:cs typeface="思源黑体 CN Normal" panose="020B0400000000000000" charset="-122"/>
                <a:sym typeface="+mn-ea"/>
              </a:rPr>
              <a:t>SpringBoot</a:t>
            </a:r>
            <a:r>
              <a:rPr lang="zh-CN" altLang="en-US" sz="1200">
                <a:latin typeface="微软雅黑" panose="020B0503020204020204" pitchFamily="34" charset="-122"/>
                <a:ea typeface="微软雅黑" panose="020B0503020204020204" pitchFamily="34" charset="-122"/>
                <a:cs typeface="思源黑体 CN Normal" panose="020B0400000000000000" charset="-122"/>
                <a:sym typeface="+mn-ea"/>
              </a:rPr>
              <a:t>基于</a:t>
            </a:r>
            <a:r>
              <a:rPr lang="en-US" altLang="zh-CN" sz="1200">
                <a:latin typeface="微软雅黑" panose="020B0503020204020204" pitchFamily="34" charset="-122"/>
                <a:ea typeface="微软雅黑" panose="020B0503020204020204" pitchFamily="34" charset="-122"/>
                <a:cs typeface="思源黑体 CN Normal" panose="020B0400000000000000" charset="-122"/>
                <a:sym typeface="+mn-ea"/>
              </a:rPr>
              <a:t>Java</a:t>
            </a:r>
            <a:r>
              <a:rPr lang="zh-CN" altLang="en-US" sz="1200">
                <a:latin typeface="微软雅黑" panose="020B0503020204020204" pitchFamily="34" charset="-122"/>
                <a:ea typeface="微软雅黑" panose="020B0503020204020204" pitchFamily="34" charset="-122"/>
                <a:cs typeface="思源黑体 CN Normal" panose="020B0400000000000000" charset="-122"/>
                <a:sym typeface="+mn-ea"/>
              </a:rPr>
              <a:t>语言开发，可以实现博客系统在不同的终端（</a:t>
            </a:r>
            <a:r>
              <a:rPr lang="en-US" altLang="zh-CN" sz="1200">
                <a:latin typeface="微软雅黑" panose="020B0503020204020204" pitchFamily="34" charset="-122"/>
                <a:ea typeface="微软雅黑" panose="020B0503020204020204" pitchFamily="34" charset="-122"/>
                <a:cs typeface="思源黑体 CN Normal" panose="020B0400000000000000" charset="-122"/>
                <a:sym typeface="+mn-ea"/>
              </a:rPr>
              <a:t>PC</a:t>
            </a:r>
            <a:r>
              <a:rPr lang="zh-CN" altLang="en-US" sz="1200">
                <a:latin typeface="微软雅黑" panose="020B0503020204020204" pitchFamily="34" charset="-122"/>
                <a:ea typeface="微软雅黑" panose="020B0503020204020204" pitchFamily="34" charset="-122"/>
                <a:cs typeface="思源黑体 CN Normal" panose="020B0400000000000000" charset="-122"/>
                <a:sym typeface="+mn-ea"/>
              </a:rPr>
              <a:t>端、移动端）上都能够稳定运行，并且可以根据不同终端的屏幕大小和分辨率进行适配，保证用户能够正常浏览博客内容，提高网站的访问量和用户粘性。
</a:t>
            </a:r>
            <a:r>
              <a:rPr lang="en-US" altLang="zh-CN" sz="1200" b="1">
                <a:latin typeface="微软雅黑" panose="020B0503020204020204" pitchFamily="34" charset="-122"/>
                <a:ea typeface="微软雅黑" panose="020B0503020204020204" pitchFamily="34" charset="-122"/>
                <a:cs typeface="思源黑体 CN Normal" panose="020B0400000000000000" charset="-122"/>
                <a:sym typeface="+mn-ea"/>
              </a:rPr>
              <a:t>3. </a:t>
            </a:r>
            <a:r>
              <a:rPr lang="zh-CN" altLang="en-US" sz="1200" b="1">
                <a:latin typeface="微软雅黑" panose="020B0503020204020204" pitchFamily="34" charset="-122"/>
                <a:ea typeface="微软雅黑" panose="020B0503020204020204" pitchFamily="34" charset="-122"/>
                <a:cs typeface="思源黑体 CN Normal" panose="020B0400000000000000" charset="-122"/>
                <a:sym typeface="+mn-ea"/>
              </a:rPr>
              <a:t>拥有更多技术支持：</a:t>
            </a:r>
            <a:r>
              <a:rPr lang="en-US" altLang="zh-CN" sz="1200">
                <a:latin typeface="微软雅黑" panose="020B0503020204020204" pitchFamily="34" charset="-122"/>
                <a:ea typeface="微软雅黑" panose="020B0503020204020204" pitchFamily="34" charset="-122"/>
                <a:cs typeface="思源黑体 CN Normal" panose="020B0400000000000000" charset="-122"/>
                <a:sym typeface="+mn-ea"/>
              </a:rPr>
              <a:t>SpringBoot</a:t>
            </a:r>
            <a:r>
              <a:rPr lang="zh-CN" altLang="en-US" sz="1200">
                <a:latin typeface="微软雅黑" panose="020B0503020204020204" pitchFamily="34" charset="-122"/>
                <a:ea typeface="微软雅黑" panose="020B0503020204020204" pitchFamily="34" charset="-122"/>
                <a:cs typeface="思源黑体 CN Normal" panose="020B0400000000000000" charset="-122"/>
                <a:sym typeface="+mn-ea"/>
              </a:rPr>
              <a:t>是目前</a:t>
            </a:r>
            <a:r>
              <a:rPr lang="en-US" altLang="zh-CN" sz="1200">
                <a:latin typeface="微软雅黑" panose="020B0503020204020204" pitchFamily="34" charset="-122"/>
                <a:ea typeface="微软雅黑" panose="020B0503020204020204" pitchFamily="34" charset="-122"/>
                <a:cs typeface="思源黑体 CN Normal" panose="020B0400000000000000" charset="-122"/>
                <a:sym typeface="+mn-ea"/>
              </a:rPr>
              <a:t>Java</a:t>
            </a:r>
            <a:r>
              <a:rPr lang="zh-CN" altLang="en-US" sz="1200">
                <a:latin typeface="微软雅黑" panose="020B0503020204020204" pitchFamily="34" charset="-122"/>
                <a:ea typeface="微软雅黑" panose="020B0503020204020204" pitchFamily="34" charset="-122"/>
                <a:cs typeface="思源黑体 CN Normal" panose="020B0400000000000000" charset="-122"/>
                <a:sym typeface="+mn-ea"/>
              </a:rPr>
              <a:t>领域中非常流行的开发框架，拥有大量的技术支持和开源社区，不仅可以快速修复各种</a:t>
            </a:r>
            <a:r>
              <a:rPr lang="en-US" altLang="zh-CN" sz="1200">
                <a:latin typeface="微软雅黑" panose="020B0503020204020204" pitchFamily="34" charset="-122"/>
                <a:ea typeface="微软雅黑" panose="020B0503020204020204" pitchFamily="34" charset="-122"/>
                <a:cs typeface="思源黑体 CN Normal" panose="020B0400000000000000" charset="-122"/>
                <a:sym typeface="+mn-ea"/>
              </a:rPr>
              <a:t>Bug</a:t>
            </a:r>
            <a:r>
              <a:rPr lang="zh-CN" altLang="en-US" sz="1200">
                <a:latin typeface="微软雅黑" panose="020B0503020204020204" pitchFamily="34" charset="-122"/>
                <a:ea typeface="微软雅黑" panose="020B0503020204020204" pitchFamily="34" charset="-122"/>
                <a:cs typeface="思源黑体 CN Normal" panose="020B0400000000000000" charset="-122"/>
                <a:sym typeface="+mn-ea"/>
              </a:rPr>
              <a:t>和漏洞，还可以获取更多的技术资料和开发者交流，让个人博客系统拥有更加稳定和安全的功能。</a:t>
            </a:r>
            <a:endParaRPr lang="zh-CN" altLang="en-US" sz="1200" i="1" dirty="0">
              <a:latin typeface="微软雅黑" panose="020B0503020204020204" pitchFamily="34" charset="-122"/>
              <a:ea typeface="微软雅黑" panose="020B0503020204020204" pitchFamily="34" charset="-122"/>
              <a:cs typeface="思源黑体 CN Normal" panose="020B0400000000000000" charset="-122"/>
              <a:sym typeface="+mn-ea"/>
            </a:endParaRPr>
          </a:p>
        </p:txBody>
      </p:sp>
      <p:sp>
        <p:nvSpPr>
          <p:cNvPr id="3" name="图片"/>
          <p:cNvSpPr/>
          <p:nvPr>
            <p:custDataLst>
              <p:tags r:id="rId5"/>
            </p:custDataLst>
          </p:nvPr>
        </p:nvSpPr>
        <p:spPr>
          <a:xfrm>
            <a:off x="935355" y="586070"/>
            <a:ext cx="5255895" cy="5247005"/>
          </a:xfrm>
          <a:prstGeom prst="roundRect">
            <a:avLst>
              <a:gd name="adj" fmla="val 11218"/>
            </a:avLst>
          </a:prstGeom>
          <a:blipFill dpi="0" rotWithShape="0">
            <a:blip r:embed="rId8"/>
            <a:srcRect/>
            <a:stretch>
              <a:fillRect t="-84" b="-8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微软雅黑" panose="020B0503020204020204" pitchFamily="34" charset="-122"/>
              <a:ea typeface="微软雅黑" panose="020B0503020204020204" pitchFamily="34" charset="-122"/>
              <a:sym typeface="+mn-ea"/>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iterate type="lt">
                                    <p:tmPct val="10000"/>
                                  </p:iterate>
                                  <p:childTnLst>
                                    <p:set>
                                      <p:cBhvr>
                                        <p:cTn id="13" dur="1" fill="hold">
                                          <p:stCondLst>
                                            <p:cond delay="0"/>
                                          </p:stCondLst>
                                        </p:cTn>
                                        <p:tgtEl>
                                          <p:spTgt spid="16"/>
                                        </p:tgtEl>
                                        <p:attrNameLst>
                                          <p:attrName>style.visibility</p:attrName>
                                        </p:attrNameLst>
                                      </p:cBhvr>
                                      <p:to>
                                        <p:strVal val="visible"/>
                                      </p:to>
                                    </p:set>
                                    <p:anim to="" calcmode="lin" valueType="num">
                                      <p:cBhvr>
                                        <p:cTn id="14" dur="1" fill="hold">
                                          <p:stCondLst>
                                            <p:cond delay="0"/>
                                          </p:stCondLst>
                                        </p:cTn>
                                        <p:tgtEl>
                                          <p:spTgt spid="16"/>
                                        </p:tgtEl>
                                        <p:attrNameLst>
                                          <p:attrName>ppt_x</p:attrName>
                                        </p:attrNameLst>
                                      </p:cBhvr>
                                      <p:tavLst>
                                        <p:tav tm="0">
                                          <p:val>
                                            <p:strVal val="#ppt_x"/>
                                          </p:val>
                                        </p:tav>
                                        <p:tav tm="100000">
                                          <p:val>
                                            <p:strVal val="#ppt_x+0.15*sin(rand(0-360)+0)+2"/>
                                          </p:val>
                                        </p:tav>
                                      </p:tavLst>
                                    </p:anim>
                                    <p:anim to="" calcmode="lin" valueType="num">
                                      <p:cBhvr>
                                        <p:cTn id="15" dur="1" fill="hold">
                                          <p:stCondLst>
                                            <p:cond delay="0"/>
                                          </p:stCondLst>
                                        </p:cTn>
                                        <p:tgtEl>
                                          <p:spTgt spid="16"/>
                                        </p:tgtEl>
                                        <p:attrNameLst>
                                          <p:attrName>ppt_y</p:attrName>
                                        </p:attrNameLst>
                                      </p:cBhvr>
                                      <p:tavLst>
                                        <p:tav tm="0">
                                          <p:val>
                                            <p:strVal val="#ppt_y"/>
                                          </p:val>
                                        </p:tav>
                                        <p:tav tm="100000">
                                          <p:val>
                                            <p:strVal val="#ppt_y+0.15*sin(rand(0-360)+0)+2"/>
                                          </p:val>
                                        </p:tav>
                                      </p:tavLst>
                                    </p:anim>
                                    <p:anim to="" calcmode="lin" valueType="num">
                                      <p:cBhvr>
                                        <p:cTn id="16" dur="998" fill="hold">
                                          <p:stCondLst>
                                            <p:cond delay="2"/>
                                          </p:stCondLst>
                                        </p:cTn>
                                        <p:tgtEl>
                                          <p:spTgt spid="16"/>
                                        </p:tgtEl>
                                        <p:attrNameLst>
                                          <p:attrName>style.opacity</p:attrName>
                                        </p:attrNameLst>
                                      </p:cBhvr>
                                      <p:tavLst>
                                        <p:tav tm="0">
                                          <p:val>
                                            <p:strVal val="0"/>
                                          </p:val>
                                        </p:tav>
                                        <p:tav tm="100000">
                                          <p:val>
                                            <p:strVal val="1"/>
                                          </p:val>
                                        </p:tav>
                                      </p:tavLst>
                                    </p:anim>
                                    <p:animScale>
                                      <p:cBhvr>
                                        <p:cTn id="17" dur="998" fill="hold">
                                          <p:stCondLst>
                                            <p:cond delay="2"/>
                                          </p:stCondLst>
                                        </p:cTn>
                                        <p:tgtEl>
                                          <p:spTgt spid="16"/>
                                        </p:tgtEl>
                                      </p:cBhvr>
                                      <p:from x="500000" y="500000"/>
                                      <p:to x="100000" y="100000"/>
                                    </p:animScale>
                                    <p:anim to="" calcmode="lin" valueType="num">
                                      <p:cBhvr>
                                        <p:cTn id="18" dur="714" fill="hold">
                                          <p:stCondLst>
                                            <p:cond delay="286"/>
                                          </p:stCondLst>
                                        </p:cTn>
                                        <p:tgtEl>
                                          <p:spTgt spid="16"/>
                                        </p:tgtEl>
                                        <p:attrNameLst>
                                          <p:attrName>ppt_y</p:attrName>
                                        </p:attrNameLst>
                                      </p:cBhvr>
                                      <p:tavLst>
                                        <p:tav tm="0">
                                          <p:val>
                                            <p:strVal val="ppt_y-2"/>
                                          </p:val>
                                        </p:tav>
                                        <p:tav tm="100000">
                                          <p:val>
                                            <p:strVal val="#ppt_y"/>
                                          </p:val>
                                        </p:tav>
                                      </p:tavLst>
                                    </p:anim>
                                    <p:anim to="" calcmode="lin" valueType="num">
                                      <p:cBhvr>
                                        <p:cTn id="19" dur="714" fill="hold">
                                          <p:stCondLst>
                                            <p:cond delay="286"/>
                                          </p:stCondLst>
                                        </p:cTn>
                                        <p:tgtEl>
                                          <p:spTgt spid="16"/>
                                        </p:tgtEl>
                                        <p:attrNameLst>
                                          <p:attrName>ppt_x</p:attrName>
                                        </p:attrNameLst>
                                      </p:cBhvr>
                                      <p:tavLst>
                                        <p:tav tm="0">
                                          <p:val>
                                            <p:strVal val="ppt_x-2"/>
                                          </p:val>
                                        </p:tav>
                                        <p:tav tm="100000">
                                          <p:val>
                                            <p:strVal val="#ppt_x"/>
                                          </p:val>
                                        </p:tav>
                                      </p:tavLst>
                                    </p:anim>
                                  </p:childTnLst>
                                </p:cTn>
                              </p:par>
                              <p:par>
                                <p:cTn id="20" presetID="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to="" calcmode="lin" valueType="num">
                                      <p:cBhvr>
                                        <p:cTn id="22" dur="500" fill="hold">
                                          <p:stCondLst>
                                            <p:cond delay="0"/>
                                          </p:stCondLst>
                                        </p:cTn>
                                        <p:tgtEl>
                                          <p:spTgt spid="1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3" dur="500" fill="hold">
                                          <p:stCondLst>
                                            <p:cond delay="0"/>
                                          </p:stCondLst>
                                        </p:cTn>
                                        <p:tgtEl>
                                          <p:spTgt spid="1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4" dur="500" fill="hold">
                                          <p:stCondLst>
                                            <p:cond delay="0"/>
                                          </p:stCondLst>
                                        </p:cTn>
                                        <p:tgtEl>
                                          <p:spTgt spid="18"/>
                                        </p:tgtEl>
                                        <p:attrNameLst>
                                          <p:attrName>style.opacity</p:attrName>
                                        </p:attrNameLst>
                                      </p:cBhvr>
                                      <p:tavLst>
                                        <p:tav tm="0">
                                          <p:val>
                                            <p:strVal val="0"/>
                                          </p:val>
                                        </p:tav>
                                        <p:tav tm="100000">
                                          <p:val>
                                            <p:strVal val="1"/>
                                          </p:val>
                                        </p:tav>
                                      </p:tavLst>
                                    </p:anim>
                                    <p:anim to="" calcmode="lin" valueType="num">
                                      <p:cBhvr>
                                        <p:cTn id="25" dur="500" fill="hold">
                                          <p:stCondLst>
                                            <p:cond delay="0"/>
                                          </p:stCondLst>
                                        </p:cTn>
                                        <p:tgtEl>
                                          <p:spTgt spid="18"/>
                                        </p:tgtEl>
                                        <p:attrNameLst>
                                          <p:attrName>ppt_w</p:attrName>
                                        </p:attrNameLst>
                                      </p:cBhvr>
                                      <p:tavLst>
                                        <p:tav tm="0">
                                          <p:val>
                                            <p:strVal val="#ppt_w*2"/>
                                          </p:val>
                                        </p:tav>
                                        <p:tav tm="100000">
                                          <p:val>
                                            <p:strVal val="#ppt_w"/>
                                          </p:val>
                                        </p:tav>
                                      </p:tavLst>
                                    </p:anim>
                                    <p:anim to="" calcmode="lin" valueType="num">
                                      <p:cBhvr>
                                        <p:cTn id="26" dur="500" fill="hold">
                                          <p:stCondLst>
                                            <p:cond delay="0"/>
                                          </p:stCondLst>
                                        </p:cTn>
                                        <p:tgtEl>
                                          <p:spTgt spid="18"/>
                                        </p:tgtEl>
                                        <p:attrNameLst>
                                          <p:attrName>ppt_h</p:attrName>
                                        </p:attrNameLst>
                                      </p:cBhvr>
                                      <p:tavLst>
                                        <p:tav tm="0">
                                          <p:val>
                                            <p:strVal val="#ppt_h*2"/>
                                          </p:val>
                                        </p:tav>
                                        <p:tav tm="100000">
                                          <p:val>
                                            <p:strVal val="#ppt_h"/>
                                          </p:val>
                                        </p:tav>
                                      </p:tavLst>
                                    </p:anim>
                                  </p:childTnLst>
                                </p:cTn>
                              </p:par>
                              <p:par>
                                <p:cTn id="27" presetID="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to="" calcmode="lin" valueType="num">
                                      <p:cBhvr>
                                        <p:cTn id="29" dur="500" fill="hold">
                                          <p:stCondLst>
                                            <p:cond delay="0"/>
                                          </p:stCondLst>
                                        </p:cTn>
                                        <p:tgtEl>
                                          <p:spTgt spid="1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0" dur="500" fill="hold">
                                          <p:stCondLst>
                                            <p:cond delay="0"/>
                                          </p:stCondLst>
                                        </p:cTn>
                                        <p:tgtEl>
                                          <p:spTgt spid="1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1" dur="500" fill="hold">
                                          <p:stCondLst>
                                            <p:cond delay="0"/>
                                          </p:stCondLst>
                                        </p:cTn>
                                        <p:tgtEl>
                                          <p:spTgt spid="15"/>
                                        </p:tgtEl>
                                        <p:attrNameLst>
                                          <p:attrName>style.opacity</p:attrName>
                                        </p:attrNameLst>
                                      </p:cBhvr>
                                      <p:tavLst>
                                        <p:tav tm="0">
                                          <p:val>
                                            <p:strVal val="0"/>
                                          </p:val>
                                        </p:tav>
                                        <p:tav tm="100000">
                                          <p:val>
                                            <p:strVal val="1"/>
                                          </p:val>
                                        </p:tav>
                                      </p:tavLst>
                                    </p:anim>
                                    <p:anim to="" calcmode="lin" valueType="num">
                                      <p:cBhvr>
                                        <p:cTn id="32" dur="500" fill="hold">
                                          <p:stCondLst>
                                            <p:cond delay="0"/>
                                          </p:stCondLst>
                                        </p:cTn>
                                        <p:tgtEl>
                                          <p:spTgt spid="15"/>
                                        </p:tgtEl>
                                        <p:attrNameLst>
                                          <p:attrName>ppt_w</p:attrName>
                                        </p:attrNameLst>
                                      </p:cBhvr>
                                      <p:tavLst>
                                        <p:tav tm="0">
                                          <p:val>
                                            <p:strVal val="#ppt_w*2"/>
                                          </p:val>
                                        </p:tav>
                                        <p:tav tm="100000">
                                          <p:val>
                                            <p:strVal val="#ppt_w"/>
                                          </p:val>
                                        </p:tav>
                                      </p:tavLst>
                                    </p:anim>
                                    <p:anim to="" calcmode="lin" valueType="num">
                                      <p:cBhvr>
                                        <p:cTn id="33" dur="500" fill="hold">
                                          <p:stCondLst>
                                            <p:cond delay="0"/>
                                          </p:stCondLst>
                                        </p:cTn>
                                        <p:tgtEl>
                                          <p:spTgt spid="15"/>
                                        </p:tgtEl>
                                        <p:attrNameLst>
                                          <p:attrName>ppt_h</p:attrName>
                                        </p:attrNameLst>
                                      </p:cBhvr>
                                      <p:tavLst>
                                        <p:tav tm="0">
                                          <p:val>
                                            <p:strVal val="#ppt_h*2"/>
                                          </p:val>
                                        </p:tav>
                                        <p:tav tm="100000">
                                          <p:val>
                                            <p:strVal val="#ppt_h"/>
                                          </p:val>
                                        </p:tav>
                                      </p:tavLst>
                                    </p:anim>
                                  </p:childTnLst>
                                </p:cTn>
                              </p:par>
                              <p:par>
                                <p:cTn id="34" presetID="0"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 to="" calcmode="lin" valueType="num">
                                      <p:cBhvr>
                                        <p:cTn id="36"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7"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8" dur="500" fill="hold">
                                          <p:stCondLst>
                                            <p:cond delay="0"/>
                                          </p:stCondLst>
                                        </p:cTn>
                                        <p:tgtEl>
                                          <p:spTgt spid="3"/>
                                        </p:tgtEl>
                                        <p:attrNameLst>
                                          <p:attrName>style.opacity</p:attrName>
                                        </p:attrNameLst>
                                      </p:cBhvr>
                                      <p:tavLst>
                                        <p:tav tm="0">
                                          <p:val>
                                            <p:strVal val="0"/>
                                          </p:val>
                                        </p:tav>
                                        <p:tav tm="100000">
                                          <p:val>
                                            <p:strVal val="1"/>
                                          </p:val>
                                        </p:tav>
                                      </p:tavLst>
                                    </p:anim>
                                    <p:anim to="" calcmode="lin" valueType="num">
                                      <p:cBhvr>
                                        <p:cTn id="39" dur="500" fill="hold">
                                          <p:stCondLst>
                                            <p:cond delay="0"/>
                                          </p:stCondLst>
                                        </p:cTn>
                                        <p:tgtEl>
                                          <p:spTgt spid="3"/>
                                        </p:tgtEl>
                                        <p:attrNameLst>
                                          <p:attrName>ppt_w</p:attrName>
                                        </p:attrNameLst>
                                      </p:cBhvr>
                                      <p:tavLst>
                                        <p:tav tm="0">
                                          <p:val>
                                            <p:strVal val="#ppt_w*2"/>
                                          </p:val>
                                        </p:tav>
                                        <p:tav tm="100000">
                                          <p:val>
                                            <p:strVal val="#ppt_w"/>
                                          </p:val>
                                        </p:tav>
                                      </p:tavLst>
                                    </p:anim>
                                    <p:anim to="" calcmode="lin" valueType="num">
                                      <p:cBhvr>
                                        <p:cTn id="40" dur="500" fill="hold">
                                          <p:stCondLst>
                                            <p:cond delay="0"/>
                                          </p:stCondLst>
                                        </p:cTn>
                                        <p:tgtEl>
                                          <p:spTgt spid="3"/>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P spid="18" grpId="0" animBg="1"/>
      <p:bldP spid="15"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 name="背景">
            <a:extLst>
              <a:ext uri="{FF2B5EF4-FFF2-40B4-BE49-F238E27FC236}">
                <a16:creationId xmlns:a16="http://schemas.microsoft.com/office/drawing/2014/main" id="{E40A905F-5497-0886-F293-E7503DD5A07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隶书" panose="02010509060101010101" pitchFamily="49" charset="-122"/>
              <a:cs typeface="+mn-cs"/>
            </a:endParaRPr>
          </a:p>
        </p:txBody>
      </p:sp>
      <p:sp>
        <p:nvSpPr>
          <p:cNvPr id="17" name="标题"/>
          <p:cNvSpPr txBox="1"/>
          <p:nvPr>
            <p:custDataLst>
              <p:tags r:id="rId2"/>
            </p:custDataLst>
          </p:nvPr>
        </p:nvSpPr>
        <p:spPr>
          <a:xfrm>
            <a:off x="862330" y="716114"/>
            <a:ext cx="7775867" cy="521970"/>
          </a:xfrm>
          <a:prstGeom prst="rect">
            <a:avLst/>
          </a:prstGeom>
          <a:noFill/>
        </p:spPr>
        <p:txBody>
          <a:bodyPr wrap="square" rtlCol="0" anchor="ctr">
            <a:noAutofit/>
          </a:bodyPr>
          <a:lstStyle>
            <a:defPPr>
              <a:defRPr lang="zh-CN"/>
            </a:defPPr>
            <a:lvl1pPr>
              <a:defRPr sz="4400">
                <a:gradFill>
                  <a:gsLst>
                    <a:gs pos="0">
                      <a:srgbClr val="F6EACC"/>
                    </a:gs>
                    <a:gs pos="100000">
                      <a:srgbClr val="C1AB85"/>
                    </a:gs>
                  </a:gsLst>
                  <a:lin ang="0" scaled="0"/>
                </a:gradFill>
                <a:latin typeface="字体圈欣意冠黑体" panose="00000500000000000000" pitchFamily="2" charset="-122"/>
                <a:ea typeface="字体圈欣意冠黑体" panose="00000500000000000000" pitchFamily="2" charset="-122"/>
              </a:defRPr>
            </a:lvl1pPr>
          </a:lstStyle>
          <a:p>
            <a:pPr algn="l"/>
            <a:r>
              <a:rPr lang="en-US" altLang="zh-CN" sz="3200" b="1">
                <a:solidFill>
                  <a:schemeClr val="accent1"/>
                </a:solidFill>
                <a:latin typeface="微软雅黑" panose="020B0503020204020204" pitchFamily="34" charset="-122"/>
                <a:ea typeface="微软雅黑" panose="020B0503020204020204" pitchFamily="34" charset="-122"/>
                <a:sym typeface="+mn-ea"/>
              </a:rPr>
              <a:t>SpringBoot</a:t>
            </a:r>
            <a:r>
              <a:rPr lang="zh-CN" altLang="en-US" sz="3200" b="1">
                <a:solidFill>
                  <a:schemeClr val="accent1"/>
                </a:solidFill>
                <a:latin typeface="微软雅黑" panose="020B0503020204020204" pitchFamily="34" charset="-122"/>
                <a:ea typeface="微软雅黑" panose="020B0503020204020204" pitchFamily="34" charset="-122"/>
                <a:sym typeface="+mn-ea"/>
              </a:rPr>
              <a:t>的优势</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79" name="框1"/>
          <p:cNvSpPr/>
          <p:nvPr>
            <p:custDataLst>
              <p:tags r:id="rId3"/>
            </p:custDataLst>
          </p:nvPr>
        </p:nvSpPr>
        <p:spPr>
          <a:xfrm>
            <a:off x="5793740" y="2248867"/>
            <a:ext cx="853480" cy="43279"/>
          </a:xfrm>
          <a:prstGeom prst="rect">
            <a:avLst/>
          </a:prstGeom>
          <a:solidFill>
            <a:schemeClr val="accent5"/>
          </a:solidFill>
          <a:ln w="57150" cap="rnd">
            <a:noFill/>
            <a:prstDash val="solid"/>
            <a:round/>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5" name="内容"/>
          <p:cNvSpPr/>
          <p:nvPr>
            <p:custDataLst>
              <p:tags r:id="rId4"/>
            </p:custDataLst>
          </p:nvPr>
        </p:nvSpPr>
        <p:spPr>
          <a:xfrm>
            <a:off x="5669915" y="2293416"/>
            <a:ext cx="5987091" cy="2971165"/>
          </a:xfrm>
          <a:prstGeom prst="rect">
            <a:avLst/>
          </a:prstGeom>
        </p:spPr>
        <p:txBody>
          <a:bodyPr wrap="square" anchor="t" anchorCtr="0">
            <a:normAutofit/>
          </a:bodyPr>
          <a:lstStyle/>
          <a:p>
            <a:pPr>
              <a:lnSpc>
                <a:spcPct val="150000"/>
              </a:lnSpc>
              <a:spcBef>
                <a:spcPts val="300"/>
              </a:spcBef>
              <a:spcAft>
                <a:spcPts val="300"/>
              </a:spcAft>
            </a:pPr>
            <a:r>
              <a:rPr lang="zh-CN" altLang="en-US" sz="1200">
                <a:latin typeface="微软雅黑" panose="020B0503020204020204" pitchFamily="34" charset="-122"/>
                <a:ea typeface="微软雅黑" panose="020B0503020204020204" pitchFamily="34" charset="-122"/>
              </a:rPr>
              <a:t>快速开发。</a:t>
            </a:r>
            <a:r>
              <a:rPr lang="en-US" altLang="zh-CN" sz="1200">
                <a:latin typeface="微软雅黑" panose="020B0503020204020204" pitchFamily="34" charset="-122"/>
                <a:ea typeface="微软雅黑" panose="020B0503020204020204" pitchFamily="34" charset="-122"/>
              </a:rPr>
              <a:t>SpringBoot</a:t>
            </a:r>
            <a:r>
              <a:rPr lang="zh-CN" altLang="en-US" sz="1200">
                <a:latin typeface="微软雅黑" panose="020B0503020204020204" pitchFamily="34" charset="-122"/>
                <a:ea typeface="微软雅黑" panose="020B0503020204020204" pitchFamily="34" charset="-122"/>
              </a:rPr>
              <a:t>是一个快速开发框架，它可以为开发人员提供快速搭建项目的能力，并在项目结构和配置方面提供了许多默认值和通用功能，从而减少了项目的开发时间和复杂度。开发人员可以使用各种</a:t>
            </a:r>
            <a:r>
              <a:rPr lang="en-US" altLang="zh-CN" sz="1200">
                <a:latin typeface="微软雅黑" panose="020B0503020204020204" pitchFamily="34" charset="-122"/>
                <a:ea typeface="微软雅黑" panose="020B0503020204020204" pitchFamily="34" charset="-122"/>
              </a:rPr>
              <a:t>Spring</a:t>
            </a:r>
            <a:r>
              <a:rPr lang="zh-CN" altLang="en-US" sz="1200">
                <a:latin typeface="微软雅黑" panose="020B0503020204020204" pitchFamily="34" charset="-122"/>
                <a:ea typeface="微软雅黑" panose="020B0503020204020204" pitchFamily="34" charset="-122"/>
              </a:rPr>
              <a:t>提供的功能，例如自动配置、起步依赖、应用程序性能监控等，来创建具备高性能、高可靠性、易于维护的个人管理系统。</a:t>
            </a:r>
            <a:endParaRPr lang="en-US" altLang="zh-CN" sz="1200" dirty="0">
              <a:latin typeface="微软雅黑" panose="020B0503020204020204" pitchFamily="34" charset="-122"/>
              <a:ea typeface="微软雅黑" panose="020B0503020204020204" pitchFamily="34" charset="-122"/>
            </a:endParaRPr>
          </a:p>
        </p:txBody>
      </p:sp>
      <p:sp>
        <p:nvSpPr>
          <p:cNvPr id="6" name="图片"/>
          <p:cNvSpPr/>
          <p:nvPr>
            <p:custDataLst>
              <p:tags r:id="rId5"/>
            </p:custDataLst>
          </p:nvPr>
        </p:nvSpPr>
        <p:spPr>
          <a:xfrm>
            <a:off x="862330" y="1524635"/>
            <a:ext cx="4095750" cy="4712335"/>
          </a:xfrm>
          <a:prstGeom prst="roundRect">
            <a:avLst>
              <a:gd name="adj" fmla="val 4263"/>
            </a:avLst>
          </a:prstGeom>
          <a:blipFill dpi="0" rotWithShape="0">
            <a:blip r:embed="rId9"/>
            <a:srcRect/>
            <a:stretch>
              <a:fillRect l="-7527" r="-75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endParaRPr>
          </a:p>
        </p:txBody>
      </p:sp>
      <p:cxnSp>
        <p:nvCxnSpPr>
          <p:cNvPr id="15" name="直接连接符 14"/>
          <p:cNvCxnSpPr/>
          <p:nvPr userDrawn="1">
            <p:custDataLst>
              <p:tags r:id="rId6"/>
            </p:custDataLst>
          </p:nvPr>
        </p:nvCxnSpPr>
        <p:spPr>
          <a:xfrm>
            <a:off x="11851182" y="458123"/>
            <a:ext cx="0" cy="18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500" fill="hold">
                                              <p:stCondLst>
                                                <p:cond delay="0"/>
                                              </p:stCondLst>
                                            </p:cTn>
                                            <p:tgtEl>
                                              <p:spTgt spid="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8" dur="500" fill="hold">
                                              <p:stCondLst>
                                                <p:cond delay="0"/>
                                              </p:stCondLst>
                                            </p:cTn>
                                            <p:tgtEl>
                                              <p:spTgt spid="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9" dur="500" fill="hold">
                                              <p:stCondLst>
                                                <p:cond delay="0"/>
                                              </p:stCondLst>
                                            </p:cTn>
                                            <p:tgtEl>
                                              <p:spTgt spid="2"/>
                                            </p:tgtEl>
                                            <p:attrNameLst>
                                              <p:attrName>style.opacity</p:attrName>
                                            </p:attrNameLst>
                                          </p:cBhvr>
                                          <p:tavLst>
                                            <p:tav tm="0">
                                              <p:val>
                                                <p:strVal val="0"/>
                                              </p:val>
                                            </p:tav>
                                            <p:tav tm="100000">
                                              <p:val>
                                                <p:strVal val="1"/>
                                              </p:val>
                                            </p:tav>
                                          </p:tavLst>
                                        </p:anim>
                                      </p:childTnLst>
                                    </p:cTn>
                                  </p:par>
                                  <p:par>
                                    <p:cTn id="10" presetID="53" presetClass="entr" presetSubtype="16" fill="hold" grpId="0" nodeType="withEffect" p14:presetBounceEnd="100000">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0"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anim to="" calcmode="lin" valueType="num">
                                          <p:cBhvr>
                                            <p:cTn id="17" dur="500" fill="hold">
                                              <p:stCondLst>
                                                <p:cond delay="0"/>
                                              </p:stCondLst>
                                            </p:cTn>
                                            <p:tgtEl>
                                              <p:spTgt spid="7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8" dur="500" fill="hold">
                                              <p:stCondLst>
                                                <p:cond delay="0"/>
                                              </p:stCondLst>
                                            </p:cTn>
                                            <p:tgtEl>
                                              <p:spTgt spid="7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9" dur="500" fill="hold">
                                              <p:stCondLst>
                                                <p:cond delay="0"/>
                                              </p:stCondLst>
                                            </p:cTn>
                                            <p:tgtEl>
                                              <p:spTgt spid="79"/>
                                            </p:tgtEl>
                                            <p:attrNameLst>
                                              <p:attrName>style.opacity</p:attrName>
                                            </p:attrNameLst>
                                          </p:cBhvr>
                                          <p:tavLst>
                                            <p:tav tm="0">
                                              <p:val>
                                                <p:strVal val="0"/>
                                              </p:val>
                                            </p:tav>
                                            <p:tav tm="100000">
                                              <p:val>
                                                <p:str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to="" calcmode="lin" valueType="num">
                                          <p:cBhvr>
                                            <p:cTn id="22" dur="500" fill="hold">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3" dur="500" fill="hold">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4" dur="500" fill="hold">
                                              <p:stCondLst>
                                                <p:cond delay="0"/>
                                              </p:stCondLst>
                                            </p:cTn>
                                            <p:tgtEl>
                                              <p:spTgt spid="5"/>
                                            </p:tgtEl>
                                            <p:attrNameLst>
                                              <p:attrName>style.opacity</p:attrName>
                                            </p:attrNameLst>
                                          </p:cBhvr>
                                          <p:tavLst>
                                            <p:tav tm="0">
                                              <p:val>
                                                <p:strVal val="0"/>
                                              </p:val>
                                            </p:tav>
                                            <p:tav tm="100000">
                                              <p:val>
                                                <p:str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to="" calcmode="lin" valueType="num">
                                          <p:cBhvr>
                                            <p:cTn id="27" dur="500" fill="hold">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8" dur="500" fill="hold">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9" dur="500" fill="hold">
                                              <p:stCondLst>
                                                <p:cond delay="0"/>
                                              </p:stCondLst>
                                            </p:cTn>
                                            <p:tgtEl>
                                              <p:spTgt spid="6"/>
                                            </p:tgtEl>
                                            <p:attrNameLst>
                                              <p:attrName>style.opacity</p:attrName>
                                            </p:attrNameLst>
                                          </p:cBhvr>
                                          <p:tavLst>
                                            <p:tav tm="0">
                                              <p:val>
                                                <p:strVal val="0"/>
                                              </p:val>
                                            </p:tav>
                                            <p:tav tm="100000">
                                              <p:val>
                                                <p:strVal val="1"/>
                                              </p:val>
                                            </p:tav>
                                          </p:tavLst>
                                        </p:anim>
                                      </p:childTnLst>
                                    </p:cTn>
                                  </p:par>
                                  <p:par>
                                    <p:cTn id="30" presetID="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to="" calcmode="lin" valueType="num">
                                          <p:cBhvr>
                                            <p:cTn id="32" dur="500" fill="hold">
                                              <p:stCondLst>
                                                <p:cond delay="0"/>
                                              </p:stCondLst>
                                            </p:cTn>
                                            <p:tgtEl>
                                              <p:spTgt spid="1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3" dur="500" fill="hold">
                                              <p:stCondLst>
                                                <p:cond delay="0"/>
                                              </p:stCondLst>
                                            </p:cTn>
                                            <p:tgtEl>
                                              <p:spTgt spid="1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4" dur="500" fill="hold">
                                              <p:stCondLst>
                                                <p:cond delay="0"/>
                                              </p:stCondLst>
                                            </p:cTn>
                                            <p:tgtEl>
                                              <p:spTgt spid="15"/>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P spid="79" grpId="0" animBg="1"/>
          <p:bldP spid="5" grpId="0"/>
          <p:bldP spid="6"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500" fill="hold">
                                              <p:stCondLst>
                                                <p:cond delay="0"/>
                                              </p:stCondLst>
                                            </p:cTn>
                                            <p:tgtEl>
                                              <p:spTgt spid="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8" dur="500" fill="hold">
                                              <p:stCondLst>
                                                <p:cond delay="0"/>
                                              </p:stCondLst>
                                            </p:cTn>
                                            <p:tgtEl>
                                              <p:spTgt spid="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9" dur="500" fill="hold">
                                              <p:stCondLst>
                                                <p:cond delay="0"/>
                                              </p:stCondLst>
                                            </p:cTn>
                                            <p:tgtEl>
                                              <p:spTgt spid="2"/>
                                            </p:tgtEl>
                                            <p:attrNameLst>
                                              <p:attrName>style.opacity</p:attrName>
                                            </p:attrNameLst>
                                          </p:cBhvr>
                                          <p:tavLst>
                                            <p:tav tm="0">
                                              <p:val>
                                                <p:strVal val="0"/>
                                              </p:val>
                                            </p:tav>
                                            <p:tav tm="100000">
                                              <p:val>
                                                <p:strVal val="1"/>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0" presetClass="entr" presetSubtype="0" fill="hold" grpId="0" nodeType="withEffect">
                                      <p:stCondLst>
                                        <p:cond delay="0"/>
                                      </p:stCondLst>
                                      <p:childTnLst>
                                        <p:set>
                                          <p:cBhvr>
                                            <p:cTn id="16" dur="1" fill="hold">
                                              <p:stCondLst>
                                                <p:cond delay="0"/>
                                              </p:stCondLst>
                                            </p:cTn>
                                            <p:tgtEl>
                                              <p:spTgt spid="79"/>
                                            </p:tgtEl>
                                            <p:attrNameLst>
                                              <p:attrName>style.visibility</p:attrName>
                                            </p:attrNameLst>
                                          </p:cBhvr>
                                          <p:to>
                                            <p:strVal val="visible"/>
                                          </p:to>
                                        </p:set>
                                        <p:anim to="" calcmode="lin" valueType="num">
                                          <p:cBhvr>
                                            <p:cTn id="17" dur="500" fill="hold">
                                              <p:stCondLst>
                                                <p:cond delay="0"/>
                                              </p:stCondLst>
                                            </p:cTn>
                                            <p:tgtEl>
                                              <p:spTgt spid="7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8" dur="500" fill="hold">
                                              <p:stCondLst>
                                                <p:cond delay="0"/>
                                              </p:stCondLst>
                                            </p:cTn>
                                            <p:tgtEl>
                                              <p:spTgt spid="7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9" dur="500" fill="hold">
                                              <p:stCondLst>
                                                <p:cond delay="0"/>
                                              </p:stCondLst>
                                            </p:cTn>
                                            <p:tgtEl>
                                              <p:spTgt spid="79"/>
                                            </p:tgtEl>
                                            <p:attrNameLst>
                                              <p:attrName>style.opacity</p:attrName>
                                            </p:attrNameLst>
                                          </p:cBhvr>
                                          <p:tavLst>
                                            <p:tav tm="0">
                                              <p:val>
                                                <p:strVal val="0"/>
                                              </p:val>
                                            </p:tav>
                                            <p:tav tm="100000">
                                              <p:val>
                                                <p:str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to="" calcmode="lin" valueType="num">
                                          <p:cBhvr>
                                            <p:cTn id="22" dur="500" fill="hold">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3" dur="500" fill="hold">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4" dur="500" fill="hold">
                                              <p:stCondLst>
                                                <p:cond delay="0"/>
                                              </p:stCondLst>
                                            </p:cTn>
                                            <p:tgtEl>
                                              <p:spTgt spid="5"/>
                                            </p:tgtEl>
                                            <p:attrNameLst>
                                              <p:attrName>style.opacity</p:attrName>
                                            </p:attrNameLst>
                                          </p:cBhvr>
                                          <p:tavLst>
                                            <p:tav tm="0">
                                              <p:val>
                                                <p:strVal val="0"/>
                                              </p:val>
                                            </p:tav>
                                            <p:tav tm="100000">
                                              <p:val>
                                                <p:str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to="" calcmode="lin" valueType="num">
                                          <p:cBhvr>
                                            <p:cTn id="27" dur="500" fill="hold">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8" dur="500" fill="hold">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9" dur="500" fill="hold">
                                              <p:stCondLst>
                                                <p:cond delay="0"/>
                                              </p:stCondLst>
                                            </p:cTn>
                                            <p:tgtEl>
                                              <p:spTgt spid="6"/>
                                            </p:tgtEl>
                                            <p:attrNameLst>
                                              <p:attrName>style.opacity</p:attrName>
                                            </p:attrNameLst>
                                          </p:cBhvr>
                                          <p:tavLst>
                                            <p:tav tm="0">
                                              <p:val>
                                                <p:strVal val="0"/>
                                              </p:val>
                                            </p:tav>
                                            <p:tav tm="100000">
                                              <p:val>
                                                <p:strVal val="1"/>
                                              </p:val>
                                            </p:tav>
                                          </p:tavLst>
                                        </p:anim>
                                      </p:childTnLst>
                                    </p:cTn>
                                  </p:par>
                                  <p:par>
                                    <p:cTn id="30" presetID="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to="" calcmode="lin" valueType="num">
                                          <p:cBhvr>
                                            <p:cTn id="32" dur="500" fill="hold">
                                              <p:stCondLst>
                                                <p:cond delay="0"/>
                                              </p:stCondLst>
                                            </p:cTn>
                                            <p:tgtEl>
                                              <p:spTgt spid="1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3" dur="500" fill="hold">
                                              <p:stCondLst>
                                                <p:cond delay="0"/>
                                              </p:stCondLst>
                                            </p:cTn>
                                            <p:tgtEl>
                                              <p:spTgt spid="1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4" dur="500" fill="hold">
                                              <p:stCondLst>
                                                <p:cond delay="0"/>
                                              </p:stCondLst>
                                            </p:cTn>
                                            <p:tgtEl>
                                              <p:spTgt spid="15"/>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P spid="79" grpId="0" animBg="1"/>
          <p:bldP spid="5" grpId="0"/>
          <p:bldP spid="6"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 name="矩形 1"/>
          <p:cNvSpPr/>
          <p:nvPr/>
        </p:nvSpPr>
        <p:spPr>
          <a:xfrm>
            <a:off x="0" y="2217419"/>
            <a:ext cx="12192000" cy="2423160"/>
          </a:xfrm>
          <a:prstGeom prst="rect">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矩形: 圆角 2"/>
          <p:cNvSpPr/>
          <p:nvPr/>
        </p:nvSpPr>
        <p:spPr>
          <a:xfrm rot="2834801">
            <a:off x="1149731" y="1784821"/>
            <a:ext cx="3288356" cy="3288356"/>
          </a:xfrm>
          <a:prstGeom prst="roundRect">
            <a:avLst>
              <a:gd name="adj" fmla="val 104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序号"/>
          <p:cNvSpPr txBox="1"/>
          <p:nvPr>
            <p:custDataLst>
              <p:tags r:id="rId2"/>
            </p:custDataLst>
          </p:nvPr>
        </p:nvSpPr>
        <p:spPr>
          <a:xfrm>
            <a:off x="1097280" y="2922270"/>
            <a:ext cx="3673475" cy="10915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b="1">
                <a:solidFill>
                  <a:schemeClr val="tx2"/>
                </a:solidFill>
                <a:latin typeface="微软雅黑" panose="020B0503020204020204" pitchFamily="34" charset="-122"/>
                <a:ea typeface="微软雅黑" panose="020B0503020204020204" pitchFamily="34" charset="-122"/>
              </a:rPr>
              <a:t>PART 02</a:t>
            </a:r>
            <a:endParaRPr lang="en-US" altLang="zh-CN" sz="6000" b="1" dirty="0">
              <a:solidFill>
                <a:schemeClr val="tx2"/>
              </a:solidFill>
              <a:latin typeface="微软雅黑" panose="020B0503020204020204" pitchFamily="34" charset="-122"/>
              <a:ea typeface="微软雅黑" panose="020B0503020204020204" pitchFamily="34" charset="-122"/>
            </a:endParaRPr>
          </a:p>
        </p:txBody>
      </p:sp>
      <p:sp>
        <p:nvSpPr>
          <p:cNvPr id="5" name="标题"/>
          <p:cNvSpPr txBox="1"/>
          <p:nvPr>
            <p:custDataLst>
              <p:tags r:id="rId3"/>
            </p:custDataLst>
          </p:nvPr>
        </p:nvSpPr>
        <p:spPr>
          <a:xfrm>
            <a:off x="5366443" y="2750402"/>
            <a:ext cx="6355080" cy="1015663"/>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b="1">
                <a:solidFill>
                  <a:schemeClr val="accent1"/>
                </a:solidFill>
                <a:latin typeface="微软雅黑" panose="020B0503020204020204" pitchFamily="34" charset="-122"/>
                <a:ea typeface="微软雅黑" panose="020B0503020204020204" pitchFamily="34" charset="-122"/>
              </a:rPr>
              <a:t>系统架构与相关技术</a:t>
            </a:r>
            <a:endParaRPr lang="zh-CN" altLang="en-US" sz="6000" b="1" dirty="0">
              <a:solidFill>
                <a:schemeClr val="accent1"/>
              </a:solidFill>
              <a:latin typeface="微软雅黑" panose="020B0503020204020204" pitchFamily="34" charset="-122"/>
              <a:ea typeface="微软雅黑" panose="020B0503020204020204" pitchFamily="34" charset="-122"/>
            </a:endParaRPr>
          </a:p>
        </p:txBody>
      </p:sp>
      <p:sp>
        <p:nvSpPr>
          <p:cNvPr id="6" name="副标题"/>
          <p:cNvSpPr txBox="1"/>
          <p:nvPr>
            <p:custDataLst>
              <p:tags r:id="rId4"/>
            </p:custDataLst>
          </p:nvPr>
        </p:nvSpPr>
        <p:spPr>
          <a:xfrm>
            <a:off x="5366442" y="3751867"/>
            <a:ext cx="5728277" cy="400110"/>
          </a:xfrm>
          <a:prstGeom prst="rect">
            <a:avLst/>
          </a:prstGeom>
          <a:noFill/>
        </p:spPr>
        <p:txBody>
          <a:bodyPr wrap="square" rtlCol="0">
            <a:normAutofit fontScale="975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solidFill>
                  <a:schemeClr val="accent1"/>
                </a:solidFill>
                <a:latin typeface="微软雅黑" panose="020B0503020204020204" pitchFamily="34" charset="-122"/>
                <a:ea typeface="微软雅黑" panose="020B0503020204020204" pitchFamily="34" charset="-122"/>
              </a:rPr>
              <a:t>System architecture and related technologies.</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7" name="矩形: 圆角 6"/>
          <p:cNvSpPr/>
          <p:nvPr/>
        </p:nvSpPr>
        <p:spPr>
          <a:xfrm rot="2834801">
            <a:off x="997277" y="1632369"/>
            <a:ext cx="3593262" cy="3593262"/>
          </a:xfrm>
          <a:prstGeom prst="roundRect">
            <a:avLst>
              <a:gd name="adj" fmla="val 10404"/>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par>
                                <p:cTn id="28" presetID="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 to="" calcmode="lin" valueType="num">
                                      <p:cBhvr>
                                        <p:cTn id="30"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1"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 name="背景">
            <a:extLst>
              <a:ext uri="{FF2B5EF4-FFF2-40B4-BE49-F238E27FC236}">
                <a16:creationId xmlns:a16="http://schemas.microsoft.com/office/drawing/2014/main" id="{5033BFFB-06B7-EF70-B4CD-D70651D9F7E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隶书" panose="02010509060101010101" pitchFamily="49" charset="-122"/>
              <a:cs typeface="+mn-cs"/>
            </a:endParaRPr>
          </a:p>
        </p:txBody>
      </p:sp>
      <p:sp>
        <p:nvSpPr>
          <p:cNvPr id="4" name="图片1"/>
          <p:cNvSpPr/>
          <p:nvPr>
            <p:custDataLst>
              <p:tags r:id="rId2"/>
            </p:custDataLst>
          </p:nvPr>
        </p:nvSpPr>
        <p:spPr>
          <a:xfrm>
            <a:off x="-635" y="765810"/>
            <a:ext cx="3980815" cy="5338445"/>
          </a:xfrm>
          <a:prstGeom prst="rect">
            <a:avLst/>
          </a:prstGeom>
          <a:blipFill dpi="0" rotWithShape="0">
            <a:blip r:embed="rId8"/>
            <a:srcRect/>
            <a:stretch>
              <a:fillRect l="-17052" r="-1705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rot="16200000">
            <a:off x="8005527" y="1918489"/>
            <a:ext cx="4392617" cy="3980329"/>
          </a:xfrm>
          <a:prstGeom prst="rect">
            <a:avLst/>
          </a:prstGeom>
          <a:gradFill>
            <a:gsLst>
              <a:gs pos="52000">
                <a:srgbClr val="F48189">
                  <a:alpha val="51000"/>
                </a:srgbClr>
              </a:gs>
              <a:gs pos="100000">
                <a:schemeClr val="bg1">
                  <a:alpha val="10000"/>
                </a:schemeClr>
              </a:gs>
              <a:gs pos="15000">
                <a:srgbClr val="F58C78">
                  <a:alpha val="76000"/>
                </a:srgbClr>
              </a:gs>
            </a:gsLst>
            <a:lin ang="0" scaled="0"/>
          </a:gradFill>
          <a:ln>
            <a:noFill/>
          </a:ln>
          <a:effectLst>
            <a:glow>
              <a:schemeClr val="accent1">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rot="16200000">
            <a:off x="-206142" y="1918490"/>
            <a:ext cx="4392615" cy="3980329"/>
          </a:xfrm>
          <a:prstGeom prst="rect">
            <a:avLst/>
          </a:prstGeom>
          <a:gradFill>
            <a:gsLst>
              <a:gs pos="50000">
                <a:schemeClr val="accent1">
                  <a:alpha val="20000"/>
                </a:schemeClr>
              </a:gs>
              <a:gs pos="100000">
                <a:schemeClr val="accent1">
                  <a:alpha val="0"/>
                </a:schemeClr>
              </a:gs>
              <a:gs pos="0">
                <a:schemeClr val="accent1">
                  <a:alpha val="50000"/>
                </a:schemeClr>
              </a:gs>
            </a:gsLst>
            <a:lin ang="0" scaled="0"/>
          </a:gradFill>
          <a:ln>
            <a:noFill/>
          </a:ln>
          <a:effectLst>
            <a:glow>
              <a:schemeClr val="accent1">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id-ID">
              <a:sym typeface="+mn-ea"/>
            </a:endParaRPr>
          </a:p>
        </p:txBody>
      </p:sp>
      <p:sp>
        <p:nvSpPr>
          <p:cNvPr id="11" name="内容"/>
          <p:cNvSpPr/>
          <p:nvPr>
            <p:custDataLst>
              <p:tags r:id="rId3"/>
            </p:custDataLst>
          </p:nvPr>
        </p:nvSpPr>
        <p:spPr>
          <a:xfrm>
            <a:off x="4102100" y="2703195"/>
            <a:ext cx="3851275" cy="2868930"/>
          </a:xfrm>
          <a:prstGeom prst="rect">
            <a:avLst/>
          </a:prstGeom>
          <a:noFill/>
        </p:spPr>
        <p:txBody>
          <a:bodyPr wrap="square">
            <a:normAutofit/>
          </a:bodyPr>
          <a:lstStyle/>
          <a:p>
            <a:pPr algn="just">
              <a:lnSpc>
                <a:spcPct val="150000"/>
              </a:lnSpc>
              <a:spcBef>
                <a:spcPts val="300"/>
              </a:spcBef>
              <a:spcAft>
                <a:spcPts val="300"/>
              </a:spcAft>
              <a:buClrTx/>
              <a:buSzTx/>
              <a:buNone/>
            </a:pPr>
            <a:r>
              <a:rPr lang="zh-CN" altLang="en-US" sz="1025">
                <a:latin typeface="微软雅黑" panose="020B0503020204020204" charset="-122"/>
                <a:ea typeface="微软雅黑" panose="020B0503020204020204" charset="-122"/>
                <a:sym typeface="+mn-ea"/>
              </a:rPr>
              <a:t>根据系统功能的不同，将个人博客管理系统分为多个模块，比如用户模块、博客模块、评论模块、分类标签模块等，每个模块都具有独立的业务逻辑和数据结构，方便系统扩展和升级。
该系统采用</a:t>
            </a:r>
            <a:r>
              <a:rPr lang="en-US" altLang="zh-CN" sz="1025">
                <a:latin typeface="微软雅黑" panose="020B0503020204020204" charset="-122"/>
                <a:ea typeface="微软雅黑" panose="020B0503020204020204" charset="-122"/>
                <a:sym typeface="+mn-ea"/>
              </a:rPr>
              <a:t>SpringBoot</a:t>
            </a:r>
            <a:r>
              <a:rPr lang="zh-CN" altLang="en-US" sz="1025">
                <a:latin typeface="微软雅黑" panose="020B0503020204020204" charset="-122"/>
                <a:ea typeface="微软雅黑" panose="020B0503020204020204" charset="-122"/>
                <a:sym typeface="+mn-ea"/>
              </a:rPr>
              <a:t>作为后端技术架构，使用</a:t>
            </a:r>
            <a:r>
              <a:rPr lang="en-US" altLang="zh-CN" sz="1025">
                <a:latin typeface="微软雅黑" panose="020B0503020204020204" charset="-122"/>
                <a:ea typeface="微软雅黑" panose="020B0503020204020204" charset="-122"/>
                <a:sym typeface="+mn-ea"/>
              </a:rPr>
              <a:t>MySQL</a:t>
            </a:r>
            <a:r>
              <a:rPr lang="zh-CN" altLang="en-US" sz="1025">
                <a:latin typeface="微软雅黑" panose="020B0503020204020204" charset="-122"/>
                <a:ea typeface="微软雅黑" panose="020B0503020204020204" charset="-122"/>
                <a:sym typeface="+mn-ea"/>
              </a:rPr>
              <a:t>作为数据库，使用</a:t>
            </a:r>
            <a:r>
              <a:rPr lang="en-US" altLang="zh-CN" sz="1025">
                <a:latin typeface="微软雅黑" panose="020B0503020204020204" charset="-122"/>
                <a:ea typeface="微软雅黑" panose="020B0503020204020204" charset="-122"/>
                <a:sym typeface="+mn-ea"/>
              </a:rPr>
              <a:t>MyBatis</a:t>
            </a:r>
            <a:r>
              <a:rPr lang="zh-CN" altLang="en-US" sz="1025">
                <a:latin typeface="微软雅黑" panose="020B0503020204020204" charset="-122"/>
                <a:ea typeface="微软雅黑" panose="020B0503020204020204" charset="-122"/>
                <a:sym typeface="+mn-ea"/>
              </a:rPr>
              <a:t>进行</a:t>
            </a:r>
            <a:r>
              <a:rPr lang="en-US" altLang="zh-CN" sz="1025">
                <a:latin typeface="微软雅黑" panose="020B0503020204020204" charset="-122"/>
                <a:ea typeface="微软雅黑" panose="020B0503020204020204" charset="-122"/>
                <a:sym typeface="+mn-ea"/>
              </a:rPr>
              <a:t>ORM</a:t>
            </a:r>
            <a:r>
              <a:rPr lang="zh-CN" altLang="en-US" sz="1025">
                <a:latin typeface="微软雅黑" panose="020B0503020204020204" charset="-122"/>
                <a:ea typeface="微软雅黑" panose="020B0503020204020204" charset="-122"/>
                <a:sym typeface="+mn-ea"/>
              </a:rPr>
              <a:t>映射，前端部分使用</a:t>
            </a:r>
            <a:r>
              <a:rPr lang="en-US" altLang="zh-CN" sz="1025">
                <a:latin typeface="微软雅黑" panose="020B0503020204020204" charset="-122"/>
                <a:ea typeface="微软雅黑" panose="020B0503020204020204" charset="-122"/>
                <a:sym typeface="+mn-ea"/>
              </a:rPr>
              <a:t>HTML</a:t>
            </a:r>
            <a:r>
              <a:rPr lang="zh-CN" altLang="en-US" sz="1025">
                <a:latin typeface="微软雅黑" panose="020B0503020204020204" charset="-122"/>
                <a:ea typeface="微软雅黑" panose="020B0503020204020204" charset="-122"/>
                <a:sym typeface="+mn-ea"/>
              </a:rPr>
              <a:t>、</a:t>
            </a:r>
            <a:r>
              <a:rPr lang="en-US" altLang="zh-CN" sz="1025">
                <a:latin typeface="微软雅黑" panose="020B0503020204020204" charset="-122"/>
                <a:ea typeface="微软雅黑" panose="020B0503020204020204" charset="-122"/>
                <a:sym typeface="+mn-ea"/>
              </a:rPr>
              <a:t>CSS</a:t>
            </a:r>
            <a:r>
              <a:rPr lang="zh-CN" altLang="en-US" sz="1025">
                <a:latin typeface="微软雅黑" panose="020B0503020204020204" charset="-122"/>
                <a:ea typeface="微软雅黑" panose="020B0503020204020204" charset="-122"/>
                <a:sym typeface="+mn-ea"/>
              </a:rPr>
              <a:t>、</a:t>
            </a:r>
            <a:r>
              <a:rPr lang="en-US" altLang="zh-CN" sz="1025">
                <a:latin typeface="微软雅黑" panose="020B0503020204020204" charset="-122"/>
                <a:ea typeface="微软雅黑" panose="020B0503020204020204" charset="-122"/>
                <a:sym typeface="+mn-ea"/>
              </a:rPr>
              <a:t>JavaScript</a:t>
            </a:r>
            <a:r>
              <a:rPr lang="zh-CN" altLang="en-US" sz="1025">
                <a:latin typeface="微软雅黑" panose="020B0503020204020204" charset="-122"/>
                <a:ea typeface="微软雅黑" panose="020B0503020204020204" charset="-122"/>
                <a:sym typeface="+mn-ea"/>
              </a:rPr>
              <a:t>、</a:t>
            </a:r>
            <a:r>
              <a:rPr lang="en-US" altLang="zh-CN" sz="1025">
                <a:latin typeface="微软雅黑" panose="020B0503020204020204" charset="-122"/>
                <a:ea typeface="微软雅黑" panose="020B0503020204020204" charset="-122"/>
                <a:sym typeface="+mn-ea"/>
              </a:rPr>
              <a:t>Vue</a:t>
            </a:r>
            <a:r>
              <a:rPr lang="zh-CN" altLang="en-US" sz="1025">
                <a:latin typeface="微软雅黑" panose="020B0503020204020204" charset="-122"/>
                <a:ea typeface="微软雅黑" panose="020B0503020204020204" charset="-122"/>
                <a:sym typeface="+mn-ea"/>
              </a:rPr>
              <a:t>等技术栈实现，同时还引入了</a:t>
            </a:r>
            <a:r>
              <a:rPr lang="en-US" altLang="zh-CN" sz="1025">
                <a:latin typeface="微软雅黑" panose="020B0503020204020204" charset="-122"/>
                <a:ea typeface="微软雅黑" panose="020B0503020204020204" charset="-122"/>
                <a:sym typeface="+mn-ea"/>
              </a:rPr>
              <a:t>Spring Security</a:t>
            </a:r>
            <a:r>
              <a:rPr lang="zh-CN" altLang="en-US" sz="1025">
                <a:latin typeface="微软雅黑" panose="020B0503020204020204" charset="-122"/>
                <a:ea typeface="微软雅黑" panose="020B0503020204020204" charset="-122"/>
                <a:sym typeface="+mn-ea"/>
              </a:rPr>
              <a:t>框架用于用户权限管理和安全控制。
为了确保系统的稳定性和可靠性，该系统采用分布式部署的方式，通过</a:t>
            </a:r>
            <a:r>
              <a:rPr lang="en-US" altLang="zh-CN" sz="1025">
                <a:latin typeface="微软雅黑" panose="020B0503020204020204" charset="-122"/>
                <a:ea typeface="微软雅黑" panose="020B0503020204020204" charset="-122"/>
                <a:sym typeface="+mn-ea"/>
              </a:rPr>
              <a:t>Nginx</a:t>
            </a:r>
            <a:r>
              <a:rPr lang="zh-CN" altLang="en-US" sz="1025">
                <a:latin typeface="微软雅黑" panose="020B0503020204020204" charset="-122"/>
                <a:ea typeface="微软雅黑" panose="020B0503020204020204" charset="-122"/>
                <a:sym typeface="+mn-ea"/>
              </a:rPr>
              <a:t>进行负载均衡和反向代理，使用</a:t>
            </a:r>
            <a:r>
              <a:rPr lang="en-US" altLang="zh-CN" sz="1025">
                <a:latin typeface="微软雅黑" panose="020B0503020204020204" charset="-122"/>
                <a:ea typeface="微软雅黑" panose="020B0503020204020204" charset="-122"/>
                <a:sym typeface="+mn-ea"/>
              </a:rPr>
              <a:t>Docker</a:t>
            </a:r>
            <a:r>
              <a:rPr lang="zh-CN" altLang="en-US" sz="1025">
                <a:latin typeface="微软雅黑" panose="020B0503020204020204" charset="-122"/>
                <a:ea typeface="微软雅黑" panose="020B0503020204020204" charset="-122"/>
                <a:sym typeface="+mn-ea"/>
              </a:rPr>
              <a:t>容器化技术将应用程序、数据库等部署在不同的服务器上，同时实现了系统的监控和日志记录，方便快速定位和解决问题。</a:t>
            </a:r>
            <a:endParaRPr lang="en-US" sz="1025" dirty="0">
              <a:latin typeface="微软雅黑" panose="020B0503020204020204" charset="-122"/>
              <a:ea typeface="微软雅黑" panose="020B0503020204020204" charset="-122"/>
            </a:endParaRPr>
          </a:p>
        </p:txBody>
      </p:sp>
      <p:sp>
        <p:nvSpPr>
          <p:cNvPr id="13" name="标题"/>
          <p:cNvSpPr txBox="1"/>
          <p:nvPr>
            <p:custDataLst>
              <p:tags r:id="rId4"/>
            </p:custDataLst>
          </p:nvPr>
        </p:nvSpPr>
        <p:spPr>
          <a:xfrm>
            <a:off x="4107180" y="2178050"/>
            <a:ext cx="3977005" cy="525145"/>
          </a:xfrm>
          <a:prstGeom prst="rect">
            <a:avLst/>
          </a:prstGeom>
          <a:noFill/>
        </p:spPr>
        <p:txBody>
          <a:bodyPr wrap="square" rtlCol="0">
            <a:normAutofit fontScale="92500" lnSpcReduction="10000"/>
          </a:bodyPr>
          <a:lstStyle/>
          <a:p>
            <a:pPr fontAlgn="auto">
              <a:lnSpc>
                <a:spcPct val="110000"/>
              </a:lnSpc>
            </a:pPr>
            <a:r>
              <a:rPr lang="zh-CN" altLang="en-US" sz="3000" b="1">
                <a:solidFill>
                  <a:schemeClr val="accent1"/>
                </a:solidFill>
                <a:latin typeface="微软雅黑" panose="020B0503020204020204" charset="-122"/>
                <a:ea typeface="微软雅黑" panose="020B0503020204020204" charset="-122"/>
                <a:sym typeface="+mn-ea"/>
              </a:rPr>
              <a:t>系统结构</a:t>
            </a:r>
            <a:endParaRPr lang="en-US" sz="3000" b="1" dirty="0">
              <a:solidFill>
                <a:schemeClr val="accent1"/>
              </a:solidFill>
              <a:latin typeface="微软雅黑" panose="020B0503020204020204" charset="-122"/>
              <a:ea typeface="微软雅黑" panose="020B0503020204020204" charset="-122"/>
            </a:endParaRPr>
          </a:p>
        </p:txBody>
      </p:sp>
      <p:sp>
        <p:nvSpPr>
          <p:cNvPr id="16" name="Rectangle 15"/>
          <p:cNvSpPr/>
          <p:nvPr/>
        </p:nvSpPr>
        <p:spPr>
          <a:xfrm>
            <a:off x="4234583" y="5755912"/>
            <a:ext cx="1577909" cy="348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id-ID">
              <a:sym typeface="+mn-ea"/>
            </a:endParaRPr>
          </a:p>
        </p:txBody>
      </p:sp>
      <p:sp>
        <p:nvSpPr>
          <p:cNvPr id="17" name="TextBox 16"/>
          <p:cNvSpPr txBox="1"/>
          <p:nvPr/>
        </p:nvSpPr>
        <p:spPr>
          <a:xfrm>
            <a:off x="4322982" y="5799977"/>
            <a:ext cx="1449436" cy="250068"/>
          </a:xfrm>
          <a:prstGeom prst="rect">
            <a:avLst/>
          </a:prstGeom>
          <a:noFill/>
        </p:spPr>
        <p:txBody>
          <a:bodyPr wrap="none" rtlCol="0">
            <a:spAutoFit/>
          </a:bodyPr>
          <a:lstStyle/>
          <a:p>
            <a:pPr algn="just">
              <a:spcBef>
                <a:spcPts val="300"/>
              </a:spcBef>
              <a:spcAft>
                <a:spcPts val="300"/>
              </a:spcAft>
              <a:buClrTx/>
              <a:buSzTx/>
              <a:buFontTx/>
            </a:pPr>
            <a:r>
              <a:rPr lang="id-ID" sz="1025" b="1" spc="400" dirty="0">
                <a:solidFill>
                  <a:schemeClr val="tx2"/>
                </a:solidFill>
                <a:uFillTx/>
                <a:latin typeface="微软雅黑" panose="020B0503020204020204" charset="-122"/>
                <a:ea typeface="微软雅黑" panose="020B0503020204020204" charset="-122"/>
              </a:rPr>
              <a:t>VIEW MORE</a:t>
            </a:r>
          </a:p>
        </p:txBody>
      </p:sp>
      <p:sp>
        <p:nvSpPr>
          <p:cNvPr id="5" name="图片2"/>
          <p:cNvSpPr/>
          <p:nvPr>
            <p:custDataLst>
              <p:tags r:id="rId5"/>
            </p:custDataLst>
          </p:nvPr>
        </p:nvSpPr>
        <p:spPr>
          <a:xfrm>
            <a:off x="8211185" y="765810"/>
            <a:ext cx="3980815" cy="5338445"/>
          </a:xfrm>
          <a:prstGeom prst="rect">
            <a:avLst/>
          </a:prstGeom>
          <a:blipFill dpi="0" rotWithShape="0">
            <a:blip r:embed="rId9"/>
            <a:srcRect/>
            <a:stretch>
              <a:fillRect l="-17052" r="-1705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9"/>
          <p:cNvSpPr/>
          <p:nvPr/>
        </p:nvSpPr>
        <p:spPr>
          <a:xfrm rot="16200000">
            <a:off x="8005678" y="1918490"/>
            <a:ext cx="4392615" cy="3980329"/>
          </a:xfrm>
          <a:prstGeom prst="rect">
            <a:avLst/>
          </a:prstGeom>
          <a:gradFill>
            <a:gsLst>
              <a:gs pos="50000">
                <a:schemeClr val="accent1">
                  <a:alpha val="20000"/>
                </a:schemeClr>
              </a:gs>
              <a:gs pos="100000">
                <a:schemeClr val="accent1">
                  <a:alpha val="0"/>
                </a:schemeClr>
              </a:gs>
              <a:gs pos="0">
                <a:schemeClr val="accent1">
                  <a:alpha val="50000"/>
                </a:schemeClr>
              </a:gs>
            </a:gsLst>
            <a:lin ang="0" scaled="0"/>
          </a:gradFill>
          <a:ln>
            <a:noFill/>
          </a:ln>
          <a:effectLst>
            <a:glow>
              <a:schemeClr val="accent1">
                <a:alpha val="4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id-ID">
              <a:sym typeface="+mn-ea"/>
            </a:endParaRPr>
          </a:p>
        </p:txBody>
      </p:sp>
    </p:spTree>
    <p:custDataLst>
      <p:tags r:id="rId1"/>
    </p:custDataLst>
    <p:extLst>
      <p:ext uri="{BB962C8B-B14F-4D97-AF65-F5344CB8AC3E}">
        <p14:creationId xmlns:p14="http://schemas.microsoft.com/office/powerpoint/2010/main" val="21880125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 to="" calcmode="lin" valueType="num">
                                      <p:cBhvr>
                                        <p:cTn id="14"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5"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6" dur="500" fill="hold">
                                          <p:stCondLst>
                                            <p:cond delay="0"/>
                                          </p:stCondLst>
                                        </p:cTn>
                                        <p:tgtEl>
                                          <p:spTgt spid="4"/>
                                        </p:tgtEl>
                                        <p:attrNameLst>
                                          <p:attrName>style.opacity</p:attrName>
                                        </p:attrNameLst>
                                      </p:cBhvr>
                                      <p:tavLst>
                                        <p:tav tm="0">
                                          <p:val>
                                            <p:strVal val="0"/>
                                          </p:val>
                                        </p:tav>
                                        <p:tav tm="100000">
                                          <p:val>
                                            <p:strVal val="1"/>
                                          </p:val>
                                        </p:tav>
                                      </p:tavLst>
                                    </p:anim>
                                    <p:anim to="" calcmode="lin" valueType="num">
                                      <p:cBhvr>
                                        <p:cTn id="17"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4"/>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to="" calcmode="lin" valueType="num">
                                      <p:cBhvr>
                                        <p:cTn id="21" dur="500" fill="hold">
                                          <p:stCondLst>
                                            <p:cond delay="0"/>
                                          </p:stCondLst>
                                        </p:cTn>
                                        <p:tgtEl>
                                          <p:spTgt spid="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2" dur="500" fill="hold">
                                          <p:stCondLst>
                                            <p:cond delay="0"/>
                                          </p:stCondLst>
                                        </p:cTn>
                                        <p:tgtEl>
                                          <p:spTgt spid="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3" dur="500" fill="hold">
                                          <p:stCondLst>
                                            <p:cond delay="0"/>
                                          </p:stCondLst>
                                        </p:cTn>
                                        <p:tgtEl>
                                          <p:spTgt spid="8"/>
                                        </p:tgtEl>
                                        <p:attrNameLst>
                                          <p:attrName>style.opacity</p:attrName>
                                        </p:attrNameLst>
                                      </p:cBhvr>
                                      <p:tavLst>
                                        <p:tav tm="0">
                                          <p:val>
                                            <p:strVal val="0"/>
                                          </p:val>
                                        </p:tav>
                                        <p:tav tm="100000">
                                          <p:val>
                                            <p:strVal val="1"/>
                                          </p:val>
                                        </p:tav>
                                      </p:tavLst>
                                    </p:anim>
                                    <p:anim to="" calcmode="lin" valueType="num">
                                      <p:cBhvr>
                                        <p:cTn id="24" dur="500" fill="hold">
                                          <p:stCondLst>
                                            <p:cond delay="0"/>
                                          </p:stCondLst>
                                        </p:cTn>
                                        <p:tgtEl>
                                          <p:spTgt spid="8"/>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8"/>
                                        </p:tgtEl>
                                        <p:attrNameLst>
                                          <p:attrName>ppt_h</p:attrName>
                                        </p:attrNameLst>
                                      </p:cBhvr>
                                      <p:tavLst>
                                        <p:tav tm="0">
                                          <p:val>
                                            <p:strVal val="#ppt_h*2"/>
                                          </p:val>
                                        </p:tav>
                                        <p:tav tm="100000">
                                          <p:val>
                                            <p:strVal val="#ppt_h"/>
                                          </p:val>
                                        </p:tav>
                                      </p:tavLst>
                                    </p:anim>
                                  </p:childTnLst>
                                </p:cTn>
                              </p:par>
                              <p:par>
                                <p:cTn id="26" presetID="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to="" calcmode="lin" valueType="num">
                                      <p:cBhvr>
                                        <p:cTn id="28" dur="500" fill="hold">
                                          <p:stCondLst>
                                            <p:cond delay="0"/>
                                          </p:stCondLst>
                                        </p:cTn>
                                        <p:tgtEl>
                                          <p:spTgt spid="1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9" dur="500" fill="hold">
                                          <p:stCondLst>
                                            <p:cond delay="0"/>
                                          </p:stCondLst>
                                        </p:cTn>
                                        <p:tgtEl>
                                          <p:spTgt spid="10"/>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0" dur="500" fill="hold">
                                          <p:stCondLst>
                                            <p:cond delay="0"/>
                                          </p:stCondLst>
                                        </p:cTn>
                                        <p:tgtEl>
                                          <p:spTgt spid="10"/>
                                        </p:tgtEl>
                                        <p:attrNameLst>
                                          <p:attrName>style.opacity</p:attrName>
                                        </p:attrNameLst>
                                      </p:cBhvr>
                                      <p:tavLst>
                                        <p:tav tm="0">
                                          <p:val>
                                            <p:strVal val="0"/>
                                          </p:val>
                                        </p:tav>
                                        <p:tav tm="100000">
                                          <p:val>
                                            <p:strVal val="1"/>
                                          </p:val>
                                        </p:tav>
                                      </p:tavLst>
                                    </p:anim>
                                    <p:anim to="" calcmode="lin" valueType="num">
                                      <p:cBhvr>
                                        <p:cTn id="31" dur="500" fill="hold">
                                          <p:stCondLst>
                                            <p:cond delay="0"/>
                                          </p:stCondLst>
                                        </p:cTn>
                                        <p:tgtEl>
                                          <p:spTgt spid="10"/>
                                        </p:tgtEl>
                                        <p:attrNameLst>
                                          <p:attrName>ppt_w</p:attrName>
                                        </p:attrNameLst>
                                      </p:cBhvr>
                                      <p:tavLst>
                                        <p:tav tm="0">
                                          <p:val>
                                            <p:strVal val="#ppt_w*2"/>
                                          </p:val>
                                        </p:tav>
                                        <p:tav tm="100000">
                                          <p:val>
                                            <p:strVal val="#ppt_w"/>
                                          </p:val>
                                        </p:tav>
                                      </p:tavLst>
                                    </p:anim>
                                    <p:anim to="" calcmode="lin" valueType="num">
                                      <p:cBhvr>
                                        <p:cTn id="32" dur="500" fill="hold">
                                          <p:stCondLst>
                                            <p:cond delay="0"/>
                                          </p:stCondLst>
                                        </p:cTn>
                                        <p:tgtEl>
                                          <p:spTgt spid="10"/>
                                        </p:tgtEl>
                                        <p:attrNameLst>
                                          <p:attrName>ppt_h</p:attrName>
                                        </p:attrNameLst>
                                      </p:cBhvr>
                                      <p:tavLst>
                                        <p:tav tm="0">
                                          <p:val>
                                            <p:strVal val="#ppt_h*2"/>
                                          </p:val>
                                        </p:tav>
                                        <p:tav tm="100000">
                                          <p:val>
                                            <p:strVal val="#ppt_h"/>
                                          </p:val>
                                        </p:tav>
                                      </p:tavLst>
                                    </p:anim>
                                  </p:childTnLst>
                                </p:cTn>
                              </p:par>
                              <p:par>
                                <p:cTn id="33" presetID="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to="" calcmode="lin" valueType="num">
                                      <p:cBhvr>
                                        <p:cTn id="35" dur="500" fill="hold">
                                          <p:stCondLst>
                                            <p:cond delay="0"/>
                                          </p:stCondLst>
                                        </p:cTn>
                                        <p:tgtEl>
                                          <p:spTgt spid="1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6" dur="500" fill="hold">
                                          <p:stCondLst>
                                            <p:cond delay="0"/>
                                          </p:stCondLst>
                                        </p:cTn>
                                        <p:tgtEl>
                                          <p:spTgt spid="1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7" dur="500" fill="hold">
                                          <p:stCondLst>
                                            <p:cond delay="0"/>
                                          </p:stCondLst>
                                        </p:cTn>
                                        <p:tgtEl>
                                          <p:spTgt spid="11"/>
                                        </p:tgtEl>
                                        <p:attrNameLst>
                                          <p:attrName>style.opacity</p:attrName>
                                        </p:attrNameLst>
                                      </p:cBhvr>
                                      <p:tavLst>
                                        <p:tav tm="0">
                                          <p:val>
                                            <p:strVal val="0"/>
                                          </p:val>
                                        </p:tav>
                                        <p:tav tm="100000">
                                          <p:val>
                                            <p:strVal val="1"/>
                                          </p:val>
                                        </p:tav>
                                      </p:tavLst>
                                    </p:anim>
                                    <p:anim to="" calcmode="lin" valueType="num">
                                      <p:cBhvr>
                                        <p:cTn id="38" dur="500" fill="hold">
                                          <p:stCondLst>
                                            <p:cond delay="0"/>
                                          </p:stCondLst>
                                        </p:cTn>
                                        <p:tgtEl>
                                          <p:spTgt spid="11"/>
                                        </p:tgtEl>
                                        <p:attrNameLst>
                                          <p:attrName>ppt_w</p:attrName>
                                        </p:attrNameLst>
                                      </p:cBhvr>
                                      <p:tavLst>
                                        <p:tav tm="0">
                                          <p:val>
                                            <p:strVal val="#ppt_w*2"/>
                                          </p:val>
                                        </p:tav>
                                        <p:tav tm="100000">
                                          <p:val>
                                            <p:strVal val="#ppt_w"/>
                                          </p:val>
                                        </p:tav>
                                      </p:tavLst>
                                    </p:anim>
                                    <p:anim to="" calcmode="lin" valueType="num">
                                      <p:cBhvr>
                                        <p:cTn id="39" dur="500" fill="hold">
                                          <p:stCondLst>
                                            <p:cond delay="0"/>
                                          </p:stCondLst>
                                        </p:cTn>
                                        <p:tgtEl>
                                          <p:spTgt spid="11"/>
                                        </p:tgtEl>
                                        <p:attrNameLst>
                                          <p:attrName>ppt_h</p:attrName>
                                        </p:attrNameLst>
                                      </p:cBhvr>
                                      <p:tavLst>
                                        <p:tav tm="0">
                                          <p:val>
                                            <p:strVal val="#ppt_h*2"/>
                                          </p:val>
                                        </p:tav>
                                        <p:tav tm="100000">
                                          <p:val>
                                            <p:strVal val="#ppt_h"/>
                                          </p:val>
                                        </p:tav>
                                      </p:tavLst>
                                    </p:anim>
                                  </p:childTnLst>
                                </p:cTn>
                              </p:par>
                              <p:par>
                                <p:cTn id="40" presetID="23" presetClass="entr" presetSubtype="28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strVal val="4/3*#ppt_w"/>
                                          </p:val>
                                        </p:tav>
                                        <p:tav tm="100000">
                                          <p:val>
                                            <p:strVal val="#ppt_w"/>
                                          </p:val>
                                        </p:tav>
                                      </p:tavLst>
                                    </p:anim>
                                    <p:anim calcmode="lin" valueType="num">
                                      <p:cBhvr>
                                        <p:cTn id="43" dur="500" fill="hold"/>
                                        <p:tgtEl>
                                          <p:spTgt spid="13"/>
                                        </p:tgtEl>
                                        <p:attrNameLst>
                                          <p:attrName>ppt_h</p:attrName>
                                        </p:attrNameLst>
                                      </p:cBhvr>
                                      <p:tavLst>
                                        <p:tav tm="0">
                                          <p:val>
                                            <p:strVal val="4/3*#ppt_h"/>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to="" calcmode="lin" valueType="num">
                                      <p:cBhvr>
                                        <p:cTn id="46" dur="500" fill="hold">
                                          <p:stCondLst>
                                            <p:cond delay="0"/>
                                          </p:stCondLst>
                                        </p:cTn>
                                        <p:tgtEl>
                                          <p:spTgt spid="1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7" dur="500" fill="hold">
                                          <p:stCondLst>
                                            <p:cond delay="0"/>
                                          </p:stCondLst>
                                        </p:cTn>
                                        <p:tgtEl>
                                          <p:spTgt spid="1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8" dur="500" fill="hold">
                                          <p:stCondLst>
                                            <p:cond delay="0"/>
                                          </p:stCondLst>
                                        </p:cTn>
                                        <p:tgtEl>
                                          <p:spTgt spid="16"/>
                                        </p:tgtEl>
                                        <p:attrNameLst>
                                          <p:attrName>style.opacity</p:attrName>
                                        </p:attrNameLst>
                                      </p:cBhvr>
                                      <p:tavLst>
                                        <p:tav tm="0">
                                          <p:val>
                                            <p:strVal val="0"/>
                                          </p:val>
                                        </p:tav>
                                        <p:tav tm="100000">
                                          <p:val>
                                            <p:strVal val="1"/>
                                          </p:val>
                                        </p:tav>
                                      </p:tavLst>
                                    </p:anim>
                                    <p:anim to="" calcmode="lin" valueType="num">
                                      <p:cBhvr>
                                        <p:cTn id="49" dur="500" fill="hold">
                                          <p:stCondLst>
                                            <p:cond delay="0"/>
                                          </p:stCondLst>
                                        </p:cTn>
                                        <p:tgtEl>
                                          <p:spTgt spid="16"/>
                                        </p:tgtEl>
                                        <p:attrNameLst>
                                          <p:attrName>ppt_w</p:attrName>
                                        </p:attrNameLst>
                                      </p:cBhvr>
                                      <p:tavLst>
                                        <p:tav tm="0">
                                          <p:val>
                                            <p:strVal val="#ppt_w*2"/>
                                          </p:val>
                                        </p:tav>
                                        <p:tav tm="100000">
                                          <p:val>
                                            <p:strVal val="#ppt_w"/>
                                          </p:val>
                                        </p:tav>
                                      </p:tavLst>
                                    </p:anim>
                                    <p:anim to="" calcmode="lin" valueType="num">
                                      <p:cBhvr>
                                        <p:cTn id="50" dur="500" fill="hold">
                                          <p:stCondLst>
                                            <p:cond delay="0"/>
                                          </p:stCondLst>
                                        </p:cTn>
                                        <p:tgtEl>
                                          <p:spTgt spid="16"/>
                                        </p:tgtEl>
                                        <p:attrNameLst>
                                          <p:attrName>ppt_h</p:attrName>
                                        </p:attrNameLst>
                                      </p:cBhvr>
                                      <p:tavLst>
                                        <p:tav tm="0">
                                          <p:val>
                                            <p:strVal val="#ppt_h*2"/>
                                          </p:val>
                                        </p:tav>
                                        <p:tav tm="100000">
                                          <p:val>
                                            <p:strVal val="#ppt_h"/>
                                          </p:val>
                                        </p:tav>
                                      </p:tavLst>
                                    </p:anim>
                                  </p:childTnLst>
                                </p:cTn>
                              </p:par>
                              <p:par>
                                <p:cTn id="51" presetID="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to="" calcmode="lin" valueType="num">
                                      <p:cBhvr>
                                        <p:cTn id="53" dur="500" fill="hold">
                                          <p:stCondLst>
                                            <p:cond delay="0"/>
                                          </p:stCondLst>
                                        </p:cTn>
                                        <p:tgtEl>
                                          <p:spTgt spid="1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4" dur="500" fill="hold">
                                          <p:stCondLst>
                                            <p:cond delay="0"/>
                                          </p:stCondLst>
                                        </p:cTn>
                                        <p:tgtEl>
                                          <p:spTgt spid="1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5" dur="500" fill="hold">
                                          <p:stCondLst>
                                            <p:cond delay="0"/>
                                          </p:stCondLst>
                                        </p:cTn>
                                        <p:tgtEl>
                                          <p:spTgt spid="17"/>
                                        </p:tgtEl>
                                        <p:attrNameLst>
                                          <p:attrName>style.opacity</p:attrName>
                                        </p:attrNameLst>
                                      </p:cBhvr>
                                      <p:tavLst>
                                        <p:tav tm="0">
                                          <p:val>
                                            <p:strVal val="0"/>
                                          </p:val>
                                        </p:tav>
                                        <p:tav tm="100000">
                                          <p:val>
                                            <p:strVal val="1"/>
                                          </p:val>
                                        </p:tav>
                                      </p:tavLst>
                                    </p:anim>
                                    <p:anim to="" calcmode="lin" valueType="num">
                                      <p:cBhvr>
                                        <p:cTn id="56" dur="500" fill="hold">
                                          <p:stCondLst>
                                            <p:cond delay="0"/>
                                          </p:stCondLst>
                                        </p:cTn>
                                        <p:tgtEl>
                                          <p:spTgt spid="17"/>
                                        </p:tgtEl>
                                        <p:attrNameLst>
                                          <p:attrName>ppt_w</p:attrName>
                                        </p:attrNameLst>
                                      </p:cBhvr>
                                      <p:tavLst>
                                        <p:tav tm="0">
                                          <p:val>
                                            <p:strVal val="#ppt_w*2"/>
                                          </p:val>
                                        </p:tav>
                                        <p:tav tm="100000">
                                          <p:val>
                                            <p:strVal val="#ppt_w"/>
                                          </p:val>
                                        </p:tav>
                                      </p:tavLst>
                                    </p:anim>
                                    <p:anim to="" calcmode="lin" valueType="num">
                                      <p:cBhvr>
                                        <p:cTn id="57" dur="500" fill="hold">
                                          <p:stCondLst>
                                            <p:cond delay="0"/>
                                          </p:stCondLst>
                                        </p:cTn>
                                        <p:tgtEl>
                                          <p:spTgt spid="17"/>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 to="" calcmode="lin" valueType="num">
                                      <p:cBhvr>
                                        <p:cTn id="60"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1"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2" dur="500" fill="hold">
                                          <p:stCondLst>
                                            <p:cond delay="0"/>
                                          </p:stCondLst>
                                        </p:cTn>
                                        <p:tgtEl>
                                          <p:spTgt spid="5"/>
                                        </p:tgtEl>
                                        <p:attrNameLst>
                                          <p:attrName>style.opacity</p:attrName>
                                        </p:attrNameLst>
                                      </p:cBhvr>
                                      <p:tavLst>
                                        <p:tav tm="0">
                                          <p:val>
                                            <p:strVal val="0"/>
                                          </p:val>
                                        </p:tav>
                                        <p:tav tm="100000">
                                          <p:val>
                                            <p:strVal val="1"/>
                                          </p:val>
                                        </p:tav>
                                      </p:tavLst>
                                    </p:anim>
                                    <p:anim to="" calcmode="lin" valueType="num">
                                      <p:cBhvr>
                                        <p:cTn id="63" dur="500" fill="hold">
                                          <p:stCondLst>
                                            <p:cond delay="0"/>
                                          </p:stCondLst>
                                        </p:cTn>
                                        <p:tgtEl>
                                          <p:spTgt spid="5"/>
                                        </p:tgtEl>
                                        <p:attrNameLst>
                                          <p:attrName>ppt_w</p:attrName>
                                        </p:attrNameLst>
                                      </p:cBhvr>
                                      <p:tavLst>
                                        <p:tav tm="0">
                                          <p:val>
                                            <p:strVal val="#ppt_w*2"/>
                                          </p:val>
                                        </p:tav>
                                        <p:tav tm="100000">
                                          <p:val>
                                            <p:strVal val="#ppt_w"/>
                                          </p:val>
                                        </p:tav>
                                      </p:tavLst>
                                    </p:anim>
                                    <p:anim to="" calcmode="lin" valueType="num">
                                      <p:cBhvr>
                                        <p:cTn id="64" dur="500" fill="hold">
                                          <p:stCondLst>
                                            <p:cond delay="0"/>
                                          </p:stCondLst>
                                        </p:cTn>
                                        <p:tgtEl>
                                          <p:spTgt spid="5"/>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anim to="" calcmode="lin" valueType="num">
                                      <p:cBhvr>
                                        <p:cTn id="67" dur="500" fill="hold">
                                          <p:stCondLst>
                                            <p:cond delay="0"/>
                                          </p:stCondLst>
                                        </p:cTn>
                                        <p:tgtEl>
                                          <p:spTgt spid="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8" dur="500" fill="hold">
                                          <p:stCondLst>
                                            <p:cond delay="0"/>
                                          </p:stCondLst>
                                        </p:cTn>
                                        <p:tgtEl>
                                          <p:spTgt spid="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9" dur="500" fill="hold">
                                          <p:stCondLst>
                                            <p:cond delay="0"/>
                                          </p:stCondLst>
                                        </p:cTn>
                                        <p:tgtEl>
                                          <p:spTgt spid="6"/>
                                        </p:tgtEl>
                                        <p:attrNameLst>
                                          <p:attrName>style.opacity</p:attrName>
                                        </p:attrNameLst>
                                      </p:cBhvr>
                                      <p:tavLst>
                                        <p:tav tm="0">
                                          <p:val>
                                            <p:strVal val="0"/>
                                          </p:val>
                                        </p:tav>
                                        <p:tav tm="100000">
                                          <p:val>
                                            <p:strVal val="1"/>
                                          </p:val>
                                        </p:tav>
                                      </p:tavLst>
                                    </p:anim>
                                    <p:anim to="" calcmode="lin" valueType="num">
                                      <p:cBhvr>
                                        <p:cTn id="70" dur="500" fill="hold">
                                          <p:stCondLst>
                                            <p:cond delay="0"/>
                                          </p:stCondLst>
                                        </p:cTn>
                                        <p:tgtEl>
                                          <p:spTgt spid="6"/>
                                        </p:tgtEl>
                                        <p:attrNameLst>
                                          <p:attrName>ppt_w</p:attrName>
                                        </p:attrNameLst>
                                      </p:cBhvr>
                                      <p:tavLst>
                                        <p:tav tm="0">
                                          <p:val>
                                            <p:strVal val="#ppt_w*2"/>
                                          </p:val>
                                        </p:tav>
                                        <p:tav tm="100000">
                                          <p:val>
                                            <p:strVal val="#ppt_w"/>
                                          </p:val>
                                        </p:tav>
                                      </p:tavLst>
                                    </p:anim>
                                    <p:anim to="" calcmode="lin" valueType="num">
                                      <p:cBhvr>
                                        <p:cTn id="71" dur="500" fill="hold">
                                          <p:stCondLst>
                                            <p:cond delay="0"/>
                                          </p:stCondLst>
                                        </p:cTn>
                                        <p:tgtEl>
                                          <p:spTgt spid="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8" grpId="0" animBg="1"/>
      <p:bldP spid="10" grpId="0" animBg="1"/>
      <p:bldP spid="11" grpId="0"/>
      <p:bldP spid="13" grpId="0"/>
      <p:bldP spid="16" grpId="0" animBg="1"/>
      <p:bldP spid="17" grpId="0"/>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3" name="背景">
            <a:extLst>
              <a:ext uri="{FF2B5EF4-FFF2-40B4-BE49-F238E27FC236}">
                <a16:creationId xmlns:a16="http://schemas.microsoft.com/office/drawing/2014/main" id="{997A43AE-7568-99BE-B622-FE87EF57C71E}"/>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隶书" panose="02010509060101010101" pitchFamily="49" charset="-122"/>
              <a:cs typeface="+mn-cs"/>
            </a:endParaRPr>
          </a:p>
        </p:txBody>
      </p:sp>
      <p:sp>
        <p:nvSpPr>
          <p:cNvPr id="5" name="标题"/>
          <p:cNvSpPr txBox="1"/>
          <p:nvPr>
            <p:custDataLst>
              <p:tags r:id="rId2"/>
            </p:custDataLst>
          </p:nvPr>
        </p:nvSpPr>
        <p:spPr>
          <a:xfrm>
            <a:off x="929640" y="1263015"/>
            <a:ext cx="4342765" cy="553720"/>
          </a:xfrm>
          <a:prstGeom prst="rect">
            <a:avLst/>
          </a:prstGeom>
          <a:noFill/>
        </p:spPr>
        <p:txBody>
          <a:bodyPr wrap="square" rtlCol="0" anchor="ctr" anchorCtr="0">
            <a:noAutofit/>
          </a:bodyPr>
          <a:lstStyle/>
          <a:p>
            <a:pPr indent="0" algn="l" fontAlgn="auto">
              <a:lnSpc>
                <a:spcPct val="100000"/>
              </a:lnSpc>
              <a:buClrTx/>
              <a:buSzTx/>
              <a:buFontTx/>
            </a:pPr>
            <a:r>
              <a:rPr lang="en-US" altLang="zh-CN" sz="2800" b="1">
                <a:solidFill>
                  <a:schemeClr val="accent1"/>
                </a:solidFill>
                <a:latin typeface="微软雅黑" panose="020B0503020204020204" pitchFamily="34" charset="-122"/>
                <a:ea typeface="微软雅黑" panose="020B0503020204020204" pitchFamily="34" charset="-122"/>
                <a:cs typeface="思源黑体 CN Heavy" panose="020B0A00000000000000" charset="-122"/>
                <a:sym typeface="+mn-ea"/>
              </a:rPr>
              <a:t>SpringBoot</a:t>
            </a:r>
            <a:r>
              <a:rPr lang="zh-CN" altLang="en-US" sz="2800" b="1">
                <a:solidFill>
                  <a:schemeClr val="accent1"/>
                </a:solidFill>
                <a:latin typeface="微软雅黑" panose="020B0503020204020204" pitchFamily="34" charset="-122"/>
                <a:ea typeface="微软雅黑" panose="020B0503020204020204" pitchFamily="34" charset="-122"/>
                <a:cs typeface="思源黑体 CN Heavy" panose="020B0A00000000000000" charset="-122"/>
                <a:sym typeface="+mn-ea"/>
              </a:rPr>
              <a:t>框架</a:t>
            </a:r>
            <a:endParaRPr lang="zh-CN" altLang="en-US" sz="2800" b="1" dirty="0">
              <a:solidFill>
                <a:schemeClr val="accent1"/>
              </a:solidFill>
              <a:latin typeface="微软雅黑" panose="020B0503020204020204" pitchFamily="34" charset="-122"/>
              <a:ea typeface="微软雅黑" panose="020B0503020204020204" pitchFamily="34" charset="-122"/>
              <a:cs typeface="思源黑体 CN Heavy" panose="020B0A00000000000000" charset="-122"/>
              <a:sym typeface="+mn-ea"/>
            </a:endParaRPr>
          </a:p>
        </p:txBody>
      </p:sp>
      <p:sp>
        <p:nvSpPr>
          <p:cNvPr id="57" name="!!平滑2"/>
          <p:cNvSpPr/>
          <p:nvPr>
            <p:custDataLst>
              <p:tags r:id="rId3"/>
            </p:custDataLst>
          </p:nvPr>
        </p:nvSpPr>
        <p:spPr>
          <a:xfrm>
            <a:off x="1061779" y="886010"/>
            <a:ext cx="1251995" cy="14885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atin typeface="微软雅黑" panose="020B0503020204020204" pitchFamily="34" charset="-122"/>
              <a:ea typeface="微软雅黑" panose="020B0503020204020204" pitchFamily="34" charset="-122"/>
              <a:sym typeface="+mn-ea"/>
            </a:endParaRPr>
          </a:p>
        </p:txBody>
      </p:sp>
      <p:sp>
        <p:nvSpPr>
          <p:cNvPr id="2" name="内容"/>
          <p:cNvSpPr/>
          <p:nvPr>
            <p:custDataLst>
              <p:tags r:id="rId4"/>
            </p:custDataLst>
          </p:nvPr>
        </p:nvSpPr>
        <p:spPr>
          <a:xfrm>
            <a:off x="929640" y="1898650"/>
            <a:ext cx="4410710" cy="3874770"/>
          </a:xfrm>
          <a:prstGeom prst="rect">
            <a:avLst/>
          </a:prstGeom>
        </p:spPr>
        <p:txBody>
          <a:bodyPr wrap="square">
            <a:normAutofit/>
          </a:bodyPr>
          <a:lstStyle/>
          <a:p>
            <a:pPr algn="just">
              <a:lnSpc>
                <a:spcPct val="150000"/>
              </a:lnSpc>
              <a:spcBef>
                <a:spcPts val="300"/>
              </a:spcBef>
              <a:spcAft>
                <a:spcPts val="300"/>
              </a:spcAft>
            </a:pPr>
            <a:r>
              <a:rPr lang="en-US" altLang="zh-CN" sz="1200" b="1">
                <a:latin typeface="微软雅黑" panose="020B0503020204020204" pitchFamily="34" charset="-122"/>
                <a:ea typeface="微软雅黑" panose="020B0503020204020204" pitchFamily="34" charset="-122"/>
                <a:cs typeface="思源黑体 CN Normal" panose="020B0400000000000000" charset="-122"/>
                <a:sym typeface="+mn-ea"/>
              </a:rPr>
              <a:t>1. </a:t>
            </a:r>
            <a:r>
              <a:rPr lang="zh-CN" altLang="en-US" sz="1200" b="1">
                <a:latin typeface="微软雅黑" panose="020B0503020204020204" pitchFamily="34" charset="-122"/>
                <a:ea typeface="微软雅黑" panose="020B0503020204020204" pitchFamily="34" charset="-122"/>
                <a:cs typeface="思源黑体 CN Normal" panose="020B0400000000000000" charset="-122"/>
                <a:sym typeface="+mn-ea"/>
              </a:rPr>
              <a:t>简介：</a:t>
            </a:r>
            <a:r>
              <a:rPr lang="zh-CN" altLang="en-US" sz="1200">
                <a:latin typeface="微软雅黑" panose="020B0503020204020204" pitchFamily="34" charset="-122"/>
                <a:ea typeface="微软雅黑" panose="020B0503020204020204" pitchFamily="34" charset="-122"/>
                <a:cs typeface="思源黑体 CN Normal" panose="020B0400000000000000" charset="-122"/>
                <a:sym typeface="+mn-ea"/>
              </a:rPr>
              <a:t>介绍由来、主要特点、优势以及在个人博客管理系统中的应用场景。
</a:t>
            </a:r>
            <a:r>
              <a:rPr lang="en-US" altLang="zh-CN" sz="1200" b="1">
                <a:latin typeface="微软雅黑" panose="020B0503020204020204" pitchFamily="34" charset="-122"/>
                <a:ea typeface="微软雅黑" panose="020B0503020204020204" pitchFamily="34" charset="-122"/>
                <a:cs typeface="思源黑体 CN Normal" panose="020B0400000000000000" charset="-122"/>
                <a:sym typeface="+mn-ea"/>
              </a:rPr>
              <a:t>2. SpringBoot</a:t>
            </a:r>
            <a:r>
              <a:rPr lang="zh-CN" altLang="en-US" sz="1200" b="1">
                <a:latin typeface="微软雅黑" panose="020B0503020204020204" pitchFamily="34" charset="-122"/>
                <a:ea typeface="微软雅黑" panose="020B0503020204020204" pitchFamily="34" charset="-122"/>
                <a:cs typeface="思源黑体 CN Normal" panose="020B0400000000000000" charset="-122"/>
                <a:sym typeface="+mn-ea"/>
              </a:rPr>
              <a:t>框架的核心组件：</a:t>
            </a:r>
            <a:r>
              <a:rPr lang="zh-CN" altLang="en-US" sz="1200">
                <a:latin typeface="微软雅黑" panose="020B0503020204020204" pitchFamily="34" charset="-122"/>
                <a:ea typeface="微软雅黑" panose="020B0503020204020204" pitchFamily="34" charset="-122"/>
                <a:cs typeface="思源黑体 CN Normal" panose="020B0400000000000000" charset="-122"/>
                <a:sym typeface="+mn-ea"/>
              </a:rPr>
              <a:t>包括自动配置、起步依赖、</a:t>
            </a:r>
            <a:r>
              <a:rPr lang="en-US" altLang="zh-CN" sz="1200">
                <a:latin typeface="微软雅黑" panose="020B0503020204020204" pitchFamily="34" charset="-122"/>
                <a:ea typeface="微软雅黑" panose="020B0503020204020204" pitchFamily="34" charset="-122"/>
                <a:cs typeface="思源黑体 CN Normal" panose="020B0400000000000000" charset="-122"/>
                <a:sym typeface="+mn-ea"/>
              </a:rPr>
              <a:t>SpringApplication</a:t>
            </a:r>
            <a:r>
              <a:rPr lang="zh-CN" altLang="en-US" sz="1200">
                <a:latin typeface="微软雅黑" panose="020B0503020204020204" pitchFamily="34" charset="-122"/>
                <a:ea typeface="微软雅黑" panose="020B0503020204020204" pitchFamily="34" charset="-122"/>
                <a:cs typeface="思源黑体 CN Normal" panose="020B0400000000000000" charset="-122"/>
                <a:sym typeface="+mn-ea"/>
              </a:rPr>
              <a:t>等，详细说明其作用和使用方法，以及在构建个人博客管理系统中的实际案例。
</a:t>
            </a:r>
            <a:r>
              <a:rPr lang="en-US" altLang="zh-CN" sz="1200" b="1">
                <a:latin typeface="微软雅黑" panose="020B0503020204020204" pitchFamily="34" charset="-122"/>
                <a:ea typeface="微软雅黑" panose="020B0503020204020204" pitchFamily="34" charset="-122"/>
                <a:cs typeface="思源黑体 CN Normal" panose="020B0400000000000000" charset="-122"/>
                <a:sym typeface="+mn-ea"/>
              </a:rPr>
              <a:t>3. SpringBoot</a:t>
            </a:r>
            <a:r>
              <a:rPr lang="zh-CN" altLang="en-US" sz="1200" b="1">
                <a:latin typeface="微软雅黑" panose="020B0503020204020204" pitchFamily="34" charset="-122"/>
                <a:ea typeface="微软雅黑" panose="020B0503020204020204" pitchFamily="34" charset="-122"/>
                <a:cs typeface="思源黑体 CN Normal" panose="020B0400000000000000" charset="-122"/>
                <a:sym typeface="+mn-ea"/>
              </a:rPr>
              <a:t>框架的拓展和优化：</a:t>
            </a:r>
            <a:r>
              <a:rPr lang="zh-CN" altLang="en-US" sz="1200">
                <a:latin typeface="微软雅黑" panose="020B0503020204020204" pitchFamily="34" charset="-122"/>
                <a:ea typeface="微软雅黑" panose="020B0503020204020204" pitchFamily="34" charset="-122"/>
                <a:cs typeface="思源黑体 CN Normal" panose="020B0400000000000000" charset="-122"/>
                <a:sym typeface="+mn-ea"/>
              </a:rPr>
              <a:t>介绍</a:t>
            </a:r>
            <a:r>
              <a:rPr lang="en-US" altLang="zh-CN" sz="1200">
                <a:latin typeface="微软雅黑" panose="020B0503020204020204" pitchFamily="34" charset="-122"/>
                <a:ea typeface="微软雅黑" panose="020B0503020204020204" pitchFamily="34" charset="-122"/>
                <a:cs typeface="思源黑体 CN Normal" panose="020B0400000000000000" charset="-122"/>
                <a:sym typeface="+mn-ea"/>
              </a:rPr>
              <a:t>SpringBoot</a:t>
            </a:r>
            <a:r>
              <a:rPr lang="zh-CN" altLang="en-US" sz="1200">
                <a:latin typeface="微软雅黑" panose="020B0503020204020204" pitchFamily="34" charset="-122"/>
                <a:ea typeface="微软雅黑" panose="020B0503020204020204" pitchFamily="34" charset="-122"/>
                <a:cs typeface="思源黑体 CN Normal" panose="020B0400000000000000" charset="-122"/>
                <a:sym typeface="+mn-ea"/>
              </a:rPr>
              <a:t>框架在应用场景和项目需求中的拓展方法和优化策略，以及如何进一步提升个人博客管理系统的功能和性能。</a:t>
            </a:r>
            <a:endParaRPr lang="zh-CN" altLang="en-US" sz="1200" dirty="0">
              <a:latin typeface="微软雅黑" panose="020B0503020204020204" pitchFamily="34" charset="-122"/>
              <a:ea typeface="微软雅黑" panose="020B0503020204020204" pitchFamily="34" charset="-122"/>
              <a:cs typeface="思源黑体 CN Normal" panose="020B0400000000000000" charset="-122"/>
            </a:endParaRPr>
          </a:p>
        </p:txBody>
      </p:sp>
      <p:sp>
        <p:nvSpPr>
          <p:cNvPr id="35" name="文本框 34"/>
          <p:cNvSpPr txBox="1"/>
          <p:nvPr/>
        </p:nvSpPr>
        <p:spPr>
          <a:xfrm>
            <a:off x="9519920" y="175260"/>
            <a:ext cx="4064000" cy="368300"/>
          </a:xfrm>
          <a:prstGeom prst="rect">
            <a:avLst/>
          </a:prstGeom>
          <a:noFill/>
        </p:spPr>
        <p:txBody>
          <a:bodyPr wrap="square" rtlCol="0">
            <a:spAutoFit/>
          </a:bodyPr>
          <a:lstStyle/>
          <a:p>
            <a:endParaRPr lang="zh-CN" altLang="en-US"/>
          </a:p>
        </p:txBody>
      </p:sp>
      <p:sp>
        <p:nvSpPr>
          <p:cNvPr id="36" name="Freeform 5"/>
          <p:cNvSpPr/>
          <p:nvPr userDrawn="1">
            <p:custDataLst>
              <p:tags r:id="rId5"/>
            </p:custDataLst>
          </p:nvPr>
        </p:nvSpPr>
        <p:spPr>
          <a:xfrm flipH="1">
            <a:off x="6655435" y="-5715"/>
            <a:ext cx="5536565" cy="6858000"/>
          </a:xfrm>
          <a:custGeom>
            <a:avLst/>
            <a:gdLst>
              <a:gd name="connsiteX0" fmla="*/ 0 w 7611765"/>
              <a:gd name="connsiteY0" fmla="*/ 0 h 6858000"/>
              <a:gd name="connsiteX1" fmla="*/ 7611765 w 7611765"/>
              <a:gd name="connsiteY1" fmla="*/ 0 h 6858000"/>
              <a:gd name="connsiteX2" fmla="*/ 3643642 w 7611765"/>
              <a:gd name="connsiteY2" fmla="*/ 6858000 h 6858000"/>
              <a:gd name="connsiteX3" fmla="*/ 0 w 761176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611765" h="6858000">
                <a:moveTo>
                  <a:pt x="0" y="0"/>
                </a:moveTo>
                <a:lnTo>
                  <a:pt x="7611765" y="0"/>
                </a:lnTo>
                <a:lnTo>
                  <a:pt x="3643642"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图片"/>
          <p:cNvSpPr/>
          <p:nvPr userDrawn="1">
            <p:custDataLst>
              <p:tags r:id="rId6"/>
            </p:custDataLst>
          </p:nvPr>
        </p:nvSpPr>
        <p:spPr>
          <a:xfrm>
            <a:off x="5546090" y="960438"/>
            <a:ext cx="5939790" cy="4925695"/>
          </a:xfrm>
          <a:prstGeom prst="rect">
            <a:avLst/>
          </a:prstGeom>
          <a:blipFill dpi="0" rotWithShape="0">
            <a:blip r:embed="rId9"/>
            <a:srcRect/>
            <a:stretch>
              <a:fillRect t="-10294" b="-1029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strVal val="4/3*#ppt_w"/>
                                          </p:val>
                                        </p:tav>
                                        <p:tav tm="100000">
                                          <p:val>
                                            <p:strVal val="#ppt_w"/>
                                          </p:val>
                                        </p:tav>
                                      </p:tavLst>
                                    </p:anim>
                                    <p:anim calcmode="lin" valueType="num">
                                      <p:cBhvr>
                                        <p:cTn id="8" dur="500" fill="hold"/>
                                        <p:tgtEl>
                                          <p:spTgt spid="3"/>
                                        </p:tgtEl>
                                        <p:attrNameLst>
                                          <p:attrName>ppt_h</p:attrName>
                                        </p:attrNameLst>
                                      </p:cBhvr>
                                      <p:tavLst>
                                        <p:tav tm="0">
                                          <p:val>
                                            <p:strVal val="4/3*#ppt_h"/>
                                          </p:val>
                                        </p:tav>
                                        <p:tav tm="100000">
                                          <p:val>
                                            <p:strVal val="#ppt_h"/>
                                          </p:val>
                                        </p:tav>
                                      </p:tavLst>
                                    </p:anim>
                                  </p:childTnLst>
                                </p:cTn>
                              </p:par>
                              <p:par>
                                <p:cTn id="9" presetID="10" presetClass="entr" presetSubtype="0" fill="hold" grpId="0" nodeType="with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Effect transition="in" filter="fade">
                                      <p:cBhvr>
                                        <p:cTn id="11" dur="300"/>
                                        <p:tgtEl>
                                          <p:spTgt spid="5"/>
                                        </p:tgtEl>
                                      </p:cBhvr>
                                    </p:animEffect>
                                    <p:anim to="" calcmode="lin" valueType="num">
                                      <p:cBhvr>
                                        <p:cTn id="12" dur="60" fill="remove">
                                          <p:stCondLst>
                                            <p:cond delay="0"/>
                                          </p:stCondLst>
                                        </p:cTn>
                                        <p:tgtEl>
                                          <p:spTgt spid="5"/>
                                        </p:tgtEl>
                                        <p:attrNameLst>
                                          <p:attrName>ppt_x</p:attrName>
                                        </p:attrNameLst>
                                      </p:cBhvr>
                                      <p:tavLst>
                                        <p:tav tm="0" fmla="$">
                                          <p:val>
                                            <p:strVal val="#ppt_x"/>
                                          </p:val>
                                        </p:tav>
                                        <p:tav tm="100000" fmla="$">
                                          <p:val>
                                            <p:strVal val="#ppt_x+rand(ppt_w)-ppt_w/2"/>
                                          </p:val>
                                        </p:tav>
                                      </p:tavLst>
                                    </p:anim>
                                    <p:anim to="" calcmode="lin" valueType="num">
                                      <p:cBhvr>
                                        <p:cTn id="13" dur="60" fill="remove">
                                          <p:stCondLst>
                                            <p:cond delay="0"/>
                                          </p:stCondLst>
                                        </p:cTn>
                                        <p:tgtEl>
                                          <p:spTgt spid="5"/>
                                        </p:tgtEl>
                                        <p:attrNameLst>
                                          <p:attrName>ppt_y</p:attrName>
                                        </p:attrNameLst>
                                      </p:cBhvr>
                                      <p:tavLst>
                                        <p:tav tm="0" fmla="$">
                                          <p:val>
                                            <p:strVal val="#ppt_y"/>
                                          </p:val>
                                        </p:tav>
                                        <p:tav tm="100000" fmla="$">
                                          <p:val>
                                            <p:strVal val="#ppt_y+rand(ppt_h)-ppt_h/2"/>
                                          </p:val>
                                        </p:tav>
                                      </p:tavLst>
                                    </p:anim>
                                    <p:animScale>
                                      <p:cBhvr>
                                        <p:cTn id="14" dur="100" accel="50000" fill="remove">
                                          <p:stCondLst>
                                            <p:cond delay="50"/>
                                          </p:stCondLst>
                                        </p:cTn>
                                        <p:tgtEl>
                                          <p:spTgt spid="5"/>
                                        </p:tgtEl>
                                      </p:cBhvr>
                                      <p:from x="100000" y="100000"/>
                                      <p:to x="250000" y="250000"/>
                                    </p:animScale>
                                    <p:animScale>
                                      <p:cBhvr>
                                        <p:cTn id="15" dur="150" accel="50000" fill="remove">
                                          <p:stCondLst>
                                            <p:cond delay="150"/>
                                          </p:stCondLst>
                                        </p:cTn>
                                        <p:tgtEl>
                                          <p:spTgt spid="5"/>
                                        </p:tgtEl>
                                      </p:cBhvr>
                                      <p:from x="100000" y="100000"/>
                                      <p:to x="150000" y="150000"/>
                                    </p:animScale>
                                    <p:anim to="" calcmode="lin" valueType="num">
                                      <p:cBhvr>
                                        <p:cTn id="16" dur="60" fill="remove">
                                          <p:stCondLst>
                                            <p:cond delay="150"/>
                                          </p:stCondLst>
                                        </p:cTn>
                                        <p:tgtEl>
                                          <p:spTgt spid="5"/>
                                        </p:tgtEl>
                                        <p:attrNameLst>
                                          <p:attrName>ppt_x</p:attrName>
                                        </p:attrNameLst>
                                      </p:cBhvr>
                                      <p:tavLst>
                                        <p:tav tm="0" fmla="$">
                                          <p:val>
                                            <p:strVal val="#ppt_x"/>
                                          </p:val>
                                        </p:tav>
                                        <p:tav tm="100000" fmla="$">
                                          <p:val>
                                            <p:strVal val="#ppt_x+#ppt_w/2"/>
                                          </p:val>
                                        </p:tav>
                                      </p:tavLst>
                                    </p:anim>
                                    <p:anim to="" calcmode="lin" valueType="num">
                                      <p:cBhvr>
                                        <p:cTn id="17" dur="60" fill="remove">
                                          <p:stCondLst>
                                            <p:cond delay="150"/>
                                          </p:stCondLst>
                                        </p:cTn>
                                        <p:tgtEl>
                                          <p:spTgt spid="5"/>
                                        </p:tgtEl>
                                        <p:attrNameLst>
                                          <p:attrName>ppt_y</p:attrName>
                                        </p:attrNameLst>
                                      </p:cBhvr>
                                      <p:tavLst>
                                        <p:tav tm="0" fmla="$">
                                          <p:val>
                                            <p:strVal val="#ppt_y"/>
                                          </p:val>
                                        </p:tav>
                                        <p:tav tm="100000" fmla="$">
                                          <p:val>
                                            <p:strVal val="#ppt_y+#ppt_h/3"/>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57"/>
                                        </p:tgtEl>
                                        <p:attrNameLst>
                                          <p:attrName>style.visibility</p:attrName>
                                        </p:attrNameLst>
                                      </p:cBhvr>
                                      <p:to>
                                        <p:strVal val="visible"/>
                                      </p:to>
                                    </p:set>
                                    <p:anim calcmode="lin" valueType="num">
                                      <p:cBhvr>
                                        <p:cTn id="20" dur="500" fill="hold"/>
                                        <p:tgtEl>
                                          <p:spTgt spid="57"/>
                                        </p:tgtEl>
                                        <p:attrNameLst>
                                          <p:attrName>ppt_w</p:attrName>
                                        </p:attrNameLst>
                                      </p:cBhvr>
                                      <p:tavLst>
                                        <p:tav tm="0">
                                          <p:val>
                                            <p:strVal val="4/3*#ppt_w"/>
                                          </p:val>
                                        </p:tav>
                                        <p:tav tm="100000">
                                          <p:val>
                                            <p:strVal val="#ppt_w"/>
                                          </p:val>
                                        </p:tav>
                                      </p:tavLst>
                                    </p:anim>
                                    <p:anim calcmode="lin" valueType="num">
                                      <p:cBhvr>
                                        <p:cTn id="21" dur="500" fill="hold"/>
                                        <p:tgtEl>
                                          <p:spTgt spid="57"/>
                                        </p:tgtEl>
                                        <p:attrNameLst>
                                          <p:attrName>ppt_h</p:attrName>
                                        </p:attrNameLst>
                                      </p:cBhvr>
                                      <p:tavLst>
                                        <p:tav tm="0">
                                          <p:val>
                                            <p:strVal val="4/3*#ppt_h"/>
                                          </p:val>
                                        </p:tav>
                                        <p:tav tm="100000">
                                          <p:val>
                                            <p:strVal val="#ppt_h"/>
                                          </p:val>
                                        </p:tav>
                                      </p:tavLst>
                                    </p:anim>
                                  </p:childTnLst>
                                </p:cTn>
                              </p:par>
                              <p:par>
                                <p:cTn id="22" presetID="23" presetClass="entr" presetSubtype="288"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strVal val="4/3*#ppt_w"/>
                                          </p:val>
                                        </p:tav>
                                        <p:tav tm="100000">
                                          <p:val>
                                            <p:strVal val="#ppt_w"/>
                                          </p:val>
                                        </p:tav>
                                      </p:tavLst>
                                    </p:anim>
                                    <p:anim calcmode="lin" valueType="num">
                                      <p:cBhvr>
                                        <p:cTn id="25" dur="500" fill="hold"/>
                                        <p:tgtEl>
                                          <p:spTgt spid="2"/>
                                        </p:tgtEl>
                                        <p:attrNameLst>
                                          <p:attrName>ppt_h</p:attrName>
                                        </p:attrNameLst>
                                      </p:cBhvr>
                                      <p:tavLst>
                                        <p:tav tm="0">
                                          <p:val>
                                            <p:strVal val="4/3*#ppt_h"/>
                                          </p:val>
                                        </p:tav>
                                        <p:tav tm="100000">
                                          <p:val>
                                            <p:strVal val="#ppt_h"/>
                                          </p:val>
                                        </p:tav>
                                      </p:tavLst>
                                    </p:anim>
                                  </p:childTnLst>
                                </p:cTn>
                              </p:par>
                              <p:par>
                                <p:cTn id="26" presetID="23" presetClass="entr" presetSubtype="288" fill="hold" grpId="0" nodeType="withEffect" nodePh="1">
                                  <p:stCondLst>
                                    <p:cond delay="0"/>
                                  </p:stCondLst>
                                  <p:endCondLst>
                                    <p:cond evt="begin" delay="0">
                                      <p:tn val="26"/>
                                    </p:cond>
                                  </p:end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strVal val="4/3*#ppt_w"/>
                                          </p:val>
                                        </p:tav>
                                        <p:tav tm="100000">
                                          <p:val>
                                            <p:strVal val="#ppt_w"/>
                                          </p:val>
                                        </p:tav>
                                      </p:tavLst>
                                    </p:anim>
                                    <p:anim calcmode="lin" valueType="num">
                                      <p:cBhvr>
                                        <p:cTn id="29" dur="500" fill="hold"/>
                                        <p:tgtEl>
                                          <p:spTgt spid="35"/>
                                        </p:tgtEl>
                                        <p:attrNameLst>
                                          <p:attrName>ppt_h</p:attrName>
                                        </p:attrNameLst>
                                      </p:cBhvr>
                                      <p:tavLst>
                                        <p:tav tm="0">
                                          <p:val>
                                            <p:strVal val="4/3*#ppt_h"/>
                                          </p:val>
                                        </p:tav>
                                        <p:tav tm="100000">
                                          <p:val>
                                            <p:strVal val="#ppt_h"/>
                                          </p:val>
                                        </p:tav>
                                      </p:tavLst>
                                    </p:anim>
                                  </p:childTnLst>
                                </p:cTn>
                              </p:par>
                              <p:par>
                                <p:cTn id="30" presetID="23" presetClass="entr" presetSubtype="288"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p:cTn id="32" dur="500" fill="hold"/>
                                        <p:tgtEl>
                                          <p:spTgt spid="36"/>
                                        </p:tgtEl>
                                        <p:attrNameLst>
                                          <p:attrName>ppt_w</p:attrName>
                                        </p:attrNameLst>
                                      </p:cBhvr>
                                      <p:tavLst>
                                        <p:tav tm="0">
                                          <p:val>
                                            <p:strVal val="4/3*#ppt_w"/>
                                          </p:val>
                                        </p:tav>
                                        <p:tav tm="100000">
                                          <p:val>
                                            <p:strVal val="#ppt_w"/>
                                          </p:val>
                                        </p:tav>
                                      </p:tavLst>
                                    </p:anim>
                                    <p:anim calcmode="lin" valueType="num">
                                      <p:cBhvr>
                                        <p:cTn id="33" dur="500" fill="hold"/>
                                        <p:tgtEl>
                                          <p:spTgt spid="36"/>
                                        </p:tgtEl>
                                        <p:attrNameLst>
                                          <p:attrName>ppt_h</p:attrName>
                                        </p:attrNameLst>
                                      </p:cBhvr>
                                      <p:tavLst>
                                        <p:tav tm="0">
                                          <p:val>
                                            <p:strVal val="4/3*#ppt_h"/>
                                          </p:val>
                                        </p:tav>
                                        <p:tav tm="100000">
                                          <p:val>
                                            <p:strVal val="#ppt_h"/>
                                          </p:val>
                                        </p:tav>
                                      </p:tavLst>
                                    </p:anim>
                                  </p:childTnLst>
                                </p:cTn>
                              </p:par>
                              <p:par>
                                <p:cTn id="34" presetID="23" presetClass="entr" presetSubtype="288"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 calcmode="lin" valueType="num">
                                      <p:cBhvr>
                                        <p:cTn id="36" dur="500" fill="hold"/>
                                        <p:tgtEl>
                                          <p:spTgt spid="38"/>
                                        </p:tgtEl>
                                        <p:attrNameLst>
                                          <p:attrName>ppt_w</p:attrName>
                                        </p:attrNameLst>
                                      </p:cBhvr>
                                      <p:tavLst>
                                        <p:tav tm="0">
                                          <p:val>
                                            <p:strVal val="4/3*#ppt_w"/>
                                          </p:val>
                                        </p:tav>
                                        <p:tav tm="100000">
                                          <p:val>
                                            <p:strVal val="#ppt_w"/>
                                          </p:val>
                                        </p:tav>
                                      </p:tavLst>
                                    </p:anim>
                                    <p:anim calcmode="lin" valueType="num">
                                      <p:cBhvr>
                                        <p:cTn id="37" dur="500" fill="hold"/>
                                        <p:tgtEl>
                                          <p:spTgt spid="3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57" grpId="0" animBg="1"/>
      <p:bldP spid="2" grpId="0"/>
      <p:bldP spid="35" grpId="0"/>
      <p:bldP spid="36"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 name="矩形 1"/>
          <p:cNvSpPr/>
          <p:nvPr/>
        </p:nvSpPr>
        <p:spPr>
          <a:xfrm>
            <a:off x="0" y="2217419"/>
            <a:ext cx="12192000" cy="2423160"/>
          </a:xfrm>
          <a:prstGeom prst="rect">
            <a:avLst/>
          </a:prstGeom>
          <a:solidFill>
            <a:schemeClr val="accent2">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 name="矩形: 圆角 2"/>
          <p:cNvSpPr/>
          <p:nvPr/>
        </p:nvSpPr>
        <p:spPr>
          <a:xfrm rot="2834801">
            <a:off x="1149731" y="1784821"/>
            <a:ext cx="3288356" cy="3288356"/>
          </a:xfrm>
          <a:prstGeom prst="roundRect">
            <a:avLst>
              <a:gd name="adj" fmla="val 104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 name="序号"/>
          <p:cNvSpPr txBox="1"/>
          <p:nvPr>
            <p:custDataLst>
              <p:tags r:id="rId2"/>
            </p:custDataLst>
          </p:nvPr>
        </p:nvSpPr>
        <p:spPr>
          <a:xfrm>
            <a:off x="1097280" y="2922270"/>
            <a:ext cx="3673475" cy="10915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b="1">
                <a:solidFill>
                  <a:schemeClr val="tx2"/>
                </a:solidFill>
                <a:latin typeface="微软雅黑" panose="020B0503020204020204" pitchFamily="34" charset="-122"/>
                <a:ea typeface="微软雅黑" panose="020B0503020204020204" pitchFamily="34" charset="-122"/>
              </a:rPr>
              <a:t>PART 03</a:t>
            </a:r>
            <a:endParaRPr lang="en-US" altLang="zh-CN" sz="6000" b="1" dirty="0">
              <a:solidFill>
                <a:schemeClr val="tx2"/>
              </a:solidFill>
              <a:latin typeface="微软雅黑" panose="020B0503020204020204" pitchFamily="34" charset="-122"/>
              <a:ea typeface="微软雅黑" panose="020B0503020204020204" pitchFamily="34" charset="-122"/>
            </a:endParaRPr>
          </a:p>
        </p:txBody>
      </p:sp>
      <p:sp>
        <p:nvSpPr>
          <p:cNvPr id="5" name="标题"/>
          <p:cNvSpPr txBox="1"/>
          <p:nvPr>
            <p:custDataLst>
              <p:tags r:id="rId3"/>
            </p:custDataLst>
          </p:nvPr>
        </p:nvSpPr>
        <p:spPr>
          <a:xfrm>
            <a:off x="5366443" y="2750402"/>
            <a:ext cx="6355080" cy="1015663"/>
          </a:xfrm>
          <a:prstGeom prst="rect">
            <a:avLst/>
          </a:prstGeom>
          <a:noFill/>
        </p:spPr>
        <p:txBody>
          <a:bodyPr wrap="square" rtlCol="0">
            <a:normAutofit fontScale="9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6000" b="1">
                <a:solidFill>
                  <a:schemeClr val="accent1"/>
                </a:solidFill>
                <a:latin typeface="微软雅黑" panose="020B0503020204020204" pitchFamily="34" charset="-122"/>
                <a:ea typeface="微软雅黑" panose="020B0503020204020204" pitchFamily="34" charset="-122"/>
              </a:rPr>
              <a:t>需求分析与功能实现</a:t>
            </a:r>
            <a:endParaRPr lang="zh-CN" altLang="en-US" sz="6000" b="1" dirty="0">
              <a:solidFill>
                <a:schemeClr val="accent1"/>
              </a:solidFill>
              <a:latin typeface="微软雅黑" panose="020B0503020204020204" pitchFamily="34" charset="-122"/>
              <a:ea typeface="微软雅黑" panose="020B0503020204020204" pitchFamily="34" charset="-122"/>
            </a:endParaRPr>
          </a:p>
        </p:txBody>
      </p:sp>
      <p:sp>
        <p:nvSpPr>
          <p:cNvPr id="6" name="副标题"/>
          <p:cNvSpPr txBox="1"/>
          <p:nvPr>
            <p:custDataLst>
              <p:tags r:id="rId4"/>
            </p:custDataLst>
          </p:nvPr>
        </p:nvSpPr>
        <p:spPr>
          <a:xfrm>
            <a:off x="5366442" y="3751867"/>
            <a:ext cx="5728277" cy="400110"/>
          </a:xfrm>
          <a:prstGeom prst="rect">
            <a:avLst/>
          </a:prstGeom>
          <a:noFill/>
        </p:spPr>
        <p:txBody>
          <a:bodyPr wrap="square" rtlCol="0">
            <a:normAutofit fontScale="7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a:solidFill>
                  <a:schemeClr val="accent1"/>
                </a:solidFill>
                <a:latin typeface="微软雅黑" panose="020B0503020204020204" pitchFamily="34" charset="-122"/>
                <a:ea typeface="微软雅黑" panose="020B0503020204020204" pitchFamily="34" charset="-122"/>
              </a:rPr>
              <a:t>Requirements analysis and functionality implementation.</a:t>
            </a:r>
            <a:endParaRPr lang="en-US" altLang="zh-CN" sz="2000" dirty="0">
              <a:solidFill>
                <a:schemeClr val="accent1"/>
              </a:solidFill>
              <a:latin typeface="微软雅黑" panose="020B0503020204020204" pitchFamily="34" charset="-122"/>
              <a:ea typeface="微软雅黑" panose="020B0503020204020204" pitchFamily="34" charset="-122"/>
            </a:endParaRPr>
          </a:p>
        </p:txBody>
      </p:sp>
      <p:sp>
        <p:nvSpPr>
          <p:cNvPr id="7" name="矩形: 圆角 6"/>
          <p:cNvSpPr/>
          <p:nvPr/>
        </p:nvSpPr>
        <p:spPr>
          <a:xfrm rot="2834801">
            <a:off x="997277" y="1632369"/>
            <a:ext cx="3593262" cy="3593262"/>
          </a:xfrm>
          <a:prstGeom prst="roundRect">
            <a:avLst>
              <a:gd name="adj" fmla="val 10404"/>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400" accel="50000" fill="hold">
                                          <p:stCondLst>
                                            <p:cond delay="0"/>
                                          </p:stCondLst>
                                        </p:cTn>
                                        <p:tgtEl>
                                          <p:spTgt spid="4"/>
                                        </p:tgtEl>
                                        <p:attrNameLst>
                                          <p:attrName>ppt_w</p:attrName>
                                        </p:attrNameLst>
                                      </p:cBhvr>
                                      <p:tavLst>
                                        <p:tav tm="0">
                                          <p:val>
                                            <p:strVal val="0"/>
                                          </p:val>
                                        </p:tav>
                                        <p:tav tm="100000">
                                          <p:val>
                                            <p:strVal val="#ppt_w"/>
                                          </p:val>
                                        </p:tav>
                                      </p:tavLst>
                                    </p:anim>
                                    <p:anim to="" calcmode="lin" valueType="num">
                                      <p:cBhvr>
                                        <p:cTn id="16" dur="400" accel="50000" fill="hold">
                                          <p:stCondLst>
                                            <p:cond delay="0"/>
                                          </p:stCondLst>
                                        </p:cTn>
                                        <p:tgtEl>
                                          <p:spTgt spid="4"/>
                                        </p:tgtEl>
                                        <p:attrNameLst>
                                          <p:attrName>ppt_h</p:attrName>
                                        </p:attrNameLst>
                                      </p:cBhvr>
                                      <p:tavLst>
                                        <p:tav tm="0">
                                          <p:val>
                                            <p:strVal val="0"/>
                                          </p:val>
                                        </p:tav>
                                        <p:tav tm="100000">
                                          <p:val>
                                            <p:strVal val="#ppt_h"/>
                                          </p:val>
                                        </p:tav>
                                      </p:tavLst>
                                    </p:anim>
                                    <p:anim to="" calcmode="lin" valueType="num">
                                      <p:cBhvr>
                                        <p:cTn id="17" dur="100" autoRev="1" fill="hold">
                                          <p:stCondLst>
                                            <p:cond delay="400"/>
                                          </p:stCondLst>
                                        </p:cTn>
                                        <p:tgtEl>
                                          <p:spTgt spid="4"/>
                                        </p:tgtEl>
                                        <p:attrNameLst>
                                          <p:attrName>ppt_w</p:attrName>
                                        </p:attrNameLst>
                                      </p:cBhvr>
                                      <p:tavLst>
                                        <p:tav tm="0">
                                          <p:val>
                                            <p:strVal val="#ppt_w"/>
                                          </p:val>
                                        </p:tav>
                                        <p:tav tm="100000">
                                          <p:val>
                                            <p:strVal val="#ppt_w*1.4"/>
                                          </p:val>
                                        </p:tav>
                                      </p:tavLst>
                                    </p:anim>
                                    <p:anim to="" calcmode="lin" valueType="num">
                                      <p:cBhvr>
                                        <p:cTn id="18" dur="100" autoRev="1" fill="hold">
                                          <p:stCondLst>
                                            <p:cond delay="400"/>
                                          </p:stCondLst>
                                        </p:cTn>
                                        <p:tgtEl>
                                          <p:spTgt spid="4"/>
                                        </p:tgtEl>
                                        <p:attrNameLst>
                                          <p:attrName>ppt_h</p:attrName>
                                        </p:attrNameLst>
                                      </p:cBhvr>
                                      <p:tavLst>
                                        <p:tav tm="0">
                                          <p:val>
                                            <p:strVal val="#ppt_h"/>
                                          </p:val>
                                        </p:tav>
                                        <p:tav tm="100000">
                                          <p:val>
                                            <p:strVal val="#ppt_h*1.4"/>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to="" calcmode="lin" valueType="num">
                                      <p:cBhvr>
                                        <p:cTn id="21" dur="400" accel="50000" fill="hold">
                                          <p:stCondLst>
                                            <p:cond delay="0"/>
                                          </p:stCondLst>
                                        </p:cTn>
                                        <p:tgtEl>
                                          <p:spTgt spid="5"/>
                                        </p:tgtEl>
                                        <p:attrNameLst>
                                          <p:attrName>ppt_w</p:attrName>
                                        </p:attrNameLst>
                                      </p:cBhvr>
                                      <p:tavLst>
                                        <p:tav tm="0">
                                          <p:val>
                                            <p:strVal val="0"/>
                                          </p:val>
                                        </p:tav>
                                        <p:tav tm="100000">
                                          <p:val>
                                            <p:strVal val="#ppt_w"/>
                                          </p:val>
                                        </p:tav>
                                      </p:tavLst>
                                    </p:anim>
                                    <p:anim to="" calcmode="lin" valueType="num">
                                      <p:cBhvr>
                                        <p:cTn id="22" dur="400" accel="50000" fill="hold">
                                          <p:stCondLst>
                                            <p:cond delay="0"/>
                                          </p:stCondLst>
                                        </p:cTn>
                                        <p:tgtEl>
                                          <p:spTgt spid="5"/>
                                        </p:tgtEl>
                                        <p:attrNameLst>
                                          <p:attrName>ppt_h</p:attrName>
                                        </p:attrNameLst>
                                      </p:cBhvr>
                                      <p:tavLst>
                                        <p:tav tm="0">
                                          <p:val>
                                            <p:strVal val="0"/>
                                          </p:val>
                                        </p:tav>
                                        <p:tav tm="100000">
                                          <p:val>
                                            <p:strVal val="#ppt_h"/>
                                          </p:val>
                                        </p:tav>
                                      </p:tavLst>
                                    </p:anim>
                                    <p:anim to="" calcmode="lin" valueType="num">
                                      <p:cBhvr>
                                        <p:cTn id="23" dur="100" autoRev="1" fill="hold">
                                          <p:stCondLst>
                                            <p:cond delay="400"/>
                                          </p:stCondLst>
                                        </p:cTn>
                                        <p:tgtEl>
                                          <p:spTgt spid="5"/>
                                        </p:tgtEl>
                                        <p:attrNameLst>
                                          <p:attrName>ppt_w</p:attrName>
                                        </p:attrNameLst>
                                      </p:cBhvr>
                                      <p:tavLst>
                                        <p:tav tm="0">
                                          <p:val>
                                            <p:strVal val="#ppt_w"/>
                                          </p:val>
                                        </p:tav>
                                        <p:tav tm="100000">
                                          <p:val>
                                            <p:strVal val="#ppt_w*1.4"/>
                                          </p:val>
                                        </p:tav>
                                      </p:tavLst>
                                    </p:anim>
                                    <p:anim to="" calcmode="lin" valueType="num">
                                      <p:cBhvr>
                                        <p:cTn id="24" dur="100" autoRev="1" fill="hold">
                                          <p:stCondLst>
                                            <p:cond delay="400"/>
                                          </p:stCondLst>
                                        </p:cTn>
                                        <p:tgtEl>
                                          <p:spTgt spid="5"/>
                                        </p:tgtEl>
                                        <p:attrNameLst>
                                          <p:attrName>ppt_h</p:attrName>
                                        </p:attrNameLst>
                                      </p:cBhvr>
                                      <p:tavLst>
                                        <p:tav tm="0">
                                          <p:val>
                                            <p:strVal val="#ppt_h"/>
                                          </p:val>
                                        </p:tav>
                                        <p:tav tm="100000">
                                          <p:val>
                                            <p:strVal val="#ppt_h*1.4"/>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to="" calcmode="lin" valueType="num">
                                      <p:cBhvr>
                                        <p:cTn id="27" dur="400" accel="50000" fill="hold">
                                          <p:stCondLst>
                                            <p:cond delay="0"/>
                                          </p:stCondLst>
                                        </p:cTn>
                                        <p:tgtEl>
                                          <p:spTgt spid="6"/>
                                        </p:tgtEl>
                                        <p:attrNameLst>
                                          <p:attrName>ppt_w</p:attrName>
                                        </p:attrNameLst>
                                      </p:cBhvr>
                                      <p:tavLst>
                                        <p:tav tm="0">
                                          <p:val>
                                            <p:strVal val="0"/>
                                          </p:val>
                                        </p:tav>
                                        <p:tav tm="100000">
                                          <p:val>
                                            <p:strVal val="#ppt_w"/>
                                          </p:val>
                                        </p:tav>
                                      </p:tavLst>
                                    </p:anim>
                                    <p:anim to="" calcmode="lin" valueType="num">
                                      <p:cBhvr>
                                        <p:cTn id="28" dur="400" accel="50000" fill="hold">
                                          <p:stCondLst>
                                            <p:cond delay="0"/>
                                          </p:stCondLst>
                                        </p:cTn>
                                        <p:tgtEl>
                                          <p:spTgt spid="6"/>
                                        </p:tgtEl>
                                        <p:attrNameLst>
                                          <p:attrName>ppt_h</p:attrName>
                                        </p:attrNameLst>
                                      </p:cBhvr>
                                      <p:tavLst>
                                        <p:tav tm="0">
                                          <p:val>
                                            <p:strVal val="0"/>
                                          </p:val>
                                        </p:tav>
                                        <p:tav tm="100000">
                                          <p:val>
                                            <p:strVal val="#ppt_h"/>
                                          </p:val>
                                        </p:tav>
                                      </p:tavLst>
                                    </p:anim>
                                    <p:anim to="" calcmode="lin" valueType="num">
                                      <p:cBhvr>
                                        <p:cTn id="29" dur="100" autoRev="1" fill="hold">
                                          <p:stCondLst>
                                            <p:cond delay="400"/>
                                          </p:stCondLst>
                                        </p:cTn>
                                        <p:tgtEl>
                                          <p:spTgt spid="6"/>
                                        </p:tgtEl>
                                        <p:attrNameLst>
                                          <p:attrName>ppt_w</p:attrName>
                                        </p:attrNameLst>
                                      </p:cBhvr>
                                      <p:tavLst>
                                        <p:tav tm="0">
                                          <p:val>
                                            <p:strVal val="#ppt_w"/>
                                          </p:val>
                                        </p:tav>
                                        <p:tav tm="100000">
                                          <p:val>
                                            <p:strVal val="#ppt_w*1.4"/>
                                          </p:val>
                                        </p:tav>
                                      </p:tavLst>
                                    </p:anim>
                                    <p:anim to="" calcmode="lin" valueType="num">
                                      <p:cBhvr>
                                        <p:cTn id="30" dur="100" autoRev="1" fill="hold">
                                          <p:stCondLst>
                                            <p:cond delay="400"/>
                                          </p:stCondLst>
                                        </p:cTn>
                                        <p:tgtEl>
                                          <p:spTgt spid="6"/>
                                        </p:tgtEl>
                                        <p:attrNameLst>
                                          <p:attrName>ppt_h</p:attrName>
                                        </p:attrNameLst>
                                      </p:cBhvr>
                                      <p:tavLst>
                                        <p:tav tm="0">
                                          <p:val>
                                            <p:strVal val="#ppt_h"/>
                                          </p:val>
                                        </p:tav>
                                        <p:tav tm="100000">
                                          <p:val>
                                            <p:strVal val="#ppt_h*1.4"/>
                                          </p:val>
                                        </p:tav>
                                      </p:tavLst>
                                    </p:anim>
                                  </p:childTnLst>
                                </p:cTn>
                              </p:par>
                              <p:par>
                                <p:cTn id="31" presetID="23" presetClass="entr" presetSubtype="288"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strVal val="4/3*#ppt_w"/>
                                          </p:val>
                                        </p:tav>
                                        <p:tav tm="100000">
                                          <p:val>
                                            <p:strVal val="#ppt_w"/>
                                          </p:val>
                                        </p:tav>
                                      </p:tavLst>
                                    </p:anim>
                                    <p:anim calcmode="lin" valueType="num">
                                      <p:cBhvr>
                                        <p:cTn id="34" dur="500" fill="hold"/>
                                        <p:tgtEl>
                                          <p:spTgt spid="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YOO_PPT_THEMETITLE" val="基于SpringBoot的个人管理系统"/>
  <p:tag name="TAG_PRESENTATION_STYLE" val="商务"/>
  <p:tag name="YOO_CHATPPT" val="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DATE"/>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0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TAG_CONTENT_TYPE" val="1标题1内容2图"/>
  <p:tag name="YOO_CHATPAGE_TYPE" val="YOO_CHATPAGE_CONTENT"/>
</p:tagLst>
</file>

<file path=ppt/tags/tag1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1"/>
  <p:tag name="KSO_WM_UNIT_FILL_FORE_SCHEMECOLOR_INDEX_2_TRANS" val="0"/>
  <p:tag name="KSO_WM_UNIT_FILL_GRADIENT_TYPE" val="0"/>
  <p:tag name="KSO_WM_UNIT_FILL_GRADIENT_ANGLE" val="45"/>
  <p:tag name="KSO_WM_UNIT_FILL_GRADIENT_DIRECTION" val="0"/>
  <p:tag name="KSO_WM_UNIT_FILL_TYPE" val="3"/>
  <p:tag name="KSO_WM_UNIT_TEXT_FILL_FORE_SCHEMECOLOR_INDEX_BRIGHTNESS" val="0"/>
  <p:tag name="KSO_WM_UNIT_TEXT_FILL_FORE_SCHEMECOLOR_INDEX" val="2"/>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ITEM"/>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ITEM"/>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ITEM"/>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ITEM"/>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ITEM"/>
</p:tagLst>
</file>

<file path=ppt/tags/tag32.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33.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34.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35.xml><?xml version="1.0" encoding="utf-8"?>
<p:tagLst xmlns:a="http://schemas.openxmlformats.org/drawingml/2006/main" xmlns:r="http://schemas.openxmlformats.org/officeDocument/2006/relationships" xmlns:p="http://schemas.openxmlformats.org/presentationml/2006/main">
  <p:tag name="YOO_CHATSHAPE_TYPE" val="YOO_CHATSHAPE_SUBTITLE"/>
</p:tagLst>
</file>

<file path=ppt/tags/tag36.xml><?xml version="1.0" encoding="utf-8"?>
<p:tagLst xmlns:a="http://schemas.openxmlformats.org/drawingml/2006/main" xmlns:r="http://schemas.openxmlformats.org/officeDocument/2006/relationships" xmlns:p="http://schemas.openxmlformats.org/presentationml/2006/main">
  <p:tag name="YOO_CHATPPT_CONTENT" val="1"/>
</p:tagLst>
</file>

<file path=ppt/tags/tag37.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3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 name="KSO_WM_UNIT_TEXT_FILL_FORE_SCHEMECOLOR_INDEX_1_BRIGHTNESS" val="0"/>
  <p:tag name="KSO_WM_UNIT_TEXT_FILL_FORE_SCHEMECOLOR_INDEX_1" val="5"/>
  <p:tag name="KSO_WM_UNIT_TEXT_FILL_FORE_SCHEMECOLOR_INDEX_1_POS" val="0"/>
  <p:tag name="KSO_WM_UNIT_TEXT_FILL_FORE_SCHEMECOLOR_INDEX_1_TRANS" val="0"/>
  <p:tag name="KSO_WM_UNIT_TEXT_FILL_FORE_SCHEMECOLOR_INDEX_2_BRIGHTNESS" val="0"/>
  <p:tag name="KSO_WM_UNIT_TEXT_FILL_FORE_SCHEMECOLOR_INDEX_2" val="6"/>
  <p:tag name="KSO_WM_UNIT_TEXT_FILL_FORE_SCHEMECOLOR_INDEX_2_POS" val="1"/>
  <p:tag name="KSO_WM_UNIT_TEXT_FILL_FORE_SCHEMECOLOR_INDEX_2_TRANS" val="0"/>
  <p:tag name="KSO_WM_UNIT_TEXT_FILL_GRADIENT_TYPE" val="0"/>
  <p:tag name="KSO_WM_UNIT_TEXT_FILL_GRADIENT_ANGLE" val="45"/>
  <p:tag name="KSO_WM_UNIT_TEXT_FILL_GRADIENT_DIRECTION" val="0"/>
  <p:tag name="KSO_WM_UNIT_TEXT_FILL_TYPE" val="3"/>
</p:tagLst>
</file>

<file path=ppt/tags/tag3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YOO_CHATSHAPE_TYPE" val="YOO_CHATSHAPE_CONTENT"/>
</p:tagLst>
</file>

<file path=ppt/tags/tag4.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4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BEAUTIFY_FLAG" val=""/>
  <p:tag name="YOO_CHATSHAPE_TYPE" val="YOO_CHATSHAPE_IMAGE"/>
  <p:tag name="TAG_CHATSHAPE_IMAGE_FILE" val="C:\Users\12748\AppData\Roaming\BIYOO\temp\7570d00e151e43c1aed70a9a12250044.png"/>
</p:tagLst>
</file>

<file path=ppt/tags/tag41.xml><?xml version="1.0" encoding="utf-8"?>
<p:tagLst xmlns:a="http://schemas.openxmlformats.org/drawingml/2006/main" xmlns:r="http://schemas.openxmlformats.org/officeDocument/2006/relationships" xmlns:p="http://schemas.openxmlformats.org/presentationml/2006/main">
  <p:tag name="YOO_CHATPPT_CONTENT" val="1"/>
</p:tagLst>
</file>

<file path=ppt/tags/tag42.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UNIT_TYPE" val="l_h_i"/>
  <p:tag name="KSO_WM_UNIT_INDEX" val="1_1_3"/>
  <p:tag name="KSO_WM_UNIT_ID" val="diagram19882022_2*l_h_i*1_1_3"/>
  <p:tag name="KSO_WM_TEMPLATE_INDEX" val="19882022"/>
  <p:tag name="KSO_WM_TAG_VERSION" val="2.0"/>
  <p:tag name="KSO_WM_DIAGRAM_GROUP_CODE" val="l1-1"/>
  <p:tag name="KSO_WM_UNIT_FILL_FORE_SCHEMECOLOR_INDEX_BRIGHTNESS" val="0"/>
  <p:tag name="KSO_WM_UNIT_FILL_FORE_SCHEMECOLOR_INDEX" val="5"/>
  <p:tag name="KSO_WM_UNIT_FILL_TYPE" val="1"/>
  <p:tag name="KSO_WM_UNIT_SHADOW_SCHEMECOLOR_INDEX_BRIGHTNESS" val="0"/>
  <p:tag name="KSO_WM_UNIT_SHADOW_SCHEMECOLOR_INDEX" val="5"/>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 name="KSO_WM_UNIT_TYPE" val="l_h_f"/>
  <p:tag name="KSO_WM_UNIT_INDEX" val="1_1_1"/>
  <p:tag name="KSO_WM_UNIT_ID" val="diagram19882022_2*l_h_f*1_1_1"/>
  <p:tag name="KSO_WM_TEMPLATE_INDEX" val="19882022"/>
  <p:tag name="KSO_WM_TAG_VERSION" val="2.0"/>
  <p:tag name="KSO_WM_DIAGRAM_GROUP_CODE" val="l1-1"/>
  <p:tag name="KSO_WM_UNIT_TEXT_FILL_FORE_SCHEMECOLOR_INDEX_BRIGHTNESS" val="0.15"/>
  <p:tag name="KSO_WM_UNIT_TEXT_FILL_FORE_SCHEMECOLOR_INDEX" val="1"/>
  <p:tag name="KSO_WM_UNIT_TEXT_FILL_TYPE" val="1"/>
  <p:tag name="YOO_CHATSHAPE_TYPE" val="YOO_CHATSHAPE_CONTENT"/>
</p:tagLst>
</file>

<file path=ppt/tags/tag45.xml><?xml version="1.0" encoding="utf-8"?>
<p:tagLst xmlns:a="http://schemas.openxmlformats.org/drawingml/2006/main" xmlns:r="http://schemas.openxmlformats.org/officeDocument/2006/relationships" xmlns:p="http://schemas.openxmlformats.org/presentationml/2006/main">
  <p:tag name="YOO_CHATSHAPE_TYPE" val="YOO_CHATSHAPE_IMAGE"/>
  <p:tag name="TAG_CHATSHAPE_IMAGE_FILE" val="C:\Users\12748\AppData\Roaming\BIYOO\temp\5ada7dcd0486447984e41c5e12ab11db.png"/>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48.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49.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5.xml><?xml version="1.0" encoding="utf-8"?>
<p:tagLst xmlns:a="http://schemas.openxmlformats.org/drawingml/2006/main" xmlns:r="http://schemas.openxmlformats.org/officeDocument/2006/relationships" xmlns:p="http://schemas.openxmlformats.org/presentationml/2006/main">
  <p:tag name="YOO_CHATSHAPE_TYPE" val="YOO_CHATSHAPE_DATE"/>
</p:tagLst>
</file>

<file path=ppt/tags/tag50.xml><?xml version="1.0" encoding="utf-8"?>
<p:tagLst xmlns:a="http://schemas.openxmlformats.org/drawingml/2006/main" xmlns:r="http://schemas.openxmlformats.org/officeDocument/2006/relationships" xmlns:p="http://schemas.openxmlformats.org/presentationml/2006/main">
  <p:tag name="YOO_CHATSHAPE_TYPE" val="YOO_CHATSHAPE_SUBTITLE"/>
</p:tagLst>
</file>

<file path=ppt/tags/tag51.xml><?xml version="1.0" encoding="utf-8"?>
<p:tagLst xmlns:a="http://schemas.openxmlformats.org/drawingml/2006/main" xmlns:r="http://schemas.openxmlformats.org/officeDocument/2006/relationships" xmlns:p="http://schemas.openxmlformats.org/presentationml/2006/main">
  <p:tag name="YOO_CHATPPT_CONTENT" val="1"/>
</p:tagLst>
</file>

<file path=ppt/tags/tag52.xml><?xml version="1.0" encoding="utf-8"?>
<p:tagLst xmlns:a="http://schemas.openxmlformats.org/drawingml/2006/main" xmlns:r="http://schemas.openxmlformats.org/officeDocument/2006/relationships" xmlns:p="http://schemas.openxmlformats.org/presentationml/2006/main">
  <p:tag name="YOO_CHATSHAPE_TYPE" val="YOO_CHATSHAPE_IMAGE"/>
  <p:tag name="TAG_CHATSHAPE_IMAGE_FILE" val="C:\Users\12748\AppData\Roaming\BIYOO\temp\7334757fe7d84edd9b5d507382475698.png"/>
</p:tagLst>
</file>

<file path=ppt/tags/tag53.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54.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55.xml><?xml version="1.0" encoding="utf-8"?>
<p:tagLst xmlns:a="http://schemas.openxmlformats.org/drawingml/2006/main" xmlns:r="http://schemas.openxmlformats.org/officeDocument/2006/relationships" xmlns:p="http://schemas.openxmlformats.org/presentationml/2006/main">
  <p:tag name="YOO_CHATSHAPE_TYPE" val="YOO_CHATSHAPE_IMAGE"/>
  <p:tag name="TAG_CHATSHAPE_IMAGE_FILE" val="C:\Users\12748\AppData\Roaming\BIYOO\temp\6e605990b83b47e18694a9af0f850446.png"/>
  <p:tag name="TAG_CHATSHAPE_IMAGE_URL" val="https://download.yoo-ai.com/copydone/20230412/f54e0710-d8e6-11ed-bf57-fa163e050381.png"/>
</p:tagLst>
</file>

<file path=ppt/tags/tag56.xml><?xml version="1.0" encoding="utf-8"?>
<p:tagLst xmlns:a="http://schemas.openxmlformats.org/drawingml/2006/main" xmlns:r="http://schemas.openxmlformats.org/officeDocument/2006/relationships" xmlns:p="http://schemas.openxmlformats.org/presentationml/2006/main">
  <p:tag name="YOO_CHATPPT_CONTENT" val="1"/>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8.xml><?xml version="1.0" encoding="utf-8"?>
<p:tagLst xmlns:a="http://schemas.openxmlformats.org/drawingml/2006/main" xmlns:r="http://schemas.openxmlformats.org/officeDocument/2006/relationships" xmlns:p="http://schemas.openxmlformats.org/presentationml/2006/main">
  <p:tag name="KSO_WM_UNIT_FILL_FORE_SCHEMECOLOR_INDEX_BRIGHTNESS" val="0.8"/>
  <p:tag name="KSO_WM_UNIT_FILL_FORE_SCHEMECOLOR_INDEX" val="6"/>
  <p:tag name="KSO_WM_UNIT_FILL_TYPE" val="1"/>
  <p:tag name="KSO_WM_UNIT_TEXT_FILL_FORE_SCHEMECOLOR_INDEX_BRIGHTNESS" val="0"/>
  <p:tag name="KSO_WM_UNIT_TEXT_FILL_FORE_SCHEMECOLOR_INDEX" val="2"/>
  <p:tag name="KSO_WM_UNIT_TEXT_FILL_TYPE" val="1"/>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BEAUTIFY_FLAG" val=""/>
  <p:tag name="YOO_CHATSHAPE_TYPE" val="YOO_CHATSHAPE_CONTENT"/>
</p:tagLst>
</file>

<file path=ppt/tags/tag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IMAGE"/>
  <p:tag name="TAG_CHATSHAPE_IMAGE_FILE" val="C:\Users\12748\AppData\Roaming\BIYOO\temp\96f5a9216586445ca3cfbe43b7b9ff4d.png"/>
</p:tagLst>
</file>

<file path=ppt/tags/tag62.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63.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64.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65.xml><?xml version="1.0" encoding="utf-8"?>
<p:tagLst xmlns:a="http://schemas.openxmlformats.org/drawingml/2006/main" xmlns:r="http://schemas.openxmlformats.org/officeDocument/2006/relationships" xmlns:p="http://schemas.openxmlformats.org/presentationml/2006/main">
  <p:tag name="YOO_CHATSHAPE_TYPE" val="YOO_CHATSHAPE_SUBTITLE"/>
</p:tagLst>
</file>

<file path=ppt/tags/tag66.xml><?xml version="1.0" encoding="utf-8"?>
<p:tagLst xmlns:a="http://schemas.openxmlformats.org/drawingml/2006/main" xmlns:r="http://schemas.openxmlformats.org/officeDocument/2006/relationships" xmlns:p="http://schemas.openxmlformats.org/presentationml/2006/main">
  <p:tag name="YOO_CHATPPT_CONTENT" val="1"/>
</p:tagLst>
</file>

<file path=ppt/tags/tag67.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68.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69.xml><?xml version="1.0" encoding="utf-8"?>
<p:tagLst xmlns:a="http://schemas.openxmlformats.org/drawingml/2006/main" xmlns:r="http://schemas.openxmlformats.org/officeDocument/2006/relationships" xmlns:p="http://schemas.openxmlformats.org/presentationml/2006/main">
  <p:tag name="YOO_CHATPPT_CONTENT" val="1"/>
</p:tagLst>
</file>

<file path=ppt/tags/tag7.xml><?xml version="1.0" encoding="utf-8"?>
<p:tagLst xmlns:a="http://schemas.openxmlformats.org/drawingml/2006/main" xmlns:r="http://schemas.openxmlformats.org/officeDocument/2006/relationships" xmlns:p="http://schemas.openxmlformats.org/presentationml/2006/main">
  <p:tag name="YOO_CHATSHAPE_TYPE" val="YOO_CHATSHAPE_TITLE"/>
  <p:tag name="SHADOWSHAPE" val="true"/>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71.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75.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76.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77.xml><?xml version="1.0" encoding="utf-8"?>
<p:tagLst xmlns:a="http://schemas.openxmlformats.org/drawingml/2006/main" xmlns:r="http://schemas.openxmlformats.org/officeDocument/2006/relationships" xmlns:p="http://schemas.openxmlformats.org/presentationml/2006/main">
  <p:tag name="YOO_CHATSHAPE_TYPE" val="YOO_CHATSHAPE_SUBTITLE"/>
</p:tagLst>
</file>

<file path=ppt/tags/tag78.xml><?xml version="1.0" encoding="utf-8"?>
<p:tagLst xmlns:a="http://schemas.openxmlformats.org/drawingml/2006/main" xmlns:r="http://schemas.openxmlformats.org/officeDocument/2006/relationships" xmlns:p="http://schemas.openxmlformats.org/presentationml/2006/main">
  <p:tag name="TAG_CONTENT_TYPE" val="二级大纲2"/>
  <p:tag name="YOO_CHATPAGE_TYPE" val="YOO_CHATPAGE_MULTCONTENT"/>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IMAGE"/>
  <p:tag name="TAG_CHATSHAPE_IMAGE_FILE" val="C:\Users\12748\AppData\Roaming\BIYOO\temp\69b5c37b9722489ab0e53c87ee81c851.png"/>
  <p:tag name="TAG_CHATSHAPE_IMAGE_URL" val="https://download.yoo-ai.com/copydone/20230412/d475a1c2-d8e8-11ed-967f-fa163e050381.png"/>
</p:tagLst>
</file>

<file path=ppt/tags/tag8.xml><?xml version="1.0" encoding="utf-8"?>
<p:tagLst xmlns:a="http://schemas.openxmlformats.org/drawingml/2006/main" xmlns:r="http://schemas.openxmlformats.org/officeDocument/2006/relationships" xmlns:p="http://schemas.openxmlformats.org/presentationml/2006/main">
  <p:tag name="YOO_CHATSHAPE_TYPE" val="YOO_CHATSHAPE_TITLE"/>
  <p:tag name="SHADOWSHAPE" val="true"/>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IMAGE"/>
  <p:tag name="TAG_CHATSHAPE_IMAGE_FILE" val="C:\Users\12748\AppData\Roaming\BIYOO\temp\0439e5fbf5d843ec8b27f237256783e6.png"/>
  <p:tag name="TAG_CHATSHAPE_IMAGE_URL" val="https://download.yoo-ai.com/copydone/20230412/aeeb5750-d8e6-11ed-a6b9-fa163e050381.png"/>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89.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9.xml><?xml version="1.0" encoding="utf-8"?>
<p:tagLst xmlns:a="http://schemas.openxmlformats.org/drawingml/2006/main" xmlns:r="http://schemas.openxmlformats.org/officeDocument/2006/relationships" xmlns:p="http://schemas.openxmlformats.org/presentationml/2006/main">
  <p:tag name="YOO_CHATSHAPE_TYPE" val="YOO_CHATSHAPE_TITLE"/>
  <p:tag name="SHADOWSHAPE" val="true"/>
</p:tagLst>
</file>

<file path=ppt/tags/tag90.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91.xml><?xml version="1.0" encoding="utf-8"?>
<p:tagLst xmlns:a="http://schemas.openxmlformats.org/drawingml/2006/main" xmlns:r="http://schemas.openxmlformats.org/officeDocument/2006/relationships" xmlns:p="http://schemas.openxmlformats.org/presentationml/2006/main">
  <p:tag name="YOO_CHATSHAPE_TYPE" val="YOO_CHATSHAPE_SUBTITLE"/>
</p:tagLst>
</file>

<file path=ppt/tags/tag92.xml><?xml version="1.0" encoding="utf-8"?>
<p:tagLst xmlns:a="http://schemas.openxmlformats.org/drawingml/2006/main" xmlns:r="http://schemas.openxmlformats.org/officeDocument/2006/relationships" xmlns:p="http://schemas.openxmlformats.org/presentationml/2006/main">
  <p:tag name="YOO_CHATPPT_CONTENT" val="1"/>
</p:tagLst>
</file>

<file path=ppt/tags/tag9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8"/>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BEAUTIFY_FLAG" val=""/>
  <p:tag name="YOO_CHATSHAPE_TYPE" val="YOO_CHATSHAPE_IMAGE"/>
  <p:tag name="TAG_CHATSHAPE_IMAGE_FILE" val="C:\Users\12748\AppData\Roaming\BIYOO\temp\2365e44789594ca1bcc53cb00eff5ea2.png"/>
  <p:tag name="TAG_CHATSHAPE_IMAGE_URL" val="https://download.yoo-ai.com/copydone/20230428/6dae779c-e56e-11ed-b4fd-fa163e3b0a47.png"/>
</p:tagLst>
</file>

<file path=ppt/tags/tag9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BEAUTIFY_FLAG" val=""/>
  <p:tag name="YOO_CHATSHAPE_TYPE" val="YOO_CHATSHAPE_IMAGE"/>
  <p:tag name="TAG_CHATSHAPE_IMAGE_FILE" val="C:\Users\12748\AppData\Roaming\BIYOO\temp\83a542fa71c943aea6f2258717b0fe73.png"/>
</p:tagLst>
</file>

<file path=ppt/tags/tag9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5"/>
  <p:tag name="KSO_WM_UNIT_TEXT_FILL_TYPE" val="1"/>
  <p:tag name="KSO_WM_BEAUTIFY_FLAG" val=""/>
  <p:tag name="KSO_WM_UNIT_PLACING_PICTURE_USER_VIEWPORT" val="{&quot;height&quot;:1210,&quot;width&quot;:8256}"/>
  <p:tag name="YOO_CHATSHAPE_TYPE" val="YOO_CHATSHAPE_TITLE"/>
</p:tagLst>
</file>

<file path=ppt/tags/tag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BEAUTIFY_FLAG" val=""/>
  <p:tag name="YOO_CHATSHAPE_TYPE" val="YOO_CHATSHAPE_CONTENT"/>
</p:tagLst>
</file>

<file path=ppt/tags/tag98.xml><?xml version="1.0" encoding="utf-8"?>
<p:tagLst xmlns:a="http://schemas.openxmlformats.org/drawingml/2006/main" xmlns:r="http://schemas.openxmlformats.org/officeDocument/2006/relationships" xmlns:p="http://schemas.openxmlformats.org/presentationml/2006/main">
  <p:tag name="YOO_CHATPAGE_TYPE" val="YOO_CHATPAGE_END"/>
</p:tagLst>
</file>

<file path=ppt/tags/tag9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heme/theme1.xml><?xml version="1.0" encoding="utf-8"?>
<a:theme xmlns:a="http://schemas.openxmlformats.org/drawingml/2006/main" name="3_Office Theme">
  <a:themeElements>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_1805954523">
  <a:themeElements>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ppt/theme/themeOverride10.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ppt/theme/themeOverride11.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ppt/theme/themeOverride12.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ppt/theme/themeOverride13.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ppt/theme/themeOverride14.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ppt/theme/themeOverride2.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ppt/theme/themeOverride3.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ppt/theme/themeOverride4.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ppt/theme/themeOverride5.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ppt/theme/themeOverride6.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ppt/theme/themeOverride7.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ppt/theme/themeOverride8.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ppt/theme/themeOverride9.xml><?xml version="1.0" encoding="utf-8"?>
<a:themeOverride xmlns:a="http://schemas.openxmlformats.org/drawingml/2006/main">
  <a:clrScheme name="自定义 76">
    <a:dk1>
      <a:srgbClr val="522D12"/>
    </a:dk1>
    <a:lt1>
      <a:srgbClr val="FFFFFF"/>
    </a:lt1>
    <a:dk2>
      <a:srgbClr val="FFFFFF"/>
    </a:dk2>
    <a:lt2>
      <a:srgbClr val="FFE3CA"/>
    </a:lt2>
    <a:accent1>
      <a:srgbClr val="F56A00"/>
    </a:accent1>
    <a:accent2>
      <a:srgbClr val="FA8B01"/>
    </a:accent2>
    <a:accent3>
      <a:srgbClr val="FFAD03"/>
    </a:accent3>
    <a:accent4>
      <a:srgbClr val="FFC243"/>
    </a:accent4>
    <a:accent5>
      <a:srgbClr val="FFCF70"/>
    </a:accent5>
    <a:accent6>
      <a:srgbClr val="CEA7EE"/>
    </a:accent6>
    <a:hlink>
      <a:srgbClr val="F56A00"/>
    </a:hlink>
    <a:folHlink>
      <a:srgbClr val="FA8B01"/>
    </a:folHlink>
  </a:clrScheme>
</a:themeOverride>
</file>

<file path=docProps/app.xml><?xml version="1.0" encoding="utf-8"?>
<Properties xmlns="http://schemas.openxmlformats.org/officeDocument/2006/extended-properties" xmlns:vt="http://schemas.openxmlformats.org/officeDocument/2006/docPropsVTypes">
  <Template>0ac4df0369384dd589f5e178c555ae98</Template>
  <TotalTime>0</TotalTime>
  <Words>1508</Words>
  <Application>Microsoft Office PowerPoint</Application>
  <PresentationFormat>宽屏</PresentationFormat>
  <Paragraphs>83</Paragraphs>
  <Slides>16</Slides>
  <Notes>16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16</vt:i4>
      </vt:variant>
    </vt:vector>
  </HeadingPairs>
  <TitlesOfParts>
    <vt:vector size="24" baseType="lpstr">
      <vt:lpstr>inpin heiti</vt:lpstr>
      <vt:lpstr>等线</vt:lpstr>
      <vt:lpstr>微软雅黑</vt:lpstr>
      <vt:lpstr>Arial</vt:lpstr>
      <vt:lpstr>Franklin Gothic Book</vt:lpstr>
      <vt:lpstr>Franklin Gothic Medium</vt:lpstr>
      <vt:lpstr>3_Office Theme</vt:lpstr>
      <vt:lpstr>2_Office Theme_1805954523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怪 物</dc:creator>
  <cp:lastModifiedBy>怪 物</cp:lastModifiedBy>
  <cp:revision>1</cp:revision>
  <dcterms:created xsi:type="dcterms:W3CDTF">2023-04-28T02:22:11Z</dcterms:created>
  <dcterms:modified xsi:type="dcterms:W3CDTF">2023-04-28T03:19:28Z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2023-04-28T03:19:02Z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48a9038f-155b-458d-a6e1-44a758416a35</vt:lpwstr>
  </property>
  <property fmtid="{D5CDD505-2E9C-101B-9397-08002B2CF9AE}" pid="7" name="MSIP_Label_defa4170-0d19-0005-0004-bc88714345d2_ActionId">
    <vt:lpwstr>ba30c156-b582-4ef4-a85b-0b43af7d5a41</vt:lpwstr>
  </property>
  <property fmtid="{D5CDD505-2E9C-101B-9397-08002B2CF9AE}" pid="8" name="MSIP_Label_defa4170-0d19-0005-0004-bc88714345d2_ContentBits">
    <vt:lpwstr>0</vt:lpwstr>
  </property>
</Properties>
</file>