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68" r:id="rId9"/>
    <p:sldId id="270" r:id="rId10"/>
    <p:sldId id="272" r:id="rId11"/>
    <p:sldId id="274" r:id="rId12"/>
    <p:sldId id="276" r:id="rId13"/>
    <p:sldId id="287" r:id="rId14"/>
    <p:sldId id="288" r:id="rId15"/>
    <p:sldId id="280" r:id="rId16"/>
    <p:sldId id="281" r:id="rId17"/>
    <p:sldId id="282" r:id="rId18"/>
    <p:sldId id="286" r:id="rId19"/>
    <p:sldId id="285" r:id="rId20"/>
    <p:sldId id="279" r:id="rId21"/>
    <p:sldId id="283" r:id="rId22"/>
    <p:sldId id="284" r:id="rId23"/>
  </p:sldIdLst>
  <p:sldSz cx="19507200" cy="24892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44251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400"/>
    <a:srgbClr val="A78368"/>
    <a:srgbClr val="DAC2AE"/>
    <a:srgbClr val="C7A992"/>
    <a:srgbClr val="DAAF8E"/>
    <a:srgbClr val="E6E6E6"/>
    <a:srgbClr val="D29A6E"/>
    <a:srgbClr val="F0D5C0"/>
    <a:srgbClr val="996633"/>
    <a:srgbClr val="D1A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5226" autoAdjust="0"/>
  </p:normalViewPr>
  <p:slideViewPr>
    <p:cSldViewPr snapToGrid="0">
      <p:cViewPr>
        <p:scale>
          <a:sx n="23" d="100"/>
          <a:sy n="23" d="100"/>
        </p:scale>
        <p:origin x="2587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47750" y="10483850"/>
            <a:ext cx="17411700" cy="3926682"/>
          </a:xfrm>
          <a:prstGeom prst="rect">
            <a:avLst/>
          </a:prstGeom>
        </p:spPr>
        <p:txBody>
          <a:bodyPr anchor="ctr"/>
          <a:lstStyle>
            <a:lvl1pPr algn="ctr" defTabSz="4425133">
              <a:lnSpc>
                <a:spcPct val="80000"/>
              </a:lnSpc>
              <a:defRPr sz="20800" b="0" spc="-4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4425133">
              <a:lnSpc>
                <a:spcPct val="80000"/>
              </a:lnSpc>
              <a:defRPr sz="20800" b="0" spc="-4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4425133">
              <a:lnSpc>
                <a:spcPct val="80000"/>
              </a:lnSpc>
              <a:defRPr sz="20800" b="0" spc="-4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4425133">
              <a:lnSpc>
                <a:spcPct val="80000"/>
              </a:lnSpc>
              <a:defRPr sz="20800" b="0" spc="-4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4425133">
              <a:lnSpc>
                <a:spcPct val="80000"/>
              </a:lnSpc>
              <a:defRPr sz="20800" b="0" spc="-4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47750" y="14445769"/>
            <a:ext cx="17411699" cy="1007703"/>
          </a:xfrm>
          <a:prstGeom prst="rect">
            <a:avLst/>
          </a:prstGeom>
        </p:spPr>
        <p:txBody>
          <a:bodyPr/>
          <a:lstStyle>
            <a:lvl1pPr algn="ctr" defTabSz="2566577">
              <a:defRPr sz="5568"/>
            </a:lvl1pPr>
          </a:lstStyle>
          <a:p>
            <a:r>
              <a:t>Fact information</a:t>
            </a:r>
          </a:p>
        </p:txBody>
      </p:sp>
      <p:sp>
        <p:nvSpPr>
          <p:cNvPr id="101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7750" y="6629400"/>
            <a:ext cx="17411700" cy="7816370"/>
          </a:xfrm>
          <a:prstGeom prst="rect">
            <a:avLst/>
          </a:prstGeom>
        </p:spPr>
        <p:txBody>
          <a:bodyPr anchor="b"/>
          <a:lstStyle>
            <a:lvl1pPr algn="ctr" defTabSz="4425133">
              <a:lnSpc>
                <a:spcPct val="80000"/>
              </a:lnSpc>
              <a:defRPr sz="44800" spc="-448"/>
            </a:lvl1pPr>
            <a:lvl2pPr algn="ctr" defTabSz="4425133">
              <a:lnSpc>
                <a:spcPct val="80000"/>
              </a:lnSpc>
              <a:defRPr sz="44800" spc="-448"/>
            </a:lvl2pPr>
            <a:lvl3pPr algn="ctr" defTabSz="4425133">
              <a:lnSpc>
                <a:spcPct val="80000"/>
              </a:lnSpc>
              <a:defRPr sz="44800" spc="-448"/>
            </a:lvl3pPr>
            <a:lvl4pPr algn="ctr" defTabSz="4425133">
              <a:lnSpc>
                <a:spcPct val="80000"/>
              </a:lnSpc>
              <a:defRPr sz="44800" spc="-448"/>
            </a:lvl4pPr>
            <a:lvl5pPr algn="ctr" defTabSz="4425133">
              <a:lnSpc>
                <a:spcPct val="80000"/>
              </a:lnSpc>
              <a:defRPr sz="44800" spc="-4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04900" y="10712450"/>
            <a:ext cx="17297400" cy="3486150"/>
          </a:xfrm>
          <a:prstGeom prst="rect">
            <a:avLst/>
          </a:prstGeom>
        </p:spPr>
        <p:txBody>
          <a:bodyPr anchor="ctr"/>
          <a:lstStyle>
            <a:lvl1pPr marL="1166812" indent="-875109" defTabSz="4425133">
              <a:lnSpc>
                <a:spcPct val="90000"/>
              </a:lnSpc>
              <a:defRPr sz="15200" b="0" spc="-30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1166812" indent="-417909" defTabSz="4425133">
              <a:lnSpc>
                <a:spcPct val="90000"/>
              </a:lnSpc>
              <a:defRPr sz="15200" b="0" spc="-30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1166812" indent="39290" defTabSz="4425133">
              <a:lnSpc>
                <a:spcPct val="90000"/>
              </a:lnSpc>
              <a:defRPr sz="15200" b="0" spc="-30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1166812" indent="496490" defTabSz="4425133">
              <a:lnSpc>
                <a:spcPct val="90000"/>
              </a:lnSpc>
              <a:defRPr sz="15200" b="0" spc="-30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1166812" indent="953690" defTabSz="4425133">
              <a:lnSpc>
                <a:spcPct val="90000"/>
              </a:lnSpc>
              <a:defRPr sz="15200" b="0" spc="-30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828800" y="14770100"/>
            <a:ext cx="16573500" cy="691589"/>
          </a:xfrm>
          <a:prstGeom prst="rect">
            <a:avLst/>
          </a:prstGeom>
        </p:spPr>
        <p:txBody>
          <a:bodyPr/>
          <a:lstStyle>
            <a:lvl1pPr defTabSz="868915">
              <a:defRPr sz="3480"/>
            </a:lvl1pPr>
          </a:lstStyle>
          <a:p>
            <a:r>
              <a:t>Attribution</a:t>
            </a:r>
          </a:p>
        </p:txBody>
      </p:sp>
      <p:sp>
        <p:nvSpPr>
          <p:cNvPr id="1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wl of pappardelle pasta with parsley butter, roasted hazelnuts and shaved parmesan cheese"/>
          <p:cNvSpPr>
            <a:spLocks noGrp="1"/>
          </p:cNvSpPr>
          <p:nvPr>
            <p:ph type="pic" idx="21"/>
          </p:nvPr>
        </p:nvSpPr>
        <p:spPr>
          <a:xfrm>
            <a:off x="-3124200" y="6162137"/>
            <a:ext cx="16747784" cy="125608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9" name="Bowl of salad with fried rice, boiled eggs and chopsticks"/>
          <p:cNvSpPr>
            <a:spLocks noGrp="1"/>
          </p:cNvSpPr>
          <p:nvPr>
            <p:ph type="pic" sz="quarter" idx="22"/>
          </p:nvPr>
        </p:nvSpPr>
        <p:spPr>
          <a:xfrm>
            <a:off x="9896475" y="5568950"/>
            <a:ext cx="8610600" cy="68884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0" name="Bowl with salmon cakes, salad and hummus"/>
          <p:cNvSpPr>
            <a:spLocks noGrp="1"/>
          </p:cNvSpPr>
          <p:nvPr>
            <p:ph type="pic" sz="half" idx="23"/>
          </p:nvPr>
        </p:nvSpPr>
        <p:spPr>
          <a:xfrm>
            <a:off x="7477125" y="9254920"/>
            <a:ext cx="11906250" cy="138574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524000" y="3549650"/>
            <a:ext cx="21640800" cy="173126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7102"/>
            <a:ext cx="17411700" cy="4953001"/>
          </a:xfrm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39909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owl with salmon cakes, salad and hummus "/>
          <p:cNvSpPr>
            <a:spLocks noGrp="1"/>
          </p:cNvSpPr>
          <p:nvPr>
            <p:ph type="pic" sz="half" idx="21"/>
          </p:nvPr>
        </p:nvSpPr>
        <p:spPr>
          <a:xfrm>
            <a:off x="7978694" y="5873750"/>
            <a:ext cx="11315701" cy="131700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7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47750" y="12636500"/>
            <a:ext cx="7658100" cy="6066849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6169601"/>
            <a:ext cx="7658100" cy="6581199"/>
          </a:xfrm>
          <a:prstGeom prst="rect">
            <a:avLst/>
          </a:prstGeom>
        </p:spPr>
        <p:txBody>
          <a:bodyPr/>
          <a:lstStyle>
            <a:lvl1pPr>
              <a:defRPr sz="15200" spc="-304"/>
            </a:lvl1pPr>
          </a:lstStyle>
          <a:p>
            <a:r>
              <a:t>Slide Title</a:t>
            </a:r>
          </a:p>
        </p:txBody>
      </p:sp>
      <p:sp>
        <p:nvSpPr>
          <p:cNvPr id="2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7750" y="9569450"/>
            <a:ext cx="17411700" cy="9144000"/>
          </a:xfrm>
          <a:prstGeom prst="rect">
            <a:avLst/>
          </a:prstGeom>
        </p:spPr>
        <p:txBody>
          <a:bodyPr/>
          <a:lstStyle>
            <a:lvl1pPr marL="965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1pPr>
            <a:lvl2pPr marL="1346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2pPr>
            <a:lvl3pPr marL="1727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3pPr>
            <a:lvl4pPr marL="2108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4pPr>
            <a:lvl5pPr marL="2489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47750" y="7250266"/>
            <a:ext cx="17411702" cy="1007703"/>
          </a:xfrm>
          <a:prstGeom prst="rect">
            <a:avLst/>
          </a:prstGeom>
        </p:spPr>
        <p:txBody>
          <a:bodyPr/>
          <a:lstStyle>
            <a:lvl1pPr defTabSz="868915">
              <a:defRPr sz="5568"/>
            </a:lvl1pPr>
          </a:lstStyle>
          <a:p>
            <a:r>
              <a:t>Slide Subtitle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5791200"/>
            <a:ext cx="17411700" cy="1524000"/>
          </a:xfrm>
          <a:prstGeom prst="rect">
            <a:avLst/>
          </a:prstGeom>
        </p:spPr>
        <p:txBody>
          <a:bodyPr anchor="t"/>
          <a:lstStyle>
            <a:lvl1pPr>
              <a:defRPr sz="15200" spc="-304"/>
            </a:lvl1pPr>
          </a:lstStyle>
          <a:p>
            <a:r>
              <a:t>Slide Title</a:t>
            </a:r>
          </a:p>
        </p:txBody>
      </p:sp>
      <p:sp>
        <p:nvSpPr>
          <p:cNvPr id="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7750" y="9569450"/>
            <a:ext cx="17411700" cy="9144000"/>
          </a:xfrm>
          <a:prstGeom prst="rect">
            <a:avLst/>
          </a:prstGeom>
        </p:spPr>
        <p:txBody>
          <a:bodyPr numCol="2" spcCol="884037"/>
          <a:lstStyle>
            <a:lvl1pPr marL="965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1pPr>
            <a:lvl2pPr marL="1346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2pPr>
            <a:lvl3pPr marL="1727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3pPr>
            <a:lvl4pPr marL="2108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4pPr>
            <a:lvl5pPr marL="2489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owl of pappardelle pasta with parsley butter, roasted hazelnuts and shaved parmesan cheese"/>
          <p:cNvSpPr>
            <a:spLocks noGrp="1"/>
          </p:cNvSpPr>
          <p:nvPr>
            <p:ph type="pic" sz="half" idx="21"/>
          </p:nvPr>
        </p:nvSpPr>
        <p:spPr>
          <a:xfrm>
            <a:off x="9258300" y="6026150"/>
            <a:ext cx="9672638" cy="128968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5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5797550"/>
            <a:ext cx="7658100" cy="1524000"/>
          </a:xfrm>
          <a:prstGeom prst="rect">
            <a:avLst/>
          </a:prstGeom>
        </p:spPr>
        <p:txBody>
          <a:bodyPr anchor="t"/>
          <a:lstStyle>
            <a:lvl1pPr>
              <a:defRPr sz="15200" spc="-304"/>
            </a:lvl1pPr>
          </a:lstStyle>
          <a:p>
            <a:r>
              <a:t>Slide Title</a:t>
            </a:r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047750" y="7250266"/>
            <a:ext cx="7658100" cy="1007703"/>
          </a:xfrm>
          <a:prstGeom prst="rect">
            <a:avLst/>
          </a:prstGeom>
        </p:spPr>
        <p:txBody>
          <a:bodyPr/>
          <a:lstStyle>
            <a:lvl1pPr defTabSz="868915">
              <a:defRPr sz="5568"/>
            </a:lvl1pPr>
          </a:lstStyle>
          <a:p>
            <a:r>
              <a:t>Slide Subtitle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47750" y="10351095"/>
            <a:ext cx="7658100" cy="8389740"/>
          </a:xfrm>
          <a:prstGeom prst="rect">
            <a:avLst/>
          </a:prstGeom>
        </p:spPr>
        <p:txBody>
          <a:bodyPr/>
          <a:lstStyle>
            <a:lvl1pPr marL="965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1pPr>
            <a:lvl2pPr marL="1346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2pPr>
            <a:lvl3pPr marL="1727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3pPr>
            <a:lvl4pPr marL="2108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4pPr>
            <a:lvl5pPr marL="2489200" indent="-965200" defTabSz="4425133">
              <a:lnSpc>
                <a:spcPct val="90000"/>
              </a:lnSpc>
              <a:spcBef>
                <a:spcPts val="8100"/>
              </a:spcBef>
              <a:buSzPct val="123000"/>
              <a:buChar char="•"/>
              <a:defRPr sz="7600" b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9969500"/>
            <a:ext cx="17411700" cy="4953000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6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5791200"/>
            <a:ext cx="17411700" cy="1524000"/>
          </a:xfrm>
          <a:prstGeom prst="rect">
            <a:avLst/>
          </a:prstGeom>
        </p:spPr>
        <p:txBody>
          <a:bodyPr anchor="t"/>
          <a:lstStyle>
            <a:lvl1pPr>
              <a:defRPr sz="15200" spc="-304"/>
            </a:lvl1pPr>
          </a:lstStyle>
          <a:p>
            <a:r>
              <a:t>Slide Title</a:t>
            </a:r>
          </a:p>
        </p:txBody>
      </p:sp>
      <p:sp>
        <p:nvSpPr>
          <p:cNvPr id="74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47750" y="7250266"/>
            <a:ext cx="17411702" cy="1007703"/>
          </a:xfrm>
          <a:prstGeom prst="rect">
            <a:avLst/>
          </a:prstGeom>
        </p:spPr>
        <p:txBody>
          <a:bodyPr/>
          <a:lstStyle>
            <a:lvl1pPr defTabSz="868915">
              <a:defRPr sz="5568"/>
            </a:lvl1pPr>
          </a:lstStyle>
          <a:p>
            <a:r>
              <a:t>Slide Subtitle</a:t>
            </a:r>
          </a:p>
        </p:txBody>
      </p:sp>
      <p:sp>
        <p:nvSpPr>
          <p:cNvPr id="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5797550"/>
            <a:ext cx="17411700" cy="1524000"/>
          </a:xfrm>
          <a:prstGeom prst="rect">
            <a:avLst/>
          </a:prstGeom>
        </p:spPr>
        <p:txBody>
          <a:bodyPr anchor="t"/>
          <a:lstStyle>
            <a:lvl1pPr>
              <a:defRPr sz="15200" spc="-304"/>
            </a:lvl1pPr>
          </a:lstStyle>
          <a:p>
            <a:r>
              <a:t>Agenda Title</a:t>
            </a:r>
          </a:p>
        </p:txBody>
      </p:sp>
      <p:sp>
        <p:nvSpPr>
          <p:cNvPr id="83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047750" y="7245350"/>
            <a:ext cx="17411702" cy="1007702"/>
          </a:xfrm>
          <a:prstGeom prst="rect">
            <a:avLst/>
          </a:prstGeom>
        </p:spPr>
        <p:txBody>
          <a:bodyPr/>
          <a:lstStyle>
            <a:lvl1pPr defTabSz="868915">
              <a:defRPr sz="5568"/>
            </a:lvl1pPr>
          </a:lstStyle>
          <a:p>
            <a:r>
              <a:t>Agenda Subtitle</a:t>
            </a:r>
          </a:p>
        </p:txBody>
      </p:sp>
      <p:sp>
        <p:nvSpPr>
          <p:cNvPr id="84" name="Textebene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47750" y="9569450"/>
            <a:ext cx="17411700" cy="9144000"/>
          </a:xfrm>
          <a:prstGeom prst="rect">
            <a:avLst/>
          </a:prstGeom>
        </p:spPr>
        <p:txBody>
          <a:bodyPr/>
          <a:lstStyle>
            <a:lvl1pPr defTabSz="4425133">
              <a:lnSpc>
                <a:spcPct val="90000"/>
              </a:lnSpc>
              <a:spcBef>
                <a:spcPts val="3300"/>
              </a:spcBef>
              <a:defRPr b="0" spc="-96"/>
            </a:lvl1pPr>
            <a:lvl2pPr defTabSz="4425133">
              <a:lnSpc>
                <a:spcPct val="90000"/>
              </a:lnSpc>
              <a:spcBef>
                <a:spcPts val="3300"/>
              </a:spcBef>
              <a:defRPr b="0" spc="-96"/>
            </a:lvl2pPr>
            <a:lvl3pPr defTabSz="4425133">
              <a:lnSpc>
                <a:spcPct val="90000"/>
              </a:lnSpc>
              <a:spcBef>
                <a:spcPts val="3300"/>
              </a:spcBef>
              <a:defRPr b="0" spc="-96"/>
            </a:lvl3pPr>
            <a:lvl4pPr defTabSz="4425133">
              <a:lnSpc>
                <a:spcPct val="90000"/>
              </a:lnSpc>
              <a:spcBef>
                <a:spcPts val="3300"/>
              </a:spcBef>
              <a:defRPr b="0" spc="-96"/>
            </a:lvl4pPr>
            <a:lvl5pPr defTabSz="4425133">
              <a:lnSpc>
                <a:spcPct val="90000"/>
              </a:lnSpc>
              <a:spcBef>
                <a:spcPts val="3300"/>
              </a:spcBef>
              <a:defRPr b="0" spc="-96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0011" y="18768694"/>
            <a:ext cx="617018" cy="62362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047750" y="7912100"/>
            <a:ext cx="17413586" cy="495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 hasCustomPrompt="1"/>
          </p:nvPr>
        </p:nvSpPr>
        <p:spPr>
          <a:xfrm>
            <a:off x="1047750" y="12788900"/>
            <a:ext cx="17411700" cy="2184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445091" y="18768694"/>
            <a:ext cx="617018" cy="623622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 defTabSz="1490927">
              <a:defRPr sz="3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442513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800" b="1" i="0" u="none" strike="noStrike" cap="none" spc="-416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4981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149092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18.xml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21" Type="http://schemas.openxmlformats.org/officeDocument/2006/relationships/slide" Target="slide16.xml"/><Relationship Id="rId7" Type="http://schemas.openxmlformats.org/officeDocument/2006/relationships/slide" Target="slide17.xml"/><Relationship Id="rId12" Type="http://schemas.openxmlformats.org/officeDocument/2006/relationships/image" Target="../media/image10.png"/><Relationship Id="rId17" Type="http://schemas.openxmlformats.org/officeDocument/2006/relationships/slide" Target="slide22.xml"/><Relationship Id="rId2" Type="http://schemas.openxmlformats.org/officeDocument/2006/relationships/slide" Target="slide13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slide" Target="slide19.xml"/><Relationship Id="rId5" Type="http://schemas.openxmlformats.org/officeDocument/2006/relationships/image" Target="../media/image3.png"/><Relationship Id="rId15" Type="http://schemas.openxmlformats.org/officeDocument/2006/relationships/slide" Target="slide20.xml"/><Relationship Id="rId10" Type="http://schemas.openxmlformats.org/officeDocument/2006/relationships/image" Target="../media/image9.png"/><Relationship Id="rId19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3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3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2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3.png"/><Relationship Id="rId3" Type="http://schemas.openxmlformats.org/officeDocument/2006/relationships/slide" Target="slide9.xml"/><Relationship Id="rId7" Type="http://schemas.openxmlformats.org/officeDocument/2006/relationships/slide" Target="slide3.xml"/><Relationship Id="rId12" Type="http://schemas.openxmlformats.org/officeDocument/2006/relationships/slide" Target="slide2.xml"/><Relationship Id="rId17" Type="http://schemas.microsoft.com/office/2007/relationships/hdphoto" Target="../media/hdphoto1.wdp"/><Relationship Id="rId2" Type="http://schemas.openxmlformats.org/officeDocument/2006/relationships/slide" Target="slide1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6.xml"/><Relationship Id="rId5" Type="http://schemas.openxmlformats.org/officeDocument/2006/relationships/slide" Target="slide12.xml"/><Relationship Id="rId1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slide" Target="slide11.xml"/><Relationship Id="rId9" Type="http://schemas.openxmlformats.org/officeDocument/2006/relationships/slide" Target="slide5.xml"/><Relationship Id="rId1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2.xml"/><Relationship Id="rId3" Type="http://schemas.openxmlformats.org/officeDocument/2006/relationships/slide" Target="slide12.xml"/><Relationship Id="rId7" Type="http://schemas.openxmlformats.org/officeDocument/2006/relationships/slide" Target="slide8.xml"/><Relationship Id="rId12" Type="http://schemas.openxmlformats.org/officeDocument/2006/relationships/slide" Target="slide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4.xml"/><Relationship Id="rId5" Type="http://schemas.openxmlformats.org/officeDocument/2006/relationships/slide" Target="slide10.xml"/><Relationship Id="rId10" Type="http://schemas.openxmlformats.org/officeDocument/2006/relationships/slide" Target="slide5.xml"/><Relationship Id="rId4" Type="http://schemas.openxmlformats.org/officeDocument/2006/relationships/slide" Target="slide11.xml"/><Relationship Id="rId9" Type="http://schemas.openxmlformats.org/officeDocument/2006/relationships/slide" Target="slide6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4.png"/><Relationship Id="rId3" Type="http://schemas.openxmlformats.org/officeDocument/2006/relationships/slide" Target="slide11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slide" Target="slide1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slide" Target="slide3.xml"/><Relationship Id="rId5" Type="http://schemas.openxmlformats.org/officeDocument/2006/relationships/slide" Target="slide9.xml"/><Relationship Id="rId15" Type="http://schemas.openxmlformats.org/officeDocument/2006/relationships/image" Target="../media/image3.png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5.xml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D8C0A10-1FEF-930F-25B4-6D45E72F2EF1}"/>
              </a:ext>
            </a:extLst>
          </p:cNvPr>
          <p:cNvSpPr txBox="1"/>
          <p:nvPr/>
        </p:nvSpPr>
        <p:spPr>
          <a:xfrm>
            <a:off x="7406853" y="5084039"/>
            <a:ext cx="5818902" cy="1508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6200" tIns="76200" rIns="76200" bIns="76200" numCol="1" spcCol="38100" rtlCol="0" anchor="ctr">
            <a:spAutoFit/>
          </a:bodyPr>
          <a:lstStyle/>
          <a:p>
            <a:pPr marL="0" marR="0" indent="0" algn="ctr" defTabSz="4425133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800" b="1" i="0" u="none" strike="noStrike" cap="none" spc="0" normalizeH="0" baseline="0" dirty="0">
                <a:ln>
                  <a:noFill/>
                </a:ln>
                <a:solidFill>
                  <a:srgbClr val="996633"/>
                </a:solidFill>
                <a:effectLst/>
                <a:uFillTx/>
                <a:latin typeface="Lucida Calligraphy" panose="03010101010101010101" pitchFamily="66" charset="0"/>
                <a:sym typeface="Helvetica Neue"/>
              </a:rPr>
              <a:t>Notebook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D11A90A3-C90A-F98F-ED2D-37E25D35EA7A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B6CFF309-91C9-5EEB-0723-ABEF8983CFCD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40409EA1-DF69-C9C9-443B-C4EDBF250DE7}"/>
              </a:ext>
            </a:extLst>
          </p:cNvPr>
          <p:cNvSpPr/>
          <p:nvPr/>
        </p:nvSpPr>
        <p:spPr>
          <a:xfrm>
            <a:off x="17145000" y="17332534"/>
            <a:ext cx="2671349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F0388A1D-FDA0-65EB-EB03-C8BF805F4B69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EA9D2053-D088-3844-0ADD-2A297A137CA2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41DB5D4E-5D2A-3D38-68B3-3D4CA6E6AB33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162B9ABB-A4BE-1DE6-DB1B-42D55319A6E3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BA8B14E1-7733-9A88-17E3-688CF0AD7B1D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600CF7C9-BBAA-2CC9-200B-BA67543024E6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908930E7-A7E0-DA3B-F352-651BE7E6B3BB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A4633820-FED9-60C1-72C4-95B21FF92B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B36048E6-C38A-6E50-380A-8D055972B1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813CF42-04B2-BE3B-AE87-A80C7D2EA23E}"/>
              </a:ext>
            </a:extLst>
          </p:cNvPr>
          <p:cNvCxnSpPr>
            <a:cxnSpLocks/>
          </p:cNvCxnSpPr>
          <p:nvPr/>
        </p:nvCxnSpPr>
        <p:spPr>
          <a:xfrm>
            <a:off x="17276348" y="20006028"/>
            <a:ext cx="0" cy="4932139"/>
          </a:xfrm>
          <a:prstGeom prst="line">
            <a:avLst/>
          </a:prstGeom>
          <a:noFill/>
          <a:ln w="508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86B2613-1FA4-A6B0-4007-406333EE757D}"/>
              </a:ext>
            </a:extLst>
          </p:cNvPr>
          <p:cNvCxnSpPr>
            <a:cxnSpLocks/>
          </p:cNvCxnSpPr>
          <p:nvPr/>
        </p:nvCxnSpPr>
        <p:spPr>
          <a:xfrm>
            <a:off x="17276348" y="-224942"/>
            <a:ext cx="0" cy="17591056"/>
          </a:xfrm>
          <a:prstGeom prst="line">
            <a:avLst/>
          </a:prstGeom>
          <a:noFill/>
          <a:ln w="508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2115E853-93CF-E7BC-5244-D70DFEBA941E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DDC2955-21B5-E8BE-643F-D592B94507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A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7A1F2926-4235-CB2F-DB69-0B3C71FCD016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A76FFC38-9B84-B128-EC14-AADD94A5F96E}"/>
              </a:ext>
            </a:extLst>
          </p:cNvPr>
          <p:cNvSpPr/>
          <p:nvPr/>
        </p:nvSpPr>
        <p:spPr>
          <a:xfrm>
            <a:off x="17145000" y="19801850"/>
            <a:ext cx="2671349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DABF5604-337F-4527-513E-E79BCBFD12FA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D5DF914D-15BA-5417-4BDD-3103EBC299E4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4237611A-67E9-E9BB-731C-C89B85976268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E82C73F5-91E9-697E-0026-C3AFB9B48009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3DC59B2E-8C83-82B1-17F5-100412D1CA9C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315C816B-2A65-9C0B-7177-85F05BFA40CB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B81A9B58-51FB-6B5E-D97C-E2C2371BBB0C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443595A7-E744-F4A4-5378-E25165360F90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2FCFADC5-0EBE-492C-9485-9C455CBAB56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24EAAB2B-C495-8794-6B42-DA8C45C6DEB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A0E1A619-FD3A-82F8-09E2-3F4FC9E36968}"/>
              </a:ext>
            </a:extLst>
          </p:cNvPr>
          <p:cNvCxnSpPr>
            <a:cxnSpLocks/>
          </p:cNvCxnSpPr>
          <p:nvPr/>
        </p:nvCxnSpPr>
        <p:spPr>
          <a:xfrm>
            <a:off x="17276348" y="22459865"/>
            <a:ext cx="0" cy="2478302"/>
          </a:xfrm>
          <a:prstGeom prst="line">
            <a:avLst/>
          </a:prstGeom>
          <a:noFill/>
          <a:ln w="508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93B9497-A67B-0982-ABF6-09E6177AB8F0}"/>
              </a:ext>
            </a:extLst>
          </p:cNvPr>
          <p:cNvCxnSpPr>
            <a:cxnSpLocks/>
          </p:cNvCxnSpPr>
          <p:nvPr/>
        </p:nvCxnSpPr>
        <p:spPr>
          <a:xfrm>
            <a:off x="17276348" y="-224942"/>
            <a:ext cx="0" cy="20090416"/>
          </a:xfrm>
          <a:prstGeom prst="line">
            <a:avLst/>
          </a:prstGeom>
          <a:noFill/>
          <a:ln w="508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30341D6E-33DA-42FD-CF2F-0B1FBB52B4BD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4C78125-7F86-0F92-C219-EF2AD0F31A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240E85D4-15D0-AF73-1C94-0727D1B50205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4F53FA84-F166-23F8-48AA-DDD95538B940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5B9FE963-F291-5E89-83F1-B28D1A26026A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B3A18152-3AE3-C91F-3E2B-B01985514DBD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A6DBCA60-50CD-15E2-AB9C-AE40B0FE2710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562BBD9C-5D69-1B7B-60D0-EF477729C960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445005A1-F319-577D-FCD3-EF2BE5D8CE5B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794A052B-04E1-2CAB-7B61-8E0C76FFEF25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B91BC50A-A1FF-B25C-95A6-7CBD48FE537F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8604FB51-5FAE-E2E6-4198-C09C114BCF56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C90F2DBF-49F9-E0B2-6315-2199B93675C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65E8F986-DB50-8D14-42DD-5F2A334F573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0948FE2-3A94-0408-FC18-C58350769740}"/>
              </a:ext>
            </a:extLst>
          </p:cNvPr>
          <p:cNvCxnSpPr>
            <a:cxnSpLocks/>
          </p:cNvCxnSpPr>
          <p:nvPr/>
        </p:nvCxnSpPr>
        <p:spPr>
          <a:xfrm rot="5400000">
            <a:off x="6134348" y="11227978"/>
            <a:ext cx="22284000" cy="0"/>
          </a:xfrm>
          <a:prstGeom prst="line">
            <a:avLst/>
          </a:prstGeom>
          <a:noFill/>
          <a:ln w="508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69E0B3CD-0866-B376-3260-519DC61B8DA6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E81D41E-7CDF-BF6F-E74C-996A23CB8E7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extLst>
              <a:ext uri="{FF2B5EF4-FFF2-40B4-BE49-F238E27FC236}">
                <a16:creationId xmlns:a16="http://schemas.microsoft.com/office/drawing/2014/main" id="{3156B73B-15C7-FAF3-0B44-0E02746EB280}"/>
              </a:ext>
            </a:extLst>
          </p:cNvPr>
          <p:cNvSpPr/>
          <p:nvPr/>
        </p:nvSpPr>
        <p:spPr>
          <a:xfrm>
            <a:off x="1074977" y="5769649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extLst>
              <a:ext uri="{FF2B5EF4-FFF2-40B4-BE49-F238E27FC236}">
                <a16:creationId xmlns:a16="http://schemas.microsoft.com/office/drawing/2014/main" id="{81F3BC29-1DA4-148E-01C4-23B5D8BC836F}"/>
              </a:ext>
            </a:extLst>
          </p:cNvPr>
          <p:cNvSpPr/>
          <p:nvPr/>
        </p:nvSpPr>
        <p:spPr>
          <a:xfrm>
            <a:off x="13847483" y="5769649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extLst>
              <a:ext uri="{FF2B5EF4-FFF2-40B4-BE49-F238E27FC236}">
                <a16:creationId xmlns:a16="http://schemas.microsoft.com/office/drawing/2014/main" id="{9D81140A-A4E4-4B3B-E653-10C1DEC49467}"/>
              </a:ext>
            </a:extLst>
          </p:cNvPr>
          <p:cNvSpPr/>
          <p:nvPr/>
        </p:nvSpPr>
        <p:spPr>
          <a:xfrm>
            <a:off x="7461230" y="5769649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extLst>
              <a:ext uri="{FF2B5EF4-FFF2-40B4-BE49-F238E27FC236}">
                <a16:creationId xmlns:a16="http://schemas.microsoft.com/office/drawing/2014/main" id="{38BC3299-1056-6B2A-ECCD-202C29539E2E}"/>
              </a:ext>
            </a:extLst>
          </p:cNvPr>
          <p:cNvSpPr/>
          <p:nvPr/>
        </p:nvSpPr>
        <p:spPr>
          <a:xfrm>
            <a:off x="13847483" y="11967263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extLst>
              <a:ext uri="{FF2B5EF4-FFF2-40B4-BE49-F238E27FC236}">
                <a16:creationId xmlns:a16="http://schemas.microsoft.com/office/drawing/2014/main" id="{92F16A39-B808-44A0-93FE-250F9AF11365}"/>
              </a:ext>
            </a:extLst>
          </p:cNvPr>
          <p:cNvSpPr/>
          <p:nvPr/>
        </p:nvSpPr>
        <p:spPr>
          <a:xfrm>
            <a:off x="7461230" y="11967263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extLst>
              <a:ext uri="{FF2B5EF4-FFF2-40B4-BE49-F238E27FC236}">
                <a16:creationId xmlns:a16="http://schemas.microsoft.com/office/drawing/2014/main" id="{F17D810E-A0CA-7C59-06A6-C1009E493A39}"/>
              </a:ext>
            </a:extLst>
          </p:cNvPr>
          <p:cNvSpPr/>
          <p:nvPr/>
        </p:nvSpPr>
        <p:spPr>
          <a:xfrm>
            <a:off x="1074977" y="11967263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extLst>
              <a:ext uri="{FF2B5EF4-FFF2-40B4-BE49-F238E27FC236}">
                <a16:creationId xmlns:a16="http://schemas.microsoft.com/office/drawing/2014/main" id="{5D0E30A6-35C7-C273-EFB8-ED7EB1199BF8}"/>
              </a:ext>
            </a:extLst>
          </p:cNvPr>
          <p:cNvSpPr/>
          <p:nvPr/>
        </p:nvSpPr>
        <p:spPr>
          <a:xfrm>
            <a:off x="1074977" y="17568606"/>
            <a:ext cx="4680000" cy="4680000"/>
          </a:xfrm>
          <a:prstGeom prst="roundRect">
            <a:avLst>
              <a:gd name="adj" fmla="val 1251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extLst>
              <a:ext uri="{FF2B5EF4-FFF2-40B4-BE49-F238E27FC236}">
                <a16:creationId xmlns:a16="http://schemas.microsoft.com/office/drawing/2014/main" id="{84FD1420-6982-C506-AAA2-03C7F870F90A}"/>
              </a:ext>
            </a:extLst>
          </p:cNvPr>
          <p:cNvSpPr/>
          <p:nvPr/>
        </p:nvSpPr>
        <p:spPr>
          <a:xfrm>
            <a:off x="13847483" y="17568606"/>
            <a:ext cx="4680000" cy="4680000"/>
          </a:xfrm>
          <a:prstGeom prst="roundRect">
            <a:avLst>
              <a:gd name="adj" fmla="val 13163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2" action="ppaction://hlinksldjump"/>
            <a:extLst>
              <a:ext uri="{FF2B5EF4-FFF2-40B4-BE49-F238E27FC236}">
                <a16:creationId xmlns:a16="http://schemas.microsoft.com/office/drawing/2014/main" id="{CF58EA8D-1151-CF94-4A20-C1FCF3B39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50" y="-917417"/>
            <a:ext cx="3176241" cy="4064596"/>
          </a:xfrm>
          <a:prstGeom prst="rect">
            <a:avLst/>
          </a:prstGeom>
        </p:spPr>
      </p:pic>
      <p:sp>
        <p:nvSpPr>
          <p:cNvPr id="15" name="Index">
            <a:extLst>
              <a:ext uri="{FF2B5EF4-FFF2-40B4-BE49-F238E27FC236}">
                <a16:creationId xmlns:a16="http://schemas.microsoft.com/office/drawing/2014/main" id="{A5CEC0CF-C4D6-28B1-1508-8084B7041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8662" y="2397528"/>
            <a:ext cx="14969875" cy="185450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3672861">
              <a:defRPr sz="10790" b="0" spc="-215"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r>
              <a:rPr lang="de-DE" sz="9600" b="1" dirty="0">
                <a:solidFill>
                  <a:srgbClr val="996633"/>
                </a:solidFill>
                <a:latin typeface="Lucida Calligraphy" panose="03010101010101010101" pitchFamily="66" charset="0"/>
              </a:rPr>
              <a:t>Templates</a:t>
            </a:r>
            <a:endParaRPr sz="9600" b="1" dirty="0">
              <a:solidFill>
                <a:srgbClr val="996633"/>
              </a:solidFill>
              <a:latin typeface="Lucida Calligraphy" panose="03010101010101010101" pitchFamily="66" charset="0"/>
            </a:endParaRPr>
          </a:p>
        </p:txBody>
      </p:sp>
      <p:pic>
        <p:nvPicPr>
          <p:cNvPr id="16" name="Grafik 15">
            <a:hlinkClick r:id="rId4" action="ppaction://hlinksldjump"/>
            <a:extLst>
              <a:ext uri="{FF2B5EF4-FFF2-40B4-BE49-F238E27FC236}">
                <a16:creationId xmlns:a16="http://schemas.microsoft.com/office/drawing/2014/main" id="{28E625C2-12F2-6ACF-9774-39B6E89CB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sp>
        <p:nvSpPr>
          <p:cNvPr id="17" name="Abgerundetes Rechteck">
            <a:extLst>
              <a:ext uri="{FF2B5EF4-FFF2-40B4-BE49-F238E27FC236}">
                <a16:creationId xmlns:a16="http://schemas.microsoft.com/office/drawing/2014/main" id="{C8A8A84F-9EA9-1C73-9291-5BBF7C072331}"/>
              </a:ext>
            </a:extLst>
          </p:cNvPr>
          <p:cNvSpPr/>
          <p:nvPr/>
        </p:nvSpPr>
        <p:spPr>
          <a:xfrm>
            <a:off x="7413599" y="17568606"/>
            <a:ext cx="4680000" cy="468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8" name="Grafik 17">
            <a:hlinkClick r:id="rId2" action="ppaction://hlinksldjump"/>
            <a:extLst>
              <a:ext uri="{FF2B5EF4-FFF2-40B4-BE49-F238E27FC236}">
                <a16:creationId xmlns:a16="http://schemas.microsoft.com/office/drawing/2014/main" id="{553B6FD4-413F-2F24-2E6B-44829EB132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t="32704" r="20572" b="31551"/>
          <a:stretch/>
        </p:blipFill>
        <p:spPr>
          <a:xfrm>
            <a:off x="7572282" y="12574982"/>
            <a:ext cx="4457896" cy="3464561"/>
          </a:xfrm>
          <a:prstGeom prst="rect">
            <a:avLst/>
          </a:prstGeom>
        </p:spPr>
      </p:pic>
      <p:pic>
        <p:nvPicPr>
          <p:cNvPr id="20" name="Grafik 19">
            <a:hlinkClick r:id="rId7" action="ppaction://hlinksldjump"/>
            <a:extLst>
              <a:ext uri="{FF2B5EF4-FFF2-40B4-BE49-F238E27FC236}">
                <a16:creationId xmlns:a16="http://schemas.microsoft.com/office/drawing/2014/main" id="{F9DAA9D4-A101-A681-FF2B-DAC100F5C99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808" y="6292047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Grafik 21">
            <a:hlinkClick r:id="rId9" action="ppaction://hlinksldjump"/>
            <a:extLst>
              <a:ext uri="{FF2B5EF4-FFF2-40B4-BE49-F238E27FC236}">
                <a16:creationId xmlns:a16="http://schemas.microsoft.com/office/drawing/2014/main" id="{C9D1989B-E5D7-D796-53F8-B64E09C847B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77" y="6294559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Grafik 23">
            <a:hlinkClick r:id="rId11" action="ppaction://hlinksldjump"/>
            <a:extLst>
              <a:ext uri="{FF2B5EF4-FFF2-40B4-BE49-F238E27FC236}">
                <a16:creationId xmlns:a16="http://schemas.microsoft.com/office/drawing/2014/main" id="{5D7075DB-3558-3980-E734-2E3A9A9E78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808" y="12507262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Grafik 25">
            <a:hlinkClick r:id="rId13" action="ppaction://hlinksldjump"/>
            <a:extLst>
              <a:ext uri="{FF2B5EF4-FFF2-40B4-BE49-F238E27FC236}">
                <a16:creationId xmlns:a16="http://schemas.microsoft.com/office/drawing/2014/main" id="{6F696D95-5AA7-E2F7-6714-4AD722F8585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77" y="12501833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Grafik 27">
            <a:hlinkClick r:id="rId15" action="ppaction://hlinksldjump"/>
            <a:extLst>
              <a:ext uri="{FF2B5EF4-FFF2-40B4-BE49-F238E27FC236}">
                <a16:creationId xmlns:a16="http://schemas.microsoft.com/office/drawing/2014/main" id="{BDD1CB6A-4B22-AB37-CF60-F486FE50599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214" y="18108606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" name="Grafik 29">
            <a:hlinkClick r:id="rId17" action="ppaction://hlinksldjump"/>
            <a:extLst>
              <a:ext uri="{FF2B5EF4-FFF2-40B4-BE49-F238E27FC236}">
                <a16:creationId xmlns:a16="http://schemas.microsoft.com/office/drawing/2014/main" id="{AC83281B-317C-D7FA-FB61-C82C07D7509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808" y="18108606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Grafik 31">
            <a:hlinkClick r:id="rId19" action="ppaction://hlinksldjump"/>
            <a:extLst>
              <a:ext uri="{FF2B5EF4-FFF2-40B4-BE49-F238E27FC236}">
                <a16:creationId xmlns:a16="http://schemas.microsoft.com/office/drawing/2014/main" id="{700D4392-3F33-79E2-5709-74EBED30999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99" y="18108606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4" name="Grafik 33">
            <a:hlinkClick r:id="rId21" action="ppaction://hlinksldjump"/>
            <a:extLst>
              <a:ext uri="{FF2B5EF4-FFF2-40B4-BE49-F238E27FC236}">
                <a16:creationId xmlns:a16="http://schemas.microsoft.com/office/drawing/2014/main" id="{08FE72FB-D665-D210-2296-52FAE87B057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230" y="6292047"/>
            <a:ext cx="36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98470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CA59D97-25BF-988A-5A57-18E3BAF41945}"/>
              </a:ext>
            </a:extLst>
          </p:cNvPr>
          <p:cNvCxnSpPr/>
          <p:nvPr/>
        </p:nvCxnSpPr>
        <p:spPr>
          <a:xfrm>
            <a:off x="-255515" y="22359649"/>
            <a:ext cx="20520000" cy="0"/>
          </a:xfrm>
          <a:prstGeom prst="line">
            <a:avLst/>
          </a:prstGeom>
          <a:noFill/>
          <a:ln w="508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D872046-D996-4DC3-5ABD-630CC011D40B}"/>
              </a:ext>
            </a:extLst>
          </p:cNvPr>
          <p:cNvCxnSpPr/>
          <p:nvPr/>
        </p:nvCxnSpPr>
        <p:spPr>
          <a:xfrm>
            <a:off x="-255515" y="2494018"/>
            <a:ext cx="20520000" cy="0"/>
          </a:xfrm>
          <a:prstGeom prst="line">
            <a:avLst/>
          </a:prstGeom>
          <a:noFill/>
          <a:ln w="508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EA2C6CBF-FA8B-68B3-12F4-60C2123D007C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B53796F7-E613-3C9E-930B-A98AEF819345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B0E5A199-A5A4-9954-BD50-D90C06CC22F9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0C505E02-872D-CB4B-6AF3-4116EE42F3D4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E001314B-B825-30A2-640D-B06B9592A57D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741F1E51-317B-C1BB-6647-D5F310411A61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02810320-E5B1-3ED6-4D17-9DA89B3369F3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7DA6E37A-AEC4-40DA-72C0-73670146287E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C1C7CF92-1C2D-A0EF-4D3A-DBBE181A4A25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C5708E70-4F26-544E-8846-6CE902958C1C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28E0A4BE-EDD6-BE0B-FCAF-0101F9FA0CE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2877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EA2C6CBF-FA8B-68B3-12F4-60C2123D007C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B53796F7-E613-3C9E-930B-A98AEF819345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B0E5A199-A5A4-9954-BD50-D90C06CC22F9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0C505E02-872D-CB4B-6AF3-4116EE42F3D4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E001314B-B825-30A2-640D-B06B9592A57D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741F1E51-317B-C1BB-6647-D5F310411A61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02810320-E5B1-3ED6-4D17-9DA89B3369F3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7DA6E37A-AEC4-40DA-72C0-73670146287E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C1C7CF92-1C2D-A0EF-4D3A-DBBE181A4A25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C5708E70-4F26-544E-8846-6CE902958C1C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28E0A4BE-EDD6-BE0B-FCAF-0101F9FA0CE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58257B71-1EBF-B2C0-1174-EA77B1B70226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8E687F28-D10E-737B-93EA-02CFFF0236A2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6B12144B-D8DA-83EE-F79F-EDB76795B974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ED95811D-FD10-43FD-9307-568D61E43B74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0CB00E14-322C-AD32-ACBE-4B3C8A8EF855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85AEEE66-81EE-67EB-3CE7-2A282866369D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D6E342E1-4FCE-B6FF-92B7-F927742BED3A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DD8C9AA6-B47A-0942-4E94-8DAA649636EE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DDE88825-4C8E-FEA8-E7E8-5F84A1DA0CE1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F09FBA47-EC8F-3B3F-2A1D-D95CA7C75B7C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2DE5CAD0-BB00-273B-6138-2E487D8F2E2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D32A2A36-C3B9-96D1-7F2F-879C85E5EB5E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2108DFA6-FFFD-BAB1-D21C-44E70AD70943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B042DBDD-4DD9-6A45-965C-700ED236AB4D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62CA6F18-1572-DBAA-0E64-162B34830610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1CE9CB53-8F73-12D7-0D66-08A764AA9CE1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F3DEBEF1-CD25-3642-330A-E6A580ADF58F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30DC228D-636C-7C5B-CFC3-B4C658E41D84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608B607D-456F-4EAD-4FCE-7EA87BB44D00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F6F8DBC5-E430-4525-DF4D-38FE0050EA48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949BE14F-1602-5979-FD7F-84A3F199E17C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CBA7E10B-BE40-2199-19BC-6116D0F8193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02833BBC-6F46-7D15-E1E8-99D80AE56007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F6556DD1-9BF8-43C7-C0A6-53BDF78DF0C7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41EFFCA3-0B12-985D-5C03-7B8C755A45D6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EDCA25AE-0EDB-BB30-5E33-47124C8E3760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086F93B7-D48D-E8D1-04C9-1CD09226E988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940378BB-CB01-410C-B181-5B00AC974C2F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5907A82E-F563-85D4-0D94-B3CBD115C1B7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178729B1-C02B-605F-549D-2147826D6BC1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18F409C8-D396-889F-F1F3-9CE9F34C635D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B74F97D8-1421-6B3A-BB86-9EA3052D811F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FB00B309-A681-E7DF-52AE-53C87ADC84C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D9DBB55-E956-F68A-23FC-D3584B9305E0}"/>
              </a:ext>
            </a:extLst>
          </p:cNvPr>
          <p:cNvCxnSpPr/>
          <p:nvPr/>
        </p:nvCxnSpPr>
        <p:spPr>
          <a:xfrm>
            <a:off x="-255515" y="20972809"/>
            <a:ext cx="20520000" cy="0"/>
          </a:xfrm>
          <a:prstGeom prst="line">
            <a:avLst/>
          </a:prstGeom>
          <a:noFill/>
          <a:ln w="508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12EF7FB-BC42-38AC-A49E-E96E97D3681B}"/>
              </a:ext>
            </a:extLst>
          </p:cNvPr>
          <p:cNvCxnSpPr/>
          <p:nvPr/>
        </p:nvCxnSpPr>
        <p:spPr>
          <a:xfrm>
            <a:off x="-255515" y="3509237"/>
            <a:ext cx="20520000" cy="0"/>
          </a:xfrm>
          <a:prstGeom prst="line">
            <a:avLst/>
          </a:prstGeom>
          <a:noFill/>
          <a:ln w="508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6247E063-5DD0-5C96-C5AC-2FA27409ADC1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299A1D76-32B1-55A8-9833-DFA78E40FB96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B6F3980E-77EB-ACF7-7A1B-20386B5BAC0F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7F732F22-479E-CF5A-26E7-53892325FFC3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2B30A9EE-3F9E-BA40-3E65-0EF429CD75BD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123092D0-4550-4D53-08B4-81AE216E3008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1A0E8BE3-2506-72D2-502C-5AA786E11D0B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93F97232-48D0-871B-D213-41EA8A87C8DA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601F9A53-28E1-59EB-7266-FA45781B8AEF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417F1933-45F3-39BB-EB54-37CA1397F329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C8CCDA9-3657-9EC1-208A-7050AA712114}"/>
              </a:ext>
            </a:extLst>
          </p:cNvPr>
          <p:cNvCxnSpPr>
            <a:cxnSpLocks/>
          </p:cNvCxnSpPr>
          <p:nvPr/>
        </p:nvCxnSpPr>
        <p:spPr>
          <a:xfrm rot="5400000">
            <a:off x="-4861617" y="12242809"/>
            <a:ext cx="17460000" cy="0"/>
          </a:xfrm>
          <a:prstGeom prst="line">
            <a:avLst/>
          </a:prstGeom>
          <a:noFill/>
          <a:ln w="508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Grafik 15">
            <a:hlinkClick r:id="rId13" action="ppaction://hlinksldjump"/>
            <a:extLst>
              <a:ext uri="{FF2B5EF4-FFF2-40B4-BE49-F238E27FC236}">
                <a16:creationId xmlns:a16="http://schemas.microsoft.com/office/drawing/2014/main" id="{0868FC51-4DA7-87A8-7FC2-294B105DBA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5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Index"/>
          <p:cNvSpPr txBox="1">
            <a:spLocks noGrp="1"/>
          </p:cNvSpPr>
          <p:nvPr>
            <p:ph type="title"/>
          </p:nvPr>
        </p:nvSpPr>
        <p:spPr>
          <a:xfrm>
            <a:off x="2268662" y="2397528"/>
            <a:ext cx="14969875" cy="185450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ctr" defTabSz="3672861">
              <a:defRPr sz="10790" b="0" spc="-215">
                <a:latin typeface="Zapfino"/>
                <a:ea typeface="Zapfino"/>
                <a:cs typeface="Zapfino"/>
                <a:sym typeface="Zapfino"/>
              </a:defRPr>
            </a:lvl1pPr>
          </a:lstStyle>
          <a:p>
            <a:r>
              <a:rPr sz="9600" b="1" dirty="0">
                <a:solidFill>
                  <a:srgbClr val="996633"/>
                </a:solidFill>
                <a:latin typeface="Lucida Calligraphy" panose="03010101010101010101" pitchFamily="66" charset="0"/>
              </a:rPr>
              <a:t>Index</a:t>
            </a:r>
          </a:p>
        </p:txBody>
      </p:sp>
      <p:sp>
        <p:nvSpPr>
          <p:cNvPr id="147" name="Abgerundetes Rechteck">
            <a:hlinkClick r:id="rId2" action="ppaction://hlinksldjump"/>
          </p:cNvPr>
          <p:cNvSpPr/>
          <p:nvPr/>
        </p:nvSpPr>
        <p:spPr>
          <a:xfrm>
            <a:off x="10750843" y="11163612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8" name="Abgerundetes Rechteck">
            <a:hlinkClick r:id="rId3" action="ppaction://hlinksldjump"/>
          </p:cNvPr>
          <p:cNvSpPr/>
          <p:nvPr/>
        </p:nvSpPr>
        <p:spPr>
          <a:xfrm>
            <a:off x="10750842" y="8483964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9" name="Abgerundetes Rechteck">
            <a:hlinkClick r:id="rId4" action="ppaction://hlinksldjump"/>
          </p:cNvPr>
          <p:cNvSpPr/>
          <p:nvPr/>
        </p:nvSpPr>
        <p:spPr>
          <a:xfrm>
            <a:off x="10750842" y="13843258"/>
            <a:ext cx="7620004" cy="1397001"/>
          </a:xfrm>
          <a:prstGeom prst="roundRect">
            <a:avLst>
              <a:gd name="adj" fmla="val 13163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0" name="Abgerundetes Rechteck">
            <a:hlinkClick r:id="rId5" action="ppaction://hlinksldjump"/>
          </p:cNvPr>
          <p:cNvSpPr/>
          <p:nvPr/>
        </p:nvSpPr>
        <p:spPr>
          <a:xfrm>
            <a:off x="12697592" y="16086898"/>
            <a:ext cx="5673250" cy="1397001"/>
          </a:xfrm>
          <a:prstGeom prst="roundRect">
            <a:avLst>
              <a:gd name="adj" fmla="val 15029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1" name="Abgerundetes Rechteck">
            <a:hlinkClick r:id="rId6" action="ppaction://hlinksldjump"/>
          </p:cNvPr>
          <p:cNvSpPr/>
          <p:nvPr/>
        </p:nvSpPr>
        <p:spPr>
          <a:xfrm>
            <a:off x="10750841" y="5804316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2" name="Abgerundetes Rechteck">
            <a:hlinkClick r:id="rId7" action="ppaction://hlinksldjump"/>
          </p:cNvPr>
          <p:cNvSpPr/>
          <p:nvPr/>
        </p:nvSpPr>
        <p:spPr>
          <a:xfrm>
            <a:off x="1092475" y="5804318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3" name="Abgerundetes Rechteck">
            <a:hlinkClick r:id="rId8" action="ppaction://hlinksldjump"/>
          </p:cNvPr>
          <p:cNvSpPr/>
          <p:nvPr/>
        </p:nvSpPr>
        <p:spPr>
          <a:xfrm>
            <a:off x="1092476" y="8483965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4" name="Abgerundetes Rechteck">
            <a:hlinkClick r:id="rId9" action="ppaction://hlinksldjump"/>
          </p:cNvPr>
          <p:cNvSpPr/>
          <p:nvPr/>
        </p:nvSpPr>
        <p:spPr>
          <a:xfrm>
            <a:off x="1136355" y="11163612"/>
            <a:ext cx="7620001" cy="1397001"/>
          </a:xfrm>
          <a:prstGeom prst="roundRect">
            <a:avLst>
              <a:gd name="adj" fmla="val 13636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5" name="Abgerundetes Rechteck">
            <a:hlinkClick r:id="rId10" action="ppaction://hlinksldjump"/>
          </p:cNvPr>
          <p:cNvSpPr/>
          <p:nvPr/>
        </p:nvSpPr>
        <p:spPr>
          <a:xfrm>
            <a:off x="1136354" y="16086899"/>
            <a:ext cx="5920938" cy="1397001"/>
          </a:xfrm>
          <a:prstGeom prst="roundRect">
            <a:avLst>
              <a:gd name="adj" fmla="val 13459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6" name="Abgerundetes Rechteck">
            <a:hlinkClick r:id="rId11" action="ppaction://hlinksldjump"/>
          </p:cNvPr>
          <p:cNvSpPr/>
          <p:nvPr/>
        </p:nvSpPr>
        <p:spPr>
          <a:xfrm>
            <a:off x="1136355" y="13843259"/>
            <a:ext cx="7576121" cy="1397001"/>
          </a:xfrm>
          <a:prstGeom prst="roundRect">
            <a:avLst>
              <a:gd name="adj" fmla="val 1251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" name="Grafik 3">
            <a:hlinkClick r:id="rId12" action="ppaction://hlinksldjump"/>
            <a:extLst>
              <a:ext uri="{FF2B5EF4-FFF2-40B4-BE49-F238E27FC236}">
                <a16:creationId xmlns:a16="http://schemas.microsoft.com/office/drawing/2014/main" id="{F05561CA-F5F4-29AF-B3A1-C5368564FBB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sp>
        <p:nvSpPr>
          <p:cNvPr id="6" name="Index">
            <a:extLst>
              <a:ext uri="{FF2B5EF4-FFF2-40B4-BE49-F238E27FC236}">
                <a16:creationId xmlns:a16="http://schemas.microsoft.com/office/drawing/2014/main" id="{2FC69BB7-2B17-9A26-858F-BC4A23CD75D4}"/>
              </a:ext>
            </a:extLst>
          </p:cNvPr>
          <p:cNvSpPr txBox="1">
            <a:spLocks/>
          </p:cNvSpPr>
          <p:nvPr/>
        </p:nvSpPr>
        <p:spPr>
          <a:xfrm>
            <a:off x="-1574276" y="1629816"/>
            <a:ext cx="6113338" cy="97772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b">
            <a:noAutofit/>
          </a:bodyPr>
          <a:lstStyle>
            <a:lvl1pPr marL="0" marR="0" indent="0" algn="ctr" defTabSz="367286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790" b="0" i="0" u="none" strike="noStrike" cap="none" spc="-215" baseline="0">
                <a:solidFill>
                  <a:srgbClr val="000000"/>
                </a:solidFill>
                <a:uFillTx/>
                <a:latin typeface="Zapfino"/>
                <a:ea typeface="Zapfino"/>
                <a:cs typeface="Zapfino"/>
                <a:sym typeface="Zapfino"/>
              </a:defRPr>
            </a:lvl1pPr>
            <a:lvl2pPr marL="0" marR="0" indent="4572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de-DE" sz="3200" b="1" dirty="0">
                <a:solidFill>
                  <a:srgbClr val="996633"/>
                </a:solidFill>
                <a:latin typeface="Lucida Calligraphy" panose="03010101010101010101" pitchFamily="66" charset="0"/>
              </a:rPr>
              <a:t>Home</a:t>
            </a:r>
          </a:p>
        </p:txBody>
      </p:sp>
      <p:sp>
        <p:nvSpPr>
          <p:cNvPr id="7" name="Index">
            <a:extLst>
              <a:ext uri="{FF2B5EF4-FFF2-40B4-BE49-F238E27FC236}">
                <a16:creationId xmlns:a16="http://schemas.microsoft.com/office/drawing/2014/main" id="{722BB87E-B550-04D3-220D-6EA1932C0C0C}"/>
              </a:ext>
            </a:extLst>
          </p:cNvPr>
          <p:cNvSpPr txBox="1">
            <a:spLocks/>
          </p:cNvSpPr>
          <p:nvPr/>
        </p:nvSpPr>
        <p:spPr>
          <a:xfrm>
            <a:off x="14470001" y="1623614"/>
            <a:ext cx="6113338" cy="97772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 anchor="b">
            <a:noAutofit/>
          </a:bodyPr>
          <a:lstStyle>
            <a:lvl1pPr marL="0" marR="0" indent="0" algn="ctr" defTabSz="367286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790" b="0" i="0" u="none" strike="noStrike" cap="none" spc="-215" baseline="0">
                <a:solidFill>
                  <a:srgbClr val="000000"/>
                </a:solidFill>
                <a:uFillTx/>
                <a:latin typeface="Zapfino"/>
                <a:ea typeface="Zapfino"/>
                <a:cs typeface="Zapfino"/>
                <a:sym typeface="Zapfino"/>
              </a:defRPr>
            </a:lvl1pPr>
            <a:lvl2pPr marL="0" marR="0" indent="4572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4425133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800" b="1" i="0" u="none" strike="noStrike" cap="none" spc="-416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de-DE" sz="3200" b="1" dirty="0">
                <a:solidFill>
                  <a:srgbClr val="996633"/>
                </a:solidFill>
                <a:latin typeface="Lucida Calligraphy" panose="03010101010101010101" pitchFamily="66" charset="0"/>
              </a:rPr>
              <a:t>Templates</a:t>
            </a:r>
          </a:p>
        </p:txBody>
      </p:sp>
      <p:pic>
        <p:nvPicPr>
          <p:cNvPr id="9" name="Grafik 8">
            <a:hlinkClick r:id="rId14" action="ppaction://hlinksldjump"/>
            <a:extLst>
              <a:ext uri="{FF2B5EF4-FFF2-40B4-BE49-F238E27FC236}">
                <a16:creationId xmlns:a16="http://schemas.microsoft.com/office/drawing/2014/main" id="{FEA8EA74-C23F-ACCB-2359-28ECB9E8AB6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50" y="-917417"/>
            <a:ext cx="3176241" cy="40645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A28D760-5A00-0412-E2D7-631316EEE8B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67" t="25413" r="23629" b="25592"/>
          <a:stretch/>
        </p:blipFill>
        <p:spPr>
          <a:xfrm>
            <a:off x="5548140" y="15802747"/>
            <a:ext cx="9073661" cy="83584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A619A271-77E7-25F6-6437-53212E030544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6C6CE869-E487-29D8-2048-B3C3C9A956C8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8BBE9F1F-441F-48EB-8D55-1642CA847AB7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776024E1-B082-3DF4-012A-F8B2BEE315D7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91BCE1DB-B2FE-E990-4981-7D21EA32A00D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84ACE701-747B-7D16-B30C-0FBE71EA5D6C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20CE2B5C-6973-E1A6-3DA3-F74F158E6ACA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B1AC0EBF-4CF3-0001-E5E3-FB33F5B61186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56F37D17-DCF9-A6AA-3D20-C39AFC07D269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3F0040CF-C501-8E32-5943-7D6CB8016759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126BEB3B-90B6-191F-361E-90530B52585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9B5792A7-C017-47F0-9A97-2A88743CA578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8848CE09-EF3F-C6F5-AFF5-E670FCA7FFF1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5C6A3E9A-7F86-F786-96C8-D2E12055D0D3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3DBAD8E0-D52A-D2DE-399B-A53A40FAC033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89A13FE2-503F-87B5-AEB6-1EC0B12A77E0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BA9C85B6-50D0-D3BA-9122-064B1C6CE7A1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314C1EF2-3FC5-0415-7430-DE0C0CF183AC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070BF2B5-1581-4018-2DF7-15B15B931459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1FD88DEA-5292-C526-1843-54B368887294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ADB790B5-82C6-5049-2101-2EE20A09565F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6F4C4B6E-5AB4-AA73-1646-EF302472425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E928A50B-0952-6C08-96E9-D7F4C11DC8C7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CB06C612-5444-D825-17EC-4FDBFC0E1FBE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6E0CA851-D72C-03D7-A808-72151B4981E7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C826DC91-8762-D303-9E06-17CC95F7285A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FCE6CB4B-C01E-3341-F82C-04DDFC8C0B3D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D18ABCA1-3581-5B62-C02A-3F497D1B31D3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A1E22853-3905-781C-5450-FBF4E47EF75A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7F3B12C6-9977-A731-997C-25B8EF8CC3ED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3A2DC63D-CA44-05A5-B850-1B89533EEF4E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2" action="ppaction://hlinksldjump"/>
            <a:extLst>
              <a:ext uri="{FF2B5EF4-FFF2-40B4-BE49-F238E27FC236}">
                <a16:creationId xmlns:a16="http://schemas.microsoft.com/office/drawing/2014/main" id="{FCA862FF-0A9F-8F62-C000-54C02651429B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3" action="ppaction://hlinksldjump"/>
            <a:extLst>
              <a:ext uri="{FF2B5EF4-FFF2-40B4-BE49-F238E27FC236}">
                <a16:creationId xmlns:a16="http://schemas.microsoft.com/office/drawing/2014/main" id="{AB7D9902-108C-A89D-2108-9C50ACDF13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8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bgerundetes Rechteck">
            <a:hlinkClick r:id="rId2" action="ppaction://hlinksldjump"/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7" name="Abgerundetes Rechteck">
            <a:hlinkClick r:id="rId3" action="ppaction://hlinksldjump"/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6" name="Abgerundetes Rechteck">
            <a:hlinkClick r:id="rId4" action="ppaction://hlinksldjump"/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4" name="Abgerundetes Rechteck">
            <a:hlinkClick r:id="rId5" action="ppaction://hlinksldjump"/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Abgerundetes Rechteck">
            <a:hlinkClick r:id="rId6" action="ppaction://hlinksldjump"/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Abgerundetes Rechteck">
            <a:hlinkClick r:id="rId7" action="ppaction://hlinksldjump"/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Abgerundetes Rechteck">
            <a:hlinkClick r:id="rId8" action="ppaction://hlinksldjump"/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Abgerundetes Rechteck">
            <a:hlinkClick r:id="rId9" action="ppaction://hlinksldjump"/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Abgerundetes Rechteck">
            <a:hlinkClick r:id="rId10" action="ppaction://hlinksldjump"/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8" name="Abgerundetes Rechteck">
            <a:hlinkClick r:id="rId11" action="ppaction://hlinksldjump"/>
          </p:cNvPr>
          <p:cNvSpPr/>
          <p:nvPr/>
        </p:nvSpPr>
        <p:spPr>
          <a:xfrm>
            <a:off x="17084040" y="-46167"/>
            <a:ext cx="2732309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" name="Grafik 2">
            <a:hlinkClick r:id="rId12" action="ppaction://hlinksldjump"/>
            <a:extLst>
              <a:ext uri="{FF2B5EF4-FFF2-40B4-BE49-F238E27FC236}">
                <a16:creationId xmlns:a16="http://schemas.microsoft.com/office/drawing/2014/main" id="{CD51E13B-8386-F054-9243-CA1C72FFF54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4" name="Grafik 3">
            <a:hlinkClick r:id="rId14" action="ppaction://hlinksldjump"/>
            <a:extLst>
              <a:ext uri="{FF2B5EF4-FFF2-40B4-BE49-F238E27FC236}">
                <a16:creationId xmlns:a16="http://schemas.microsoft.com/office/drawing/2014/main" id="{7C737649-2654-C8A1-BFFD-0E3099FED4C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9A12137-4FE0-8330-835A-760024D99150}"/>
              </a:ext>
            </a:extLst>
          </p:cNvPr>
          <p:cNvCxnSpPr>
            <a:cxnSpLocks/>
          </p:cNvCxnSpPr>
          <p:nvPr/>
        </p:nvCxnSpPr>
        <p:spPr>
          <a:xfrm rot="5400000">
            <a:off x="6134348" y="13762834"/>
            <a:ext cx="22284000" cy="0"/>
          </a:xfrm>
          <a:prstGeom prst="line">
            <a:avLst/>
          </a:prstGeom>
          <a:noFill/>
          <a:ln w="508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5F60CE27-C5CE-F213-393A-B64CCBFCD536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9BFDF41-DBFA-DAAF-766E-A98AE40965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9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A967EFF2-7FE9-34FC-7936-A92EBD4E984B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C9FF5B1D-EB34-590F-5C6D-BE88E7331539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ABF93F5F-C8BD-E202-2056-DD3CEF99DFCF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55BA653A-872E-A8A0-7D05-C7DCC33E4C89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AE98111B-6707-86FF-776D-3304ED00328C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44CFD281-1D7A-C007-BEB1-FE3F9420605D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C07D8F16-0298-46E1-18A7-D9AC4EFEAB5E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C6B5F58C-720E-9634-690F-AD9C1FF199F5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1ADA1880-859F-4D88-43B8-113D2E5C40CE}"/>
              </a:ext>
            </a:extLst>
          </p:cNvPr>
          <p:cNvSpPr/>
          <p:nvPr/>
        </p:nvSpPr>
        <p:spPr>
          <a:xfrm>
            <a:off x="17129760" y="2423149"/>
            <a:ext cx="2686589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47A28D3A-26BF-ED24-77D6-2BE27B3FEFE9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3" name="Grafik 12">
            <a:hlinkClick r:id="rId12" action="ppaction://hlinksldjump"/>
            <a:extLst>
              <a:ext uri="{FF2B5EF4-FFF2-40B4-BE49-F238E27FC236}">
                <a16:creationId xmlns:a16="http://schemas.microsoft.com/office/drawing/2014/main" id="{1F073B4F-CF13-59F9-50DB-AD7A4D9946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4" name="Grafik 13">
            <a:hlinkClick r:id="rId14" action="ppaction://hlinksldjump"/>
            <a:extLst>
              <a:ext uri="{FF2B5EF4-FFF2-40B4-BE49-F238E27FC236}">
                <a16:creationId xmlns:a16="http://schemas.microsoft.com/office/drawing/2014/main" id="{29B38412-993A-07C4-4C5D-A200C78FB69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8D1F3FB-7A3E-3582-9A28-264265183380}"/>
              </a:ext>
            </a:extLst>
          </p:cNvPr>
          <p:cNvCxnSpPr>
            <a:cxnSpLocks/>
          </p:cNvCxnSpPr>
          <p:nvPr/>
        </p:nvCxnSpPr>
        <p:spPr>
          <a:xfrm rot="5400000">
            <a:off x="7304348" y="15069816"/>
            <a:ext cx="19944000" cy="0"/>
          </a:xfrm>
          <a:prstGeom prst="line">
            <a:avLst/>
          </a:prstGeom>
          <a:noFill/>
          <a:ln w="508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97A01D8-6681-B003-D7EE-F6A423A75C6F}"/>
              </a:ext>
            </a:extLst>
          </p:cNvPr>
          <p:cNvCxnSpPr>
            <a:cxnSpLocks/>
          </p:cNvCxnSpPr>
          <p:nvPr/>
        </p:nvCxnSpPr>
        <p:spPr>
          <a:xfrm>
            <a:off x="17276348" y="-46167"/>
            <a:ext cx="0" cy="2528476"/>
          </a:xfrm>
          <a:prstGeom prst="line">
            <a:avLst/>
          </a:prstGeom>
          <a:noFill/>
          <a:ln w="508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B66067A8-29D4-B48D-8088-C656247BDDF7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0448ABA-2D4E-AA1C-9844-9EBEACC90F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A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B5316809-7D03-CAD3-DD0A-7E2B63D1C473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3BBEAEC0-A643-D362-927D-1CCE9C0E6F72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107884DC-07D4-BD39-6355-37D61F79990B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B8EDB2C9-03CC-2325-A121-8616205922FB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1F98BD2F-DC11-AB4E-9512-27595DA4A516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7A1A74CB-0F7A-2E7F-CBCE-2FF097CAED17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9BE0404F-2C2C-5EFA-5CA8-6C4C4CBF74F2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DF5723EF-F897-B65A-7DEF-BAE2EB607582}"/>
              </a:ext>
            </a:extLst>
          </p:cNvPr>
          <p:cNvSpPr/>
          <p:nvPr/>
        </p:nvSpPr>
        <p:spPr>
          <a:xfrm>
            <a:off x="17145000" y="4915837"/>
            <a:ext cx="2671349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EB0E67AF-B2CE-5352-8344-A69BD9C8255F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4503716B-5D89-9723-FB33-CEFE4FD4B09F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2" name="Grafik 21">
            <a:hlinkClick r:id="rId12" action="ppaction://hlinksldjump"/>
            <a:extLst>
              <a:ext uri="{FF2B5EF4-FFF2-40B4-BE49-F238E27FC236}">
                <a16:creationId xmlns:a16="http://schemas.microsoft.com/office/drawing/2014/main" id="{D0607F35-6C8C-6D22-C11C-1A620282CB6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23" name="Grafik 22">
            <a:hlinkClick r:id="rId14" action="ppaction://hlinksldjump"/>
            <a:extLst>
              <a:ext uri="{FF2B5EF4-FFF2-40B4-BE49-F238E27FC236}">
                <a16:creationId xmlns:a16="http://schemas.microsoft.com/office/drawing/2014/main" id="{A0565106-C157-9A14-EA6C-893BA341575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53D4AAF-DE24-3548-D7BA-1E913572A908}"/>
              </a:ext>
            </a:extLst>
          </p:cNvPr>
          <p:cNvCxnSpPr>
            <a:cxnSpLocks/>
          </p:cNvCxnSpPr>
          <p:nvPr/>
        </p:nvCxnSpPr>
        <p:spPr>
          <a:xfrm>
            <a:off x="17276348" y="7586379"/>
            <a:ext cx="0" cy="17770636"/>
          </a:xfrm>
          <a:prstGeom prst="line">
            <a:avLst/>
          </a:prstGeom>
          <a:noFill/>
          <a:ln w="508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0B01129-907D-CB96-7D79-04368AE1890C}"/>
              </a:ext>
            </a:extLst>
          </p:cNvPr>
          <p:cNvCxnSpPr>
            <a:cxnSpLocks/>
          </p:cNvCxnSpPr>
          <p:nvPr/>
        </p:nvCxnSpPr>
        <p:spPr>
          <a:xfrm>
            <a:off x="17145000" y="-224942"/>
            <a:ext cx="131348" cy="5197435"/>
          </a:xfrm>
          <a:prstGeom prst="line">
            <a:avLst/>
          </a:prstGeom>
          <a:noFill/>
          <a:ln w="50800" cap="flat">
            <a:solidFill>
              <a:schemeClr val="bg2">
                <a:lumMod val="9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CA4B6088-6322-44C5-EE37-A31928027D68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10DAFDB-36A7-38C0-B3CA-090428A25F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A9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2ECCA10F-DB3A-FBD4-E7D0-60B55E390868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50085F6F-8471-A888-A33A-D1A4E46B1BC8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0403E573-FC81-E863-C703-874C498617EE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9D011DF7-E8B8-8CE2-24DC-F902E1B1DE81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FDD9A92C-DA71-F880-6FB1-74DB53E1594F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32BA2024-FAFA-5F31-2A7F-05662D51D6DB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AC2C23B4-1FFF-D851-E023-44DA440E582C}"/>
              </a:ext>
            </a:extLst>
          </p:cNvPr>
          <p:cNvSpPr/>
          <p:nvPr/>
        </p:nvSpPr>
        <p:spPr>
          <a:xfrm>
            <a:off x="17129760" y="7408526"/>
            <a:ext cx="2686589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44D226B5-614F-173C-B9A7-6CDF1CAE80CF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28860A3B-99F4-EB55-FEBE-E898F583F996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987F8A08-7749-C714-1EF1-242FBB4E5678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212952D2-48D7-9AA4-10A7-4226DE9312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2F220707-27D2-8322-AB4E-9328F33DD5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8C3E38C-1072-7F87-0A27-03553843B08D}"/>
              </a:ext>
            </a:extLst>
          </p:cNvPr>
          <p:cNvCxnSpPr>
            <a:cxnSpLocks/>
          </p:cNvCxnSpPr>
          <p:nvPr/>
        </p:nvCxnSpPr>
        <p:spPr>
          <a:xfrm>
            <a:off x="17276348" y="10063358"/>
            <a:ext cx="0" cy="14874809"/>
          </a:xfrm>
          <a:prstGeom prst="line">
            <a:avLst/>
          </a:prstGeom>
          <a:noFill/>
          <a:ln w="508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57B8633-A5E7-BFED-C868-D9FA656C7ADD}"/>
              </a:ext>
            </a:extLst>
          </p:cNvPr>
          <p:cNvCxnSpPr>
            <a:cxnSpLocks/>
          </p:cNvCxnSpPr>
          <p:nvPr/>
        </p:nvCxnSpPr>
        <p:spPr>
          <a:xfrm>
            <a:off x="17276348" y="-224942"/>
            <a:ext cx="0" cy="7674896"/>
          </a:xfrm>
          <a:prstGeom prst="line">
            <a:avLst/>
          </a:prstGeom>
          <a:noFill/>
          <a:ln w="50800" cap="flat">
            <a:solidFill>
              <a:schemeClr val="tx2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3DF6F84B-0E6A-251A-FEF2-EF9C629EAEE0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8FFF7C0-29FE-2278-2113-BAC459C070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2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529221DA-21DB-CA8C-3388-5ED37F0CC80E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92DD10E6-C81F-837D-12FC-F08FCA33CEE2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591880DB-CF35-2D5B-1A06-E8D529237949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247D6510-FE0C-67FB-0865-4950827CB5B2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F6EBE905-5DA0-5E2C-35E1-8FC3E751A581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992F413C-8384-2E0C-DE4A-5392D6A7E4B1}"/>
              </a:ext>
            </a:extLst>
          </p:cNvPr>
          <p:cNvSpPr/>
          <p:nvPr/>
        </p:nvSpPr>
        <p:spPr>
          <a:xfrm>
            <a:off x="17160240" y="9877842"/>
            <a:ext cx="2656109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DF8061A3-3AE2-BEB8-4595-0C0B231B0560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D1F5EFB5-C486-F8A2-E2A6-F3262C5AB7A1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6E55E139-CB21-743F-8668-E99D1339B390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B66D2226-19EC-87AA-0017-AC44AD529640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CDB0DBDF-225D-9F8A-AB5B-539C23322E5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056431EE-4C2C-7BCF-B7DE-78169FD2393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A8F1773-8213-A1D3-C79F-9D6B30DCAE98}"/>
              </a:ext>
            </a:extLst>
          </p:cNvPr>
          <p:cNvCxnSpPr>
            <a:cxnSpLocks/>
          </p:cNvCxnSpPr>
          <p:nvPr/>
        </p:nvCxnSpPr>
        <p:spPr>
          <a:xfrm>
            <a:off x="17276348" y="12551927"/>
            <a:ext cx="0" cy="12386240"/>
          </a:xfrm>
          <a:prstGeom prst="line">
            <a:avLst/>
          </a:prstGeom>
          <a:noFill/>
          <a:ln w="508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54D9831-E7A9-0E62-888B-07ECE7E84359}"/>
              </a:ext>
            </a:extLst>
          </p:cNvPr>
          <p:cNvCxnSpPr>
            <a:cxnSpLocks/>
          </p:cNvCxnSpPr>
          <p:nvPr/>
        </p:nvCxnSpPr>
        <p:spPr>
          <a:xfrm>
            <a:off x="17276348" y="-224942"/>
            <a:ext cx="0" cy="10123456"/>
          </a:xfrm>
          <a:prstGeom prst="line">
            <a:avLst/>
          </a:prstGeom>
          <a:noFill/>
          <a:ln w="508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D24C09AB-6623-B3A9-3A44-979525D218EF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2970F68-CF8C-15EA-5F91-AD2FE3EEA3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83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05AA24A9-70E3-E300-E6A1-F7C040AEFF95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B14A0F7B-38BE-DF3F-D8E1-7FE32E0F0FEC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050DF96B-292C-927B-8A9B-880507106C6F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9CACAC0C-29E1-BCD5-211E-BD624E04E52F}"/>
              </a:ext>
            </a:extLst>
          </p:cNvPr>
          <p:cNvSpPr/>
          <p:nvPr/>
        </p:nvSpPr>
        <p:spPr>
          <a:xfrm>
            <a:off x="17276348" y="14863218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A63E1B40-1FE6-4030-A5F0-763280322923}"/>
              </a:ext>
            </a:extLst>
          </p:cNvPr>
          <p:cNvSpPr/>
          <p:nvPr/>
        </p:nvSpPr>
        <p:spPr>
          <a:xfrm>
            <a:off x="17129760" y="12393903"/>
            <a:ext cx="2686589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860DE768-70EB-C1CE-92F9-36678EA83642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7798DF0E-2290-19A7-BD84-D5CEBA642E1B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F2F810FF-F992-06FD-9926-3460863A899F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8CAE2470-53EB-6150-59F1-ED7C658D9D48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63755918-62AB-8C34-FFEB-E172E3C7F3B1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1C52B2B5-71CE-2F3E-5704-E279F19A2D4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810BECCD-1D22-D875-5504-32666A772F3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F46888-A222-EF8D-2134-BE60DB1FB237}"/>
              </a:ext>
            </a:extLst>
          </p:cNvPr>
          <p:cNvCxnSpPr>
            <a:cxnSpLocks/>
          </p:cNvCxnSpPr>
          <p:nvPr/>
        </p:nvCxnSpPr>
        <p:spPr>
          <a:xfrm>
            <a:off x="17276348" y="15052060"/>
            <a:ext cx="0" cy="9886107"/>
          </a:xfrm>
          <a:prstGeom prst="line">
            <a:avLst/>
          </a:prstGeom>
          <a:noFill/>
          <a:ln w="508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A627E8F-F2B1-4C03-9247-B70C4164FAC8}"/>
              </a:ext>
            </a:extLst>
          </p:cNvPr>
          <p:cNvCxnSpPr>
            <a:cxnSpLocks/>
          </p:cNvCxnSpPr>
          <p:nvPr/>
        </p:nvCxnSpPr>
        <p:spPr>
          <a:xfrm>
            <a:off x="17276348" y="-46167"/>
            <a:ext cx="0" cy="12444041"/>
          </a:xfrm>
          <a:prstGeom prst="line">
            <a:avLst/>
          </a:prstGeom>
          <a:noFill/>
          <a:ln w="50800" cap="flat">
            <a:solidFill>
              <a:schemeClr val="bg2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7F114024-59AC-25A9-6DFB-011425ABE572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07B3081-1DEF-4B5F-DD1E-0D905AC4C6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9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">
            <a:hlinkClick r:id="rId2" action="ppaction://hlinksldjump"/>
            <a:extLst>
              <a:ext uri="{FF2B5EF4-FFF2-40B4-BE49-F238E27FC236}">
                <a16:creationId xmlns:a16="http://schemas.microsoft.com/office/drawing/2014/main" id="{912668A8-2C32-0807-E596-00FB3E61233B}"/>
              </a:ext>
            </a:extLst>
          </p:cNvPr>
          <p:cNvSpPr/>
          <p:nvPr/>
        </p:nvSpPr>
        <p:spPr>
          <a:xfrm>
            <a:off x="17276348" y="22271166"/>
            <a:ext cx="2540001" cy="2667001"/>
          </a:xfrm>
          <a:prstGeom prst="roundRect">
            <a:avLst>
              <a:gd name="adj" fmla="val 8266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3" name="Abgerundetes Rechteck">
            <a:hlinkClick r:id="rId3" action="ppaction://hlinksldjump"/>
            <a:extLst>
              <a:ext uri="{FF2B5EF4-FFF2-40B4-BE49-F238E27FC236}">
                <a16:creationId xmlns:a16="http://schemas.microsoft.com/office/drawing/2014/main" id="{51979A96-69BD-B167-667B-372317CB304D}"/>
              </a:ext>
            </a:extLst>
          </p:cNvPr>
          <p:cNvSpPr/>
          <p:nvPr/>
        </p:nvSpPr>
        <p:spPr>
          <a:xfrm>
            <a:off x="17276348" y="19801850"/>
            <a:ext cx="2540001" cy="2667001"/>
          </a:xfrm>
          <a:prstGeom prst="roundRect">
            <a:avLst>
              <a:gd name="adj" fmla="val 7240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4" name="Abgerundetes Rechteck">
            <a:hlinkClick r:id="rId4" action="ppaction://hlinksldjump"/>
            <a:extLst>
              <a:ext uri="{FF2B5EF4-FFF2-40B4-BE49-F238E27FC236}">
                <a16:creationId xmlns:a16="http://schemas.microsoft.com/office/drawing/2014/main" id="{59B963C9-2F01-9A6F-BF65-63233C0C2CEC}"/>
              </a:ext>
            </a:extLst>
          </p:cNvPr>
          <p:cNvSpPr/>
          <p:nvPr/>
        </p:nvSpPr>
        <p:spPr>
          <a:xfrm>
            <a:off x="17276348" y="17332534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" name="Abgerundetes Rechteck">
            <a:hlinkClick r:id="rId5" action="ppaction://hlinksldjump"/>
            <a:extLst>
              <a:ext uri="{FF2B5EF4-FFF2-40B4-BE49-F238E27FC236}">
                <a16:creationId xmlns:a16="http://schemas.microsoft.com/office/drawing/2014/main" id="{7B2E354B-4CF1-4CB7-C7FA-B13243528B8E}"/>
              </a:ext>
            </a:extLst>
          </p:cNvPr>
          <p:cNvSpPr/>
          <p:nvPr/>
        </p:nvSpPr>
        <p:spPr>
          <a:xfrm>
            <a:off x="17145000" y="14863218"/>
            <a:ext cx="2671349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" name="Abgerundetes Rechteck">
            <a:hlinkClick r:id="rId6" action="ppaction://hlinksldjump"/>
            <a:extLst>
              <a:ext uri="{FF2B5EF4-FFF2-40B4-BE49-F238E27FC236}">
                <a16:creationId xmlns:a16="http://schemas.microsoft.com/office/drawing/2014/main" id="{B21BE0CB-983C-501B-B1B9-3D6EB992AFF3}"/>
              </a:ext>
            </a:extLst>
          </p:cNvPr>
          <p:cNvSpPr/>
          <p:nvPr/>
        </p:nvSpPr>
        <p:spPr>
          <a:xfrm>
            <a:off x="17276348" y="12393903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7" name="Abgerundetes Rechteck">
            <a:hlinkClick r:id="rId7" action="ppaction://hlinksldjump"/>
            <a:extLst>
              <a:ext uri="{FF2B5EF4-FFF2-40B4-BE49-F238E27FC236}">
                <a16:creationId xmlns:a16="http://schemas.microsoft.com/office/drawing/2014/main" id="{5D7BEE9A-7249-4341-5A96-F846F40F9772}"/>
              </a:ext>
            </a:extLst>
          </p:cNvPr>
          <p:cNvSpPr/>
          <p:nvPr/>
        </p:nvSpPr>
        <p:spPr>
          <a:xfrm>
            <a:off x="17276348" y="9877842"/>
            <a:ext cx="2540001" cy="2667001"/>
          </a:xfrm>
          <a:prstGeom prst="roundRect">
            <a:avLst>
              <a:gd name="adj" fmla="val 7402"/>
            </a:avLst>
          </a:prstGeom>
          <a:solidFill>
            <a:srgbClr val="DAC2A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8" name="Abgerundetes Rechteck">
            <a:hlinkClick r:id="rId8" action="ppaction://hlinksldjump"/>
            <a:extLst>
              <a:ext uri="{FF2B5EF4-FFF2-40B4-BE49-F238E27FC236}">
                <a16:creationId xmlns:a16="http://schemas.microsoft.com/office/drawing/2014/main" id="{78274E88-F0F4-6672-0D93-C0B61970DE3F}"/>
              </a:ext>
            </a:extLst>
          </p:cNvPr>
          <p:cNvSpPr/>
          <p:nvPr/>
        </p:nvSpPr>
        <p:spPr>
          <a:xfrm>
            <a:off x="17276348" y="7408526"/>
            <a:ext cx="2540001" cy="2667001"/>
          </a:xfrm>
          <a:prstGeom prst="roundRect">
            <a:avLst>
              <a:gd name="adj" fmla="val 6882"/>
            </a:avLst>
          </a:prstGeom>
          <a:solidFill>
            <a:srgbClr val="C7A992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" name="Abgerundetes Rechteck">
            <a:hlinkClick r:id="rId9" action="ppaction://hlinksldjump"/>
            <a:extLst>
              <a:ext uri="{FF2B5EF4-FFF2-40B4-BE49-F238E27FC236}">
                <a16:creationId xmlns:a16="http://schemas.microsoft.com/office/drawing/2014/main" id="{3ED4AD2B-5080-1978-3906-7390DF2A6450}"/>
              </a:ext>
            </a:extLst>
          </p:cNvPr>
          <p:cNvSpPr/>
          <p:nvPr/>
        </p:nvSpPr>
        <p:spPr>
          <a:xfrm>
            <a:off x="17276348" y="491583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0" name="Abgerundetes Rechteck">
            <a:hlinkClick r:id="rId10" action="ppaction://hlinksldjump"/>
            <a:extLst>
              <a:ext uri="{FF2B5EF4-FFF2-40B4-BE49-F238E27FC236}">
                <a16:creationId xmlns:a16="http://schemas.microsoft.com/office/drawing/2014/main" id="{41CB9402-C5B9-79AA-0E10-2B74CC2BCCBE}"/>
              </a:ext>
            </a:extLst>
          </p:cNvPr>
          <p:cNvSpPr/>
          <p:nvPr/>
        </p:nvSpPr>
        <p:spPr>
          <a:xfrm>
            <a:off x="17276348" y="2423149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D29A6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90F665DE-0C77-4F24-A222-A08EB4FBC727}"/>
              </a:ext>
            </a:extLst>
          </p:cNvPr>
          <p:cNvSpPr/>
          <p:nvPr/>
        </p:nvSpPr>
        <p:spPr>
          <a:xfrm>
            <a:off x="17276348" y="-46167"/>
            <a:ext cx="2540001" cy="2667001"/>
          </a:xfrm>
          <a:prstGeom prst="roundRect">
            <a:avLst>
              <a:gd name="adj" fmla="val 7500"/>
            </a:avLst>
          </a:prstGeom>
          <a:solidFill>
            <a:srgbClr val="A78368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2" name="Grafik 11">
            <a:hlinkClick r:id="rId12" action="ppaction://hlinksldjump"/>
            <a:extLst>
              <a:ext uri="{FF2B5EF4-FFF2-40B4-BE49-F238E27FC236}">
                <a16:creationId xmlns:a16="http://schemas.microsoft.com/office/drawing/2014/main" id="{E15BFEF0-F55A-68D3-AD9D-8770A25E8D7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092" y="-671234"/>
            <a:ext cx="3176241" cy="4064596"/>
          </a:xfrm>
          <a:prstGeom prst="rect">
            <a:avLst/>
          </a:prstGeom>
        </p:spPr>
      </p:pic>
      <p:pic>
        <p:nvPicPr>
          <p:cNvPr id="13" name="Grafik 12">
            <a:hlinkClick r:id="rId14" action="ppaction://hlinksldjump"/>
            <a:extLst>
              <a:ext uri="{FF2B5EF4-FFF2-40B4-BE49-F238E27FC236}">
                <a16:creationId xmlns:a16="http://schemas.microsoft.com/office/drawing/2014/main" id="{0C788485-7B8C-5954-9E14-72E8FC4BECE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515" y="-224942"/>
            <a:ext cx="3475815" cy="2679646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7BCB02A-3E41-B70F-3890-3A284796C88E}"/>
              </a:ext>
            </a:extLst>
          </p:cNvPr>
          <p:cNvCxnSpPr>
            <a:cxnSpLocks/>
          </p:cNvCxnSpPr>
          <p:nvPr/>
        </p:nvCxnSpPr>
        <p:spPr>
          <a:xfrm>
            <a:off x="17276348" y="17529042"/>
            <a:ext cx="0" cy="7409125"/>
          </a:xfrm>
          <a:prstGeom prst="line">
            <a:avLst/>
          </a:prstGeom>
          <a:noFill/>
          <a:ln w="508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859C924-4DC5-851D-8F3F-0171B16CC1EF}"/>
              </a:ext>
            </a:extLst>
          </p:cNvPr>
          <p:cNvCxnSpPr>
            <a:cxnSpLocks/>
          </p:cNvCxnSpPr>
          <p:nvPr/>
        </p:nvCxnSpPr>
        <p:spPr>
          <a:xfrm>
            <a:off x="17276348" y="-224942"/>
            <a:ext cx="0" cy="15142496"/>
          </a:xfrm>
          <a:prstGeom prst="line">
            <a:avLst/>
          </a:prstGeom>
          <a:noFill/>
          <a:ln w="50800" cap="flat">
            <a:solidFill>
              <a:schemeClr val="tx2">
                <a:lumMod val="40000"/>
                <a:lumOff val="6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Abgerundetes Rechteck">
            <a:hlinkClick r:id="rId11" action="ppaction://hlinksldjump"/>
            <a:extLst>
              <a:ext uri="{FF2B5EF4-FFF2-40B4-BE49-F238E27FC236}">
                <a16:creationId xmlns:a16="http://schemas.microsoft.com/office/drawing/2014/main" id="{A8D59E1A-9143-A445-E9E6-BD11F23D48FD}"/>
              </a:ext>
            </a:extLst>
          </p:cNvPr>
          <p:cNvSpPr/>
          <p:nvPr/>
        </p:nvSpPr>
        <p:spPr>
          <a:xfrm>
            <a:off x="4104000" y="6249337"/>
            <a:ext cx="10080000" cy="1800000"/>
          </a:xfrm>
          <a:prstGeom prst="roundRect">
            <a:avLst>
              <a:gd name="adj" fmla="val 13636"/>
            </a:avLst>
          </a:prstGeom>
          <a:solidFill>
            <a:srgbClr val="DAAF8E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defTabSz="1490927">
              <a:defRPr sz="5600">
                <a:gradFill flip="none" rotWithShape="1">
                  <a:gsLst>
                    <a:gs pos="0">
                      <a:srgbClr val="583300"/>
                    </a:gs>
                    <a:gs pos="100000">
                      <a:srgbClr val="D38301"/>
                    </a:gs>
                  </a:gsLst>
                  <a:lin ang="5400000" scaled="0"/>
                </a:gra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18987FE-CFF2-206C-DF10-E8310F9E39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735" y="12075938"/>
            <a:ext cx="6250530" cy="82415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149092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44251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149092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44251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Metadata/LabelInfo.xml><?xml version="1.0" encoding="utf-8"?>
<clbl:labelList xmlns:clbl="http://schemas.microsoft.com/office/2020/mipLabelMetadata">
  <clbl:label id="{8131e284-07e7-4ead-bf6e-f552fc180574}" enabled="1" method="Privileged" siteId="{763b2760-45c5-46d3-883e-29705bba49b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Benutzerdefiniert</PresentationFormat>
  <Paragraphs>5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Helvetica Neue</vt:lpstr>
      <vt:lpstr>Helvetica Neue Medium</vt:lpstr>
      <vt:lpstr>Lucida Calligraphy</vt:lpstr>
      <vt:lpstr>21_BasicWhite</vt:lpstr>
      <vt:lpstr>PowerPoint-Präsentation</vt:lpstr>
      <vt:lpstr>Index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Templates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Lukas Bieringer</cp:lastModifiedBy>
  <cp:revision>4</cp:revision>
  <dcterms:modified xsi:type="dcterms:W3CDTF">2023-10-01T13:41:40Z</dcterms:modified>
</cp:coreProperties>
</file>