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青瑶" initials="陈" lastIdx="1" clrIdx="0">
    <p:extLst>
      <p:ext uri="{19B8F6BF-5375-455C-9EA6-DF929625EA0E}">
        <p15:presenceInfo xmlns:p15="http://schemas.microsoft.com/office/powerpoint/2012/main" userId="b007115394ec24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青瑶" userId="b007115394ec2487" providerId="LiveId" clId="{521427F0-A58E-4182-A4AD-FFBBD733D0CB}"/>
    <pc:docChg chg="custSel addSld delSld modSld">
      <pc:chgData name="陈 青瑶" userId="b007115394ec2487" providerId="LiveId" clId="{521427F0-A58E-4182-A4AD-FFBBD733D0CB}" dt="2021-10-21T00:57:17.110" v="1100" actId="1076"/>
      <pc:docMkLst>
        <pc:docMk/>
      </pc:docMkLst>
      <pc:sldChg chg="addSp modSp new mod">
        <pc:chgData name="陈 青瑶" userId="b007115394ec2487" providerId="LiveId" clId="{521427F0-A58E-4182-A4AD-FFBBD733D0CB}" dt="2021-10-20T06:25:36.031" v="171" actId="1076"/>
        <pc:sldMkLst>
          <pc:docMk/>
          <pc:sldMk cId="1193393108" sldId="258"/>
        </pc:sldMkLst>
        <pc:spChg chg="mod">
          <ac:chgData name="陈 青瑶" userId="b007115394ec2487" providerId="LiveId" clId="{521427F0-A58E-4182-A4AD-FFBBD733D0CB}" dt="2021-10-20T06:08:18.925" v="35"/>
          <ac:spMkLst>
            <pc:docMk/>
            <pc:sldMk cId="1193393108" sldId="258"/>
            <ac:spMk id="2" creationId="{90598D49-9EAC-4176-8E29-073081E340AE}"/>
          </ac:spMkLst>
        </pc:spChg>
        <pc:spChg chg="mod">
          <ac:chgData name="陈 青瑶" userId="b007115394ec2487" providerId="LiveId" clId="{521427F0-A58E-4182-A4AD-FFBBD733D0CB}" dt="2021-10-20T06:24:41.935" v="168" actId="27636"/>
          <ac:spMkLst>
            <pc:docMk/>
            <pc:sldMk cId="1193393108" sldId="258"/>
            <ac:spMk id="3" creationId="{5E3DA096-F8E8-451A-BB4C-882D84D0B916}"/>
          </ac:spMkLst>
        </pc:spChg>
        <pc:picChg chg="add mod">
          <ac:chgData name="陈 青瑶" userId="b007115394ec2487" providerId="LiveId" clId="{521427F0-A58E-4182-A4AD-FFBBD733D0CB}" dt="2021-10-20T06:25:36.031" v="171" actId="1076"/>
          <ac:picMkLst>
            <pc:docMk/>
            <pc:sldMk cId="1193393108" sldId="258"/>
            <ac:picMk id="5" creationId="{DC4DEE6E-2E47-4F1E-97A5-9F5DFF1F575A}"/>
          </ac:picMkLst>
        </pc:picChg>
      </pc:sldChg>
      <pc:sldChg chg="addSp delSp modSp del mod">
        <pc:chgData name="陈 青瑶" userId="b007115394ec2487" providerId="LiveId" clId="{521427F0-A58E-4182-A4AD-FFBBD733D0CB}" dt="2021-10-20T06:07:42.779" v="3" actId="2696"/>
        <pc:sldMkLst>
          <pc:docMk/>
          <pc:sldMk cId="2640323635" sldId="258"/>
        </pc:sldMkLst>
        <pc:spChg chg="add del mod">
          <ac:chgData name="陈 青瑶" userId="b007115394ec2487" providerId="LiveId" clId="{521427F0-A58E-4182-A4AD-FFBBD733D0CB}" dt="2021-10-20T06:07:41.241" v="2"/>
          <ac:spMkLst>
            <pc:docMk/>
            <pc:sldMk cId="2640323635" sldId="258"/>
            <ac:spMk id="2" creationId="{87ECF050-2FE3-473F-AF45-4053A8AFA863}"/>
          </ac:spMkLst>
        </pc:spChg>
      </pc:sldChg>
      <pc:sldChg chg="modSp new mod">
        <pc:chgData name="陈 青瑶" userId="b007115394ec2487" providerId="LiveId" clId="{521427F0-A58E-4182-A4AD-FFBBD733D0CB}" dt="2021-10-20T06:34:42.182" v="323"/>
        <pc:sldMkLst>
          <pc:docMk/>
          <pc:sldMk cId="3157543588" sldId="259"/>
        </pc:sldMkLst>
        <pc:spChg chg="mod">
          <ac:chgData name="陈 青瑶" userId="b007115394ec2487" providerId="LiveId" clId="{521427F0-A58E-4182-A4AD-FFBBD733D0CB}" dt="2021-10-20T06:27:33.770" v="178" actId="14100"/>
          <ac:spMkLst>
            <pc:docMk/>
            <pc:sldMk cId="3157543588" sldId="259"/>
            <ac:spMk id="2" creationId="{CFE3B8A4-ED88-42EF-A896-F2ECB479AE79}"/>
          </ac:spMkLst>
        </pc:spChg>
        <pc:spChg chg="mod">
          <ac:chgData name="陈 青瑶" userId="b007115394ec2487" providerId="LiveId" clId="{521427F0-A58E-4182-A4AD-FFBBD733D0CB}" dt="2021-10-20T06:34:42.182" v="323"/>
          <ac:spMkLst>
            <pc:docMk/>
            <pc:sldMk cId="3157543588" sldId="259"/>
            <ac:spMk id="3" creationId="{6079741D-2B40-4457-8B2A-A13E8035C31B}"/>
          </ac:spMkLst>
        </pc:spChg>
      </pc:sldChg>
      <pc:sldChg chg="modSp new mod">
        <pc:chgData name="陈 青瑶" userId="b007115394ec2487" providerId="LiveId" clId="{521427F0-A58E-4182-A4AD-FFBBD733D0CB}" dt="2021-10-20T06:57:16.660" v="508" actId="20577"/>
        <pc:sldMkLst>
          <pc:docMk/>
          <pc:sldMk cId="998145586" sldId="260"/>
        </pc:sldMkLst>
        <pc:spChg chg="mod">
          <ac:chgData name="陈 青瑶" userId="b007115394ec2487" providerId="LiveId" clId="{521427F0-A58E-4182-A4AD-FFBBD733D0CB}" dt="2021-10-20T06:37:06.863" v="326" actId="27636"/>
          <ac:spMkLst>
            <pc:docMk/>
            <pc:sldMk cId="998145586" sldId="260"/>
            <ac:spMk id="2" creationId="{1DCCACAD-E994-4503-ADC0-6AB13C6AEA8A}"/>
          </ac:spMkLst>
        </pc:spChg>
        <pc:spChg chg="mod">
          <ac:chgData name="陈 青瑶" userId="b007115394ec2487" providerId="LiveId" clId="{521427F0-A58E-4182-A4AD-FFBBD733D0CB}" dt="2021-10-20T06:57:16.660" v="508" actId="20577"/>
          <ac:spMkLst>
            <pc:docMk/>
            <pc:sldMk cId="998145586" sldId="260"/>
            <ac:spMk id="3" creationId="{12B5877A-4903-4B6E-A2BD-38928F918C37}"/>
          </ac:spMkLst>
        </pc:spChg>
      </pc:sldChg>
      <pc:sldChg chg="addSp modSp new mod">
        <pc:chgData name="陈 青瑶" userId="b007115394ec2487" providerId="LiveId" clId="{521427F0-A58E-4182-A4AD-FFBBD733D0CB}" dt="2021-10-20T07:06:48.066" v="601" actId="1076"/>
        <pc:sldMkLst>
          <pc:docMk/>
          <pc:sldMk cId="1564978113" sldId="261"/>
        </pc:sldMkLst>
        <pc:spChg chg="mod">
          <ac:chgData name="陈 青瑶" userId="b007115394ec2487" providerId="LiveId" clId="{521427F0-A58E-4182-A4AD-FFBBD733D0CB}" dt="2021-10-20T07:06:36.316" v="599" actId="1076"/>
          <ac:spMkLst>
            <pc:docMk/>
            <pc:sldMk cId="1564978113" sldId="261"/>
            <ac:spMk id="2" creationId="{54814EA2-3D45-49AE-BBA7-1A68C778B77A}"/>
          </ac:spMkLst>
        </pc:spChg>
        <pc:spChg chg="mod">
          <ac:chgData name="陈 青瑶" userId="b007115394ec2487" providerId="LiveId" clId="{521427F0-A58E-4182-A4AD-FFBBD733D0CB}" dt="2021-10-20T07:05:15.391" v="593"/>
          <ac:spMkLst>
            <pc:docMk/>
            <pc:sldMk cId="1564978113" sldId="261"/>
            <ac:spMk id="3" creationId="{D1C55257-AB18-408F-9889-49CCFCDFACE5}"/>
          </ac:spMkLst>
        </pc:spChg>
        <pc:picChg chg="add mod">
          <ac:chgData name="陈 青瑶" userId="b007115394ec2487" providerId="LiveId" clId="{521427F0-A58E-4182-A4AD-FFBBD733D0CB}" dt="2021-10-20T07:06:48.066" v="601" actId="1076"/>
          <ac:picMkLst>
            <pc:docMk/>
            <pc:sldMk cId="1564978113" sldId="261"/>
            <ac:picMk id="7" creationId="{6FC0BAD8-5D08-4331-8157-29FE48643E67}"/>
          </ac:picMkLst>
        </pc:picChg>
        <pc:inkChg chg="add mod">
          <ac:chgData name="陈 青瑶" userId="b007115394ec2487" providerId="LiveId" clId="{521427F0-A58E-4182-A4AD-FFBBD733D0CB}" dt="2021-10-20T07:06:42.730" v="600" actId="1076"/>
          <ac:inkMkLst>
            <pc:docMk/>
            <pc:sldMk cId="1564978113" sldId="261"/>
            <ac:inkMk id="4" creationId="{A7AAD661-81B5-4D85-9D39-DC019740D09F}"/>
          </ac:inkMkLst>
        </pc:inkChg>
        <pc:inkChg chg="add">
          <ac:chgData name="陈 青瑶" userId="b007115394ec2487" providerId="LiveId" clId="{521427F0-A58E-4182-A4AD-FFBBD733D0CB}" dt="2021-10-20T07:05:50.634" v="595" actId="9405"/>
          <ac:inkMkLst>
            <pc:docMk/>
            <pc:sldMk cId="1564978113" sldId="261"/>
            <ac:inkMk id="5" creationId="{47FC4BFE-5EEC-4649-9E7B-CDED780454B1}"/>
          </ac:inkMkLst>
        </pc:inkChg>
      </pc:sldChg>
      <pc:sldChg chg="addSp modSp new mod">
        <pc:chgData name="陈 青瑶" userId="b007115394ec2487" providerId="LiveId" clId="{521427F0-A58E-4182-A4AD-FFBBD733D0CB}" dt="2021-10-21T00:57:17.110" v="1100" actId="1076"/>
        <pc:sldMkLst>
          <pc:docMk/>
          <pc:sldMk cId="3879560028" sldId="262"/>
        </pc:sldMkLst>
        <pc:spChg chg="mod">
          <ac:chgData name="陈 青瑶" userId="b007115394ec2487" providerId="LiveId" clId="{521427F0-A58E-4182-A4AD-FFBBD733D0CB}" dt="2021-10-20T07:27:31.902" v="894" actId="1076"/>
          <ac:spMkLst>
            <pc:docMk/>
            <pc:sldMk cId="3879560028" sldId="262"/>
            <ac:spMk id="2" creationId="{C0481F78-DAF9-4495-8562-E6F422812020}"/>
          </ac:spMkLst>
        </pc:spChg>
        <pc:spChg chg="mod">
          <ac:chgData name="陈 青瑶" userId="b007115394ec2487" providerId="LiveId" clId="{521427F0-A58E-4182-A4AD-FFBBD733D0CB}" dt="2021-10-20T07:30:27.270" v="934"/>
          <ac:spMkLst>
            <pc:docMk/>
            <pc:sldMk cId="3879560028" sldId="262"/>
            <ac:spMk id="3" creationId="{45424842-8935-4B2F-BD8F-AF51A5AF6568}"/>
          </ac:spMkLst>
        </pc:spChg>
        <pc:picChg chg="add mod">
          <ac:chgData name="陈 青瑶" userId="b007115394ec2487" providerId="LiveId" clId="{521427F0-A58E-4182-A4AD-FFBBD733D0CB}" dt="2021-10-21T00:57:17.110" v="1100" actId="1076"/>
          <ac:picMkLst>
            <pc:docMk/>
            <pc:sldMk cId="3879560028" sldId="262"/>
            <ac:picMk id="5" creationId="{F33D4E4A-BE85-4F69-B0B3-2E2750341D22}"/>
          </ac:picMkLst>
        </pc:picChg>
      </pc:sldChg>
      <pc:sldChg chg="addSp delSp modSp new mod chgLayout">
        <pc:chgData name="陈 青瑶" userId="b007115394ec2487" providerId="LiveId" clId="{521427F0-A58E-4182-A4AD-FFBBD733D0CB}" dt="2021-10-20T07:42:37.856" v="1063" actId="207"/>
        <pc:sldMkLst>
          <pc:docMk/>
          <pc:sldMk cId="1308288953" sldId="263"/>
        </pc:sldMkLst>
        <pc:spChg chg="mod ord">
          <ac:chgData name="陈 青瑶" userId="b007115394ec2487" providerId="LiveId" clId="{521427F0-A58E-4182-A4AD-FFBBD733D0CB}" dt="2021-10-20T07:32:16.701" v="954" actId="20577"/>
          <ac:spMkLst>
            <pc:docMk/>
            <pc:sldMk cId="1308288953" sldId="263"/>
            <ac:spMk id="2" creationId="{45DED7E5-6ADB-4ACE-8EBE-2D272279D5DF}"/>
          </ac:spMkLst>
        </pc:spChg>
        <pc:spChg chg="del">
          <ac:chgData name="陈 青瑶" userId="b007115394ec2487" providerId="LiveId" clId="{521427F0-A58E-4182-A4AD-FFBBD733D0CB}" dt="2021-10-20T07:31:12.527" v="937" actId="6264"/>
          <ac:spMkLst>
            <pc:docMk/>
            <pc:sldMk cId="1308288953" sldId="263"/>
            <ac:spMk id="3" creationId="{4AF61F8F-392E-4141-8998-FD6C565C1C55}"/>
          </ac:spMkLst>
        </pc:spChg>
        <pc:spChg chg="add del mod">
          <ac:chgData name="陈 青瑶" userId="b007115394ec2487" providerId="LiveId" clId="{521427F0-A58E-4182-A4AD-FFBBD733D0CB}" dt="2021-10-20T07:31:12.527" v="937" actId="6264"/>
          <ac:spMkLst>
            <pc:docMk/>
            <pc:sldMk cId="1308288953" sldId="263"/>
            <ac:spMk id="4" creationId="{4F99941D-69DD-43F1-8F2D-F7B4E7E435B0}"/>
          </ac:spMkLst>
        </pc:spChg>
        <pc:spChg chg="add mod ord">
          <ac:chgData name="陈 青瑶" userId="b007115394ec2487" providerId="LiveId" clId="{521427F0-A58E-4182-A4AD-FFBBD733D0CB}" dt="2021-10-20T07:41:13.426" v="1045" actId="14100"/>
          <ac:spMkLst>
            <pc:docMk/>
            <pc:sldMk cId="1308288953" sldId="263"/>
            <ac:spMk id="5" creationId="{5CF3CF36-26FE-49EF-B933-AFC354BABB06}"/>
          </ac:spMkLst>
        </pc:spChg>
        <pc:spChg chg="add mod">
          <ac:chgData name="陈 青瑶" userId="b007115394ec2487" providerId="LiveId" clId="{521427F0-A58E-4182-A4AD-FFBBD733D0CB}" dt="2021-10-20T07:42:37.856" v="1063" actId="207"/>
          <ac:spMkLst>
            <pc:docMk/>
            <pc:sldMk cId="1308288953" sldId="263"/>
            <ac:spMk id="6" creationId="{222BA518-1A01-458B-BB23-487E3FB8F731}"/>
          </ac:spMkLst>
        </pc:spChg>
      </pc:sldChg>
      <pc:sldChg chg="modSp new del mod">
        <pc:chgData name="陈 青瑶" userId="b007115394ec2487" providerId="LiveId" clId="{521427F0-A58E-4182-A4AD-FFBBD733D0CB}" dt="2021-10-20T07:44:47.482" v="1097" actId="2696"/>
        <pc:sldMkLst>
          <pc:docMk/>
          <pc:sldMk cId="3609163306" sldId="264"/>
        </pc:sldMkLst>
        <pc:spChg chg="mod">
          <ac:chgData name="陈 青瑶" userId="b007115394ec2487" providerId="LiveId" clId="{521427F0-A58E-4182-A4AD-FFBBD733D0CB}" dt="2021-10-20T07:44:35.594" v="1096" actId="20577"/>
          <ac:spMkLst>
            <pc:docMk/>
            <pc:sldMk cId="3609163306" sldId="264"/>
            <ac:spMk id="2" creationId="{7F4612CE-A849-4238-A5E4-DBFE084D115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5:50.07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0,'8856'0,"-8833"0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5:50.634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A04C0-A183-4997-853D-54AA267B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马加爵事件分析与反思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2D414-C39A-4C57-BE66-94F72E249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电子信息</a:t>
            </a:r>
            <a:r>
              <a:rPr lang="en-US" altLang="zh-CN" dirty="0"/>
              <a:t>2102   </a:t>
            </a:r>
            <a:r>
              <a:rPr lang="zh-CN" altLang="en-US" dirty="0"/>
              <a:t>陈青瑶</a:t>
            </a:r>
          </a:p>
        </p:txBody>
      </p:sp>
    </p:spTree>
    <p:extLst>
      <p:ext uri="{BB962C8B-B14F-4D97-AF65-F5344CB8AC3E}">
        <p14:creationId xmlns:p14="http://schemas.microsoft.com/office/powerpoint/2010/main" val="30664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4C977A2-C7DD-4B02-A80A-19DCB4B48712}"/>
              </a:ext>
            </a:extLst>
          </p:cNvPr>
          <p:cNvSpPr txBox="1"/>
          <p:nvPr/>
        </p:nvSpPr>
        <p:spPr>
          <a:xfrm>
            <a:off x="2492890" y="1930968"/>
            <a:ext cx="9460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dirty="0">
              <a:solidFill>
                <a:schemeClr val="accent3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7" name="图形 6" descr="法槌">
            <a:extLst>
              <a:ext uri="{FF2B5EF4-FFF2-40B4-BE49-F238E27FC236}">
                <a16:creationId xmlns:a16="http://schemas.microsoft.com/office/drawing/2014/main" id="{8D395558-B070-48EF-8AB0-71532068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92" y="85565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37C061-E76A-4DE8-B620-0D62D9CABD25}"/>
              </a:ext>
            </a:extLst>
          </p:cNvPr>
          <p:cNvSpPr txBox="1"/>
          <p:nvPr/>
        </p:nvSpPr>
        <p:spPr>
          <a:xfrm>
            <a:off x="1711307" y="762219"/>
            <a:ext cx="909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</a:t>
            </a: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犯罪原因分析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AD83E-DFBE-447A-9B9A-E750BDBDEF0B}"/>
              </a:ext>
            </a:extLst>
          </p:cNvPr>
          <p:cNvSpPr txBox="1"/>
          <p:nvPr/>
        </p:nvSpPr>
        <p:spPr>
          <a:xfrm>
            <a:off x="2247688" y="1661453"/>
            <a:ext cx="730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凶手角度（根本因素）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被害人角度（潜在因素）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57403D-F13C-44C4-AFA5-E7DF0F5B0AB7}"/>
              </a:ext>
            </a:extLst>
          </p:cNvPr>
          <p:cNvSpPr txBox="1"/>
          <p:nvPr/>
        </p:nvSpPr>
        <p:spPr>
          <a:xfrm>
            <a:off x="1711307" y="2823509"/>
            <a:ext cx="753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映射社会问题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4C8B2E-F2FA-4117-94C4-C259F9205FAB}"/>
              </a:ext>
            </a:extLst>
          </p:cNvPr>
          <p:cNvSpPr txBox="1"/>
          <p:nvPr/>
        </p:nvSpPr>
        <p:spPr>
          <a:xfrm>
            <a:off x="1496755" y="4965016"/>
            <a:ext cx="585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三</a:t>
            </a: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提出合理建议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9D748-6AE6-45EE-B440-9C1ECE8E7A8F}"/>
              </a:ext>
            </a:extLst>
          </p:cNvPr>
          <p:cNvSpPr txBox="1"/>
          <p:nvPr/>
        </p:nvSpPr>
        <p:spPr>
          <a:xfrm>
            <a:off x="2247688" y="3656977"/>
            <a:ext cx="7538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家庭方面                    </a:t>
            </a:r>
            <a:r>
              <a:rPr lang="en-US" altLang="zh-CN" sz="3600" dirty="0"/>
              <a:t>2.</a:t>
            </a:r>
            <a:r>
              <a:rPr lang="zh-CN" altLang="en-US" sz="3600" dirty="0"/>
              <a:t>人际关系                  </a:t>
            </a:r>
            <a:r>
              <a:rPr lang="en-US" altLang="zh-CN" sz="3600" dirty="0"/>
              <a:t>3.</a:t>
            </a:r>
            <a:r>
              <a:rPr lang="zh-CN" altLang="en-US" sz="3600" dirty="0"/>
              <a:t>社会教育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3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8D49-9EAC-4176-8E29-073081E3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犯罪原因分析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DA096-F8E8-451A-BB4C-882D84D0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9046"/>
            <a:ext cx="9601200" cy="449835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马加爵成长经历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孩提时代：“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他唯一的兴趣就是一个人孤独地坐着，他很少出去玩。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中学时代：“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平时看起来就给人一种不太舒服的感觉，他这人太怪了，没有人敢接近他。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大学时代：“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大家都觉得他心理有问题，每次同别人闹不愉快，他从不反思自己，总认为是别人找他麻烦。后来，大家只能以远离的方式对待他，但绝没有料到他会如此极端。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</p:txBody>
      </p:sp>
      <p:pic>
        <p:nvPicPr>
          <p:cNvPr id="5" name="图形 4" descr="手铐">
            <a:extLst>
              <a:ext uri="{FF2B5EF4-FFF2-40B4-BE49-F238E27FC236}">
                <a16:creationId xmlns:a16="http://schemas.microsoft.com/office/drawing/2014/main" id="{DC4DEE6E-2E47-4F1E-97A5-9F5DFF1F5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0" y="5715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3B8A4-ED88-42EF-A896-F2ECB479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72"/>
            <a:ext cx="9601200" cy="52131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9741D-2B40-4457-8B2A-A13E8035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878"/>
            <a:ext cx="9601200" cy="460052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人格障碍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是指从童年或少年时期开始并持续终生的显著偏离常态的人格，它是由心理疾病所导致的。常常表现为怪癖、固执、不通人情、不易与人相处，常给周围人带来痛苦或憎恶等。</a:t>
            </a:r>
          </a:p>
        </p:txBody>
      </p:sp>
    </p:spTree>
    <p:extLst>
      <p:ext uri="{BB962C8B-B14F-4D97-AF65-F5344CB8AC3E}">
        <p14:creationId xmlns:p14="http://schemas.microsoft.com/office/powerpoint/2010/main" val="3157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CACAD-E994-4503-ADC0-6AB13C6A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89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5877A-4903-4B6E-A2BD-38928F91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5842"/>
            <a:ext cx="9601200" cy="44723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被害人及其他同学言行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“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没</a:t>
            </a:r>
            <a:r>
              <a:rPr lang="zh-CN" altLang="en-US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想到连打牌你都玩假，你为人太差了，难怪龚博过生日都不请你</a:t>
            </a:r>
            <a:r>
              <a:rPr lang="en-US" altLang="zh-CN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en-US" altLang="zh-CN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“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看其他同学幽默地开玩笑，他有时也想表现一番，结果往往弄巧成拙，反而让大家觉得他很可笑，情况越来越糟糕。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”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14EA2-3D45-49AE-BBA7-1A68C778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47" y="300958"/>
            <a:ext cx="9601200" cy="86182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犯罪原因小结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55257-AB18-408F-9889-49CCFCDF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2824"/>
            <a:ext cx="9539899" cy="373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其犯罪诱因为贫穷导致自卑，自卑导致极度自尊，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多方因素作用下形成人格障碍，所承受的压力长期压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抑在心中，当脆弱的自尊受到伤害，就开始疯狂报复，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从杀人行动中体验到快感。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AAD661-81B5-4D85-9D39-DC019740D09F}"/>
                  </a:ext>
                </a:extLst>
              </p14:cNvPr>
              <p14:cNvContentPartPr/>
              <p14:nvPr/>
            </p14:nvContentPartPr>
            <p14:xfrm>
              <a:off x="1879435" y="932553"/>
              <a:ext cx="319680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AAD661-81B5-4D85-9D39-DC019740D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795" y="923553"/>
                <a:ext cx="3214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7FC4BFE-5EEC-4649-9E7B-CDED780454B1}"/>
                  </a:ext>
                </a:extLst>
              </p14:cNvPr>
              <p14:cNvContentPartPr/>
              <p14:nvPr/>
            </p14:nvContentPartPr>
            <p14:xfrm>
              <a:off x="5767254" y="300958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7FC4BFE-5EEC-4649-9E7B-CDED780454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8254" y="2923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形 6" descr="法槌">
            <a:extLst>
              <a:ext uri="{FF2B5EF4-FFF2-40B4-BE49-F238E27FC236}">
                <a16:creationId xmlns:a16="http://schemas.microsoft.com/office/drawing/2014/main" id="{6FC0BAD8-5D08-4331-8157-29FE48643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261" y="189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81F78-DAF9-4495-8562-E6F42281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8430"/>
            <a:ext cx="9601200" cy="1051049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映射社会问题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24842-8935-4B2F-BD8F-AF51A5AF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50159"/>
            <a:ext cx="9601200" cy="5368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家庭内沟通缺位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专家点评认为，马加爵的家庭是沉闷而缺少欢乐的，这样的家庭在中国不在少数，而对于马加爵这样聪明而敏感的孩子，这样的家庭环境更为可怕。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人际关系处理问题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具有攻击性，反抗性的学生由于性格上的不合群，遭到其他同学的不理解，排斥和冷落，不当的人际关系使双方产生精神压力。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社会教育缺陷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应试教育忽视人的人生观价值观教育，社会生活压抑。</a:t>
            </a:r>
            <a:endParaRPr lang="en-US" altLang="zh-CN" dirty="0"/>
          </a:p>
        </p:txBody>
      </p:sp>
      <p:pic>
        <p:nvPicPr>
          <p:cNvPr id="5" name="图形 4" descr="法槌">
            <a:extLst>
              <a:ext uri="{FF2B5EF4-FFF2-40B4-BE49-F238E27FC236}">
                <a16:creationId xmlns:a16="http://schemas.microsoft.com/office/drawing/2014/main" id="{F33D4E4A-BE85-4F69-B0B3-2E275034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58618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D7E5-6ADB-4ACE-8EBE-2D27227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128"/>
            <a:ext cx="9601200" cy="1788572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提出合理建议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F3CF36-26FE-49EF-B933-AFC354BA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41" y="1088085"/>
            <a:ext cx="9601200" cy="221192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理解、包容、尊重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遇矛盾换位思考，及时沟通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存在心理问题及时咨询求助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2BA518-1A01-458B-BB23-487E3FB8F731}"/>
              </a:ext>
            </a:extLst>
          </p:cNvPr>
          <p:cNvSpPr txBox="1"/>
          <p:nvPr/>
        </p:nvSpPr>
        <p:spPr>
          <a:xfrm>
            <a:off x="1537622" y="3861935"/>
            <a:ext cx="887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对自己及他人生命负责</a:t>
            </a:r>
          </a:p>
        </p:txBody>
      </p:sp>
    </p:spTree>
    <p:extLst>
      <p:ext uri="{BB962C8B-B14F-4D97-AF65-F5344CB8AC3E}">
        <p14:creationId xmlns:p14="http://schemas.microsoft.com/office/powerpoint/2010/main" val="130828895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{A3BFEEDA-C223-45C6-B545-B4CC46637BC9}tf10001105</Template>
  <TotalTime>133</TotalTime>
  <Words>463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方正姚体</vt:lpstr>
      <vt:lpstr>仿宋</vt:lpstr>
      <vt:lpstr>华文宋体</vt:lpstr>
      <vt:lpstr>华文中宋</vt:lpstr>
      <vt:lpstr>arial</vt:lpstr>
      <vt:lpstr>Franklin Gothic Book</vt:lpstr>
      <vt:lpstr>剪切</vt:lpstr>
      <vt:lpstr>马加爵事件分析与反思</vt:lpstr>
      <vt:lpstr>PowerPoint 演示文稿</vt:lpstr>
      <vt:lpstr>一.犯罪原因分析</vt:lpstr>
      <vt:lpstr>PowerPoint 演示文稿</vt:lpstr>
      <vt:lpstr>PowerPoint 演示文稿</vt:lpstr>
      <vt:lpstr>犯罪原因小结</vt:lpstr>
      <vt:lpstr>二.映射社会问题</vt:lpstr>
      <vt:lpstr>三.提出合理建议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马加爵事件分析与反思</dc:title>
  <dc:creator>陈 青瑶</dc:creator>
  <cp:lastModifiedBy>陈 青瑶</cp:lastModifiedBy>
  <cp:revision>10</cp:revision>
  <dcterms:created xsi:type="dcterms:W3CDTF">2021-10-20T05:33:21Z</dcterms:created>
  <dcterms:modified xsi:type="dcterms:W3CDTF">2021-10-21T00:59:04Z</dcterms:modified>
</cp:coreProperties>
</file>