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D715-6A27-F2F4-4D73-C61040DF0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6C28A-1BE1-3230-F4B1-132640328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37482-D473-3BE4-A5D5-EB8158F5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48CBE-8F91-F378-42AD-F3B89AE8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96E19-851B-2B11-7CF9-78F658C7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4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BC16B-04C7-7C79-68BA-C1034938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AD5D01-4BA6-3D53-7C46-3A4647714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47C3A-DF8D-646E-0C85-E0A5045F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851E3-E00F-68E0-16C8-526F68B8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A36BF-B817-E2C6-4B55-D88E52BA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DC7D05-CD8B-A9AE-8B34-438353A8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A3BE8-7ECA-2D81-C7F3-AA2AABD0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23C80-074E-3D16-9D5E-5E9C89C7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DE780-51F6-A99B-EEC1-98FCA027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D7075-331D-F253-46A2-63F80DBD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8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B07C7-1ACE-F0DB-31D7-8228644B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F3D40-6CF9-25E7-6A92-95E43695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02179-C257-08CA-EFB1-BBD89963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95B31-7F58-DE24-9D5E-C2978AD9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5084F-CEC5-8E5B-D6B0-1A801D81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5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2156F-ADDC-96FE-26ED-8DF528FA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95EF8-25FA-FB30-901D-AB3F7BCB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6A217-D558-E939-EC01-7F4103D0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D71FC-5E76-5340-4B45-3C7F852D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24F80-14D2-6ACE-18E0-5D92CAA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9346E-BA4C-4C56-8754-56795B83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4EC2B-66D8-670D-9100-22D81F6D9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ACFD-5623-E5B9-68DC-6B927C9A0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3828F-5392-7684-CF16-9D963F49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8BADB-181B-DDDA-79EC-2E0717EB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EF32A-C6E3-F806-4C61-1E921BF4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3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D9D51-2620-839E-A72F-41A8F744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232F2-77DB-114B-1BCE-5F734E39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AEA82-1759-7718-C5B6-446EF5857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F1EAA5-1868-BA23-5831-1D6B5F0D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63F320-9E8E-6BE2-BD96-F768E2C1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EEBA32-404F-3BB9-CAE6-ED8CE95C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8424E-0908-C320-64E5-AD2BC2D5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2E077D-68FB-148A-8F46-E30ED422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2A5BE-7DC7-1A07-03BE-31024606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064E5B-B289-5DF6-F423-DA15EA8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39DE76-732A-DC49-4717-7ADB2300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397F91-A878-F62A-106F-A36C98C3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A8CDD-24D4-FF86-8A25-0B32C202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163AA5-737F-EF39-F899-466B3915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40450F-507B-2201-A0C3-A81880D7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9AE38-F2E1-B613-9662-CC3E2674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A52A2-00A3-ED5E-3CC0-3911FB7B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B9132-E9D6-FC38-7575-DC932650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3EE34-B98F-C0AD-DB1F-DBA731D8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20BC3-A2B5-F78F-707D-66136061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A018D-BC7B-517F-C48C-0A0D37C9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2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1E321-6CC9-3A4A-DA74-9736FBF8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036A7-1DB5-B729-F6C8-CB346C6E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D1F36-CA54-42E2-9E88-B2B38E166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F8D71-F6FB-4BA9-952C-58BA7E4F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0AD4A-2480-9A2A-546F-F6417756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42CCF-F87D-9F92-7C02-8726E3EA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1CE131-5635-C3C4-2261-A809164B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E6FEB-6916-7DEB-B874-B3A28A60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0565E-EA47-B404-2B34-E57442E65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74E2-2649-4368-830F-BC27DE7AEB1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0BD85-23FE-0F5B-0C3E-85708B035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F5E0B-B798-9F2A-132F-9601A4B4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BFC6-ED91-432B-A5DA-FDECA938B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男人站在街道上&#10;&#10;描述已自动生成">
            <a:extLst>
              <a:ext uri="{FF2B5EF4-FFF2-40B4-BE49-F238E27FC236}">
                <a16:creationId xmlns:a16="http://schemas.microsoft.com/office/drawing/2014/main" id="{7F1140A5-8C32-72F6-2A0E-1E94CC8E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621548" cy="21729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18F8EA-F541-56E9-765D-969F4F27ABEA}"/>
              </a:ext>
            </a:extLst>
          </p:cNvPr>
          <p:cNvSpPr txBox="1"/>
          <p:nvPr/>
        </p:nvSpPr>
        <p:spPr>
          <a:xfrm>
            <a:off x="5594555" y="794076"/>
            <a:ext cx="419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0" i="0" dirty="0">
                <a:effectLst/>
                <a:ea typeface="Linux Libertine"/>
              </a:rPr>
              <a:t>埃隆·马斯克</a:t>
            </a:r>
            <a:r>
              <a:rPr lang="zh-CN" altLang="en-US" sz="3200" b="0" i="0" dirty="0">
                <a:effectLst/>
                <a:ea typeface="Linux Libertine"/>
              </a:rPr>
              <a:t>与 </a:t>
            </a:r>
            <a:r>
              <a:rPr lang="en-US" altLang="zh-CN" sz="3200" b="0" i="0" dirty="0">
                <a:effectLst/>
                <a:ea typeface="Linux Libertine"/>
              </a:rPr>
              <a:t>SpaceX</a:t>
            </a:r>
            <a:endParaRPr lang="zh-CN" altLang="zh-CN" sz="3200" b="0" i="0" dirty="0">
              <a:effectLst/>
              <a:ea typeface="Linux Libertin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D187E0-9D72-5A62-BC9B-E434F156176D}"/>
              </a:ext>
            </a:extLst>
          </p:cNvPr>
          <p:cNvSpPr txBox="1"/>
          <p:nvPr/>
        </p:nvSpPr>
        <p:spPr>
          <a:xfrm>
            <a:off x="539299" y="2875002"/>
            <a:ext cx="2865941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algn="just" rtl="0"/>
            <a:r>
              <a:rPr lang="zh-CN" altLang="en-US" dirty="0"/>
              <a:t>埃隆</a:t>
            </a:r>
            <a:r>
              <a:rPr lang="en-US" altLang="zh-CN" dirty="0"/>
              <a:t>·</a:t>
            </a:r>
            <a:r>
              <a:rPr lang="zh-CN" altLang="en-US" dirty="0"/>
              <a:t>里夫</a:t>
            </a:r>
            <a:r>
              <a:rPr lang="en-US" altLang="zh-CN" dirty="0"/>
              <a:t>·</a:t>
            </a:r>
            <a:r>
              <a:rPr lang="zh-CN" altLang="en-US" dirty="0"/>
              <a:t>马斯克（</a:t>
            </a:r>
            <a:r>
              <a:rPr lang="en-US" altLang="zh-CN" dirty="0"/>
              <a:t>Elon Reeve Musk</a:t>
            </a:r>
            <a:r>
              <a:rPr lang="zh-CN" altLang="en-US" dirty="0"/>
              <a:t>）是一名企业家、美国工程院院士，是</a:t>
            </a:r>
            <a:r>
              <a:rPr lang="en-US" altLang="zh-CN" dirty="0"/>
              <a:t>SpaceX</a:t>
            </a:r>
            <a:r>
              <a:rPr lang="zh-CN" altLang="en-US" dirty="0"/>
              <a:t>创始人兼董事长。</a:t>
            </a:r>
            <a:r>
              <a:rPr lang="en-US" altLang="zh-CN" dirty="0"/>
              <a:t>2022</a:t>
            </a:r>
            <a:r>
              <a:rPr lang="zh-CN" altLang="en-US" dirty="0"/>
              <a:t>年成为世界首富。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289011-5B66-E0D1-5F10-73E8B2046B57}"/>
              </a:ext>
            </a:extLst>
          </p:cNvPr>
          <p:cNvSpPr txBox="1"/>
          <p:nvPr/>
        </p:nvSpPr>
        <p:spPr>
          <a:xfrm>
            <a:off x="4355690" y="3152001"/>
            <a:ext cx="2865941" cy="9233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2002 </a:t>
            </a:r>
            <a:r>
              <a:rPr lang="zh-CN" altLang="en-US" dirty="0"/>
              <a:t>年，他创立了</a:t>
            </a:r>
            <a:r>
              <a:rPr lang="en-US" altLang="zh-CN" dirty="0"/>
              <a:t>SpaceX</a:t>
            </a:r>
            <a:r>
              <a:rPr lang="zh-CN" altLang="en-US" dirty="0"/>
              <a:t>，以制造更实惠的火箭，并发誓要改变航天现状。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FA1B41A-B387-BBEC-03FB-BEF1501E651C}"/>
              </a:ext>
            </a:extLst>
          </p:cNvPr>
          <p:cNvSpPr/>
          <p:nvPr/>
        </p:nvSpPr>
        <p:spPr>
          <a:xfrm>
            <a:off x="3621549" y="3429000"/>
            <a:ext cx="517832" cy="373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95849D-3F79-EDB5-2C57-402F181512DD}"/>
              </a:ext>
            </a:extLst>
          </p:cNvPr>
          <p:cNvSpPr txBox="1"/>
          <p:nvPr/>
        </p:nvSpPr>
        <p:spPr>
          <a:xfrm>
            <a:off x="8172081" y="3117832"/>
            <a:ext cx="3036693" cy="92333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2006-2008</a:t>
            </a:r>
            <a:r>
              <a:rPr lang="zh-CN" altLang="en-US" dirty="0"/>
              <a:t>，</a:t>
            </a:r>
            <a:r>
              <a:rPr lang="en-US" altLang="zh-CN" dirty="0"/>
              <a:t>SpaceX </a:t>
            </a:r>
            <a:r>
              <a:rPr lang="zh-CN" altLang="en-US" dirty="0"/>
              <a:t>的三次发射均失败，公司到了破产边缘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494C64A-7F5F-E21A-2448-B3C69035DCB9}"/>
              </a:ext>
            </a:extLst>
          </p:cNvPr>
          <p:cNvSpPr/>
          <p:nvPr/>
        </p:nvSpPr>
        <p:spPr>
          <a:xfrm>
            <a:off x="7437940" y="3431458"/>
            <a:ext cx="517832" cy="373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83122-CA6F-18DE-4401-0247E0919BCB}"/>
              </a:ext>
            </a:extLst>
          </p:cNvPr>
          <p:cNvSpPr txBox="1"/>
          <p:nvPr/>
        </p:nvSpPr>
        <p:spPr>
          <a:xfrm>
            <a:off x="8463772" y="5071768"/>
            <a:ext cx="2577854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2008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9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28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猎鹰一号首次成功发射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C6ED00A-4201-CA55-29C0-D9BFA426CC23}"/>
              </a:ext>
            </a:extLst>
          </p:cNvPr>
          <p:cNvSpPr/>
          <p:nvPr/>
        </p:nvSpPr>
        <p:spPr>
          <a:xfrm rot="5400000">
            <a:off x="9431511" y="4369652"/>
            <a:ext cx="517832" cy="373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95B31-371F-F0EB-2860-CD1323B84AE0}"/>
              </a:ext>
            </a:extLst>
          </p:cNvPr>
          <p:cNvSpPr txBox="1"/>
          <p:nvPr/>
        </p:nvSpPr>
        <p:spPr>
          <a:xfrm>
            <a:off x="4355690" y="4933268"/>
            <a:ext cx="2949678" cy="9233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月，第一枚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可复用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的液体燃料火箭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猎鹰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号成功着陆回收。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41B3FBD-6884-6F0E-4CAA-4B838A4AFCF6}"/>
              </a:ext>
            </a:extLst>
          </p:cNvPr>
          <p:cNvSpPr/>
          <p:nvPr/>
        </p:nvSpPr>
        <p:spPr>
          <a:xfrm rot="10800000">
            <a:off x="7625654" y="5208120"/>
            <a:ext cx="517832" cy="373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40BC655-AD3D-4641-56B2-E5700643B30D}"/>
              </a:ext>
            </a:extLst>
          </p:cNvPr>
          <p:cNvSpPr/>
          <p:nvPr/>
        </p:nvSpPr>
        <p:spPr>
          <a:xfrm rot="10800000">
            <a:off x="3621549" y="5208121"/>
            <a:ext cx="517832" cy="373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65FF57-99C8-B312-51C0-82F5121BF33C}"/>
              </a:ext>
            </a:extLst>
          </p:cNvPr>
          <p:cNvSpPr txBox="1"/>
          <p:nvPr/>
        </p:nvSpPr>
        <p:spPr>
          <a:xfrm>
            <a:off x="539299" y="4933268"/>
            <a:ext cx="2865941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SpaceX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载人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号将首批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名乘客送往国际空间站。</a:t>
            </a:r>
          </a:p>
        </p:txBody>
      </p:sp>
    </p:spTree>
    <p:extLst>
      <p:ext uri="{BB962C8B-B14F-4D97-AF65-F5344CB8AC3E}">
        <p14:creationId xmlns:p14="http://schemas.microsoft.com/office/powerpoint/2010/main" val="187808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124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xuanle</dc:creator>
  <cp:lastModifiedBy>liu xuanle</cp:lastModifiedBy>
  <cp:revision>2</cp:revision>
  <dcterms:created xsi:type="dcterms:W3CDTF">2023-05-09T01:43:48Z</dcterms:created>
  <dcterms:modified xsi:type="dcterms:W3CDTF">2023-05-09T03:12:43Z</dcterms:modified>
</cp:coreProperties>
</file>