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C55A1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64193-E36C-23FD-56BE-B3AA68BFE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4A4835-C09C-AE71-A421-452D4517A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AE99D-A6CB-4CDC-70EC-CF67F2FC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88650-8EDB-922C-B469-1BCD1373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00216-1799-6E72-9587-57ACE321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093A5-05BB-5B15-FE1A-E4ACF362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F7ABB4-30DA-6FDE-1A73-A674F27EC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765A9-32F5-A3AB-5E5F-5F0AA61A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4DA1D-91DB-B3B0-D18E-E14A9BF4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B3AFD-24B1-B4AF-BA5A-52E2A76A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5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C2C209-C22C-2C98-CC2E-DF379A257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7BFC66-E0AB-8520-12D6-1A8D37F94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16ACB-6F1B-B301-0583-06C2A33B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5341D-EAF9-5028-BC98-327A73E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154C-2141-4DB9-976C-96785CBB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4480E-CDCE-9953-5664-5001B6B7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1F84C-6339-AAF9-1CEA-1D45DCEA6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04671-7326-C4A1-985C-E9D96E2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A00DD-5C0E-479A-87F7-E2A89400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51110-2F92-2A5E-164D-B80884BB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169C6-7294-EEE2-780F-E599407D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58178-20B1-600E-B98F-DAFCC4C5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3608C-7CBB-041E-7F7D-2EDEF395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D39A0-E616-F106-3AB1-19316720C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B5FF9-D5D1-2BCE-4E2D-1E48699F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8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05BDC-DA16-EB62-E918-B0041A1E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6FC98-2AA5-3157-C041-C48DC2298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006F2-1CF8-4062-C16B-102D531D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896F25-836F-324A-7C49-35202E32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D7117E-2E94-CB5E-0EA3-461F7D9F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C7A56-2BB9-912F-21FB-6E688377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65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9D96E-7616-3376-0819-4BBFFF9E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7F8E9-2DF1-6CD2-A8C7-15C1AE9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D41F0D-C33E-553A-FE5D-8A9DBDD2D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4EFC6F-FC57-B83C-748B-E05EC663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C18E0B-D3B0-1462-7B0F-F963558C1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E106CE-4B2E-10E9-7868-F05ED02F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938D18-DCBF-C494-44F9-A8523CD6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52E0CA-5906-763A-B372-E04F7AEA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1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E037-DE0C-526A-B5C6-D91FB80C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CFB00A-640D-19BC-2CCA-D2B00693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A6B326-EECB-EB50-CF6E-DD1918DE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0F4AB-A699-0E20-47E1-415D48E8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5E0719-BB80-B75E-1991-FDA98181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BE5CF0-71E3-6772-55B8-DEE4E1E7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44C42-C55D-5109-7E40-C2B41300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56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98F0-2681-0092-38FF-ED3C8901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11BB7-2A27-B784-7438-68F34666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C2229-83C7-4DE5-A62E-00F9D73A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B8D20-9EB4-3096-82EE-C746701D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BBE9D-6604-CD0F-6208-437F16F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4971D-08AA-A824-A13B-738B1DDF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9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BF567-D781-F4E0-29B9-BB0E7499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F7D977-94A9-EEB4-B0C4-4402E794F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71169-5412-3251-8B04-19211212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DD48F-B3BE-67EF-D6CB-754D0C50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C0A88-6664-52CD-AD78-9D16B55A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F8A293-01A0-44D7-C5D2-4CF4FAEC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4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6D1856-5F46-D5FD-4BB1-E7CD95D9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CF6179-17E0-393A-B2DF-4D6717D02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A98A8B-C313-0D98-B469-6FE8C28E9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E6E61-6723-4267-B860-CF31C655D107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D1CE8-CE6C-312B-CC3E-655F0D34B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6B5BE-2B29-2343-81AA-B89371DD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570AB-4D9E-4D35-9A33-C65EEF102B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CC5AF53-E8DC-44CD-8632-249ECE1E25A6}"/>
              </a:ext>
            </a:extLst>
          </p:cNvPr>
          <p:cNvSpPr txBox="1"/>
          <p:nvPr/>
        </p:nvSpPr>
        <p:spPr>
          <a:xfrm>
            <a:off x="0" y="0"/>
            <a:ext cx="534874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account {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id;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name = </a:t>
            </a:r>
            <a:r>
              <a:rPr lang="en-US" altLang="zh-CN" sz="160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""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money = </a:t>
            </a:r>
            <a:r>
              <a:rPr lang="en-US" altLang="zh-CN" sz="160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pwd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""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account(</a:t>
            </a:r>
            <a:r>
              <a:rPr lang="en-US" altLang="zh-CN" sz="160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name) {}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add_money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m)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LimitExceededException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LimitExceededException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60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余额不足</a:t>
            </a:r>
            <a:r>
              <a:rPr lang="en-US" altLang="zh-CN" sz="160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changepwd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old_pwd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60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new_pwd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AccessDeniedException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AccessDeniedException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60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旧密码错误</a:t>
            </a:r>
            <a:r>
              <a:rPr lang="en-US" altLang="zh-CN" sz="160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checkpwd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60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pwd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{}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getname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{}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getmoey</a:t>
            </a:r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{}</a:t>
            </a:r>
          </a:p>
          <a:p>
            <a:pPr marR="0" algn="l" rtl="0"/>
            <a:r>
              <a:rPr lang="en-US" altLang="zh-CN" sz="160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400" i="0" u="none" strike="noStrike" kern="100" baseline="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83727D-1AA6-11C2-88D2-007F56F185A8}"/>
              </a:ext>
            </a:extLst>
          </p:cNvPr>
          <p:cNvSpPr txBox="1"/>
          <p:nvPr/>
        </p:nvSpPr>
        <p:spPr>
          <a:xfrm>
            <a:off x="5348748" y="0"/>
            <a:ext cx="669576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Bank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private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ArrayList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&lt;account&gt; accounts =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ArrayList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&lt;&gt;();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add_account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name, 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pwd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AccessDeniedException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Optional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&lt;account&gt; login(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name, 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pwd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AccessDeniedException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AccessDeniedException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密码错误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add_money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(account me,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money)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LimitExceededException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LimitExceededException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金额不可为负数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withdraw_money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(account me,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money)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LimitExceededException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LimitExceededException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金额不可为负数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transfer_money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(account me, 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to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money)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NameNotFoundException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没有此用户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AccessDenied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“</a:t>
            </a:r>
            <a:r>
              <a:rPr lang="zh-CN" altLang="en-US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不能转账给自己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Optional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&lt;account&gt;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get_account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name) {}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C8394E-E66C-5842-0934-B1DC251FF3CC}"/>
              </a:ext>
            </a:extLst>
          </p:cNvPr>
          <p:cNvSpPr txBox="1"/>
          <p:nvPr/>
        </p:nvSpPr>
        <p:spPr>
          <a:xfrm>
            <a:off x="2040193" y="5340613"/>
            <a:ext cx="81116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6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bank_gui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JFrame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transient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Bank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bank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Bank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6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transient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6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Optional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&lt;account&gt; </a:t>
            </a:r>
            <a:r>
              <a:rPr lang="en-US" altLang="zh-CN" sz="16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now_account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6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Optional</a:t>
            </a:r>
            <a:r>
              <a:rPr lang="en-US" altLang="zh-CN" sz="16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.empty</a:t>
            </a:r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6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E3C9F89-CF8C-B83F-5C69-25BDD9BA495B}"/>
              </a:ext>
            </a:extLst>
          </p:cNvPr>
          <p:cNvCxnSpPr>
            <a:cxnSpLocks/>
          </p:cNvCxnSpPr>
          <p:nvPr/>
        </p:nvCxnSpPr>
        <p:spPr>
          <a:xfrm>
            <a:off x="5348748" y="0"/>
            <a:ext cx="0" cy="523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063913D-861C-EA23-CACB-3D395E56C0CB}"/>
              </a:ext>
            </a:extLst>
          </p:cNvPr>
          <p:cNvCxnSpPr>
            <a:cxnSpLocks/>
          </p:cNvCxnSpPr>
          <p:nvPr/>
        </p:nvCxnSpPr>
        <p:spPr>
          <a:xfrm>
            <a:off x="-68826" y="5232202"/>
            <a:ext cx="123296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4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47A70E2-9498-74C3-FF6A-CA8D820F0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92" y="1187244"/>
            <a:ext cx="5618961" cy="28094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30D8E2-F5F5-F3F1-A499-E491E90E096E}"/>
              </a:ext>
            </a:extLst>
          </p:cNvPr>
          <p:cNvSpPr/>
          <p:nvPr/>
        </p:nvSpPr>
        <p:spPr>
          <a:xfrm>
            <a:off x="2163097" y="1573161"/>
            <a:ext cx="5618961" cy="63909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2EB3CD-D051-431E-2D92-993D771AA9AE}"/>
              </a:ext>
            </a:extLst>
          </p:cNvPr>
          <p:cNvSpPr txBox="1"/>
          <p:nvPr/>
        </p:nvSpPr>
        <p:spPr>
          <a:xfrm>
            <a:off x="8189434" y="12806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northPanel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621D0C9-1958-5A1D-DCCD-BF5023712766}"/>
              </a:ext>
            </a:extLst>
          </p:cNvPr>
          <p:cNvCxnSpPr/>
          <p:nvPr/>
        </p:nvCxnSpPr>
        <p:spPr>
          <a:xfrm flipH="1">
            <a:off x="7791053" y="1573161"/>
            <a:ext cx="398381" cy="271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9356552-A761-7701-8443-95927BA6DBF1}"/>
              </a:ext>
            </a:extLst>
          </p:cNvPr>
          <p:cNvSpPr/>
          <p:nvPr/>
        </p:nvSpPr>
        <p:spPr>
          <a:xfrm>
            <a:off x="2261419" y="1671483"/>
            <a:ext cx="5447071" cy="46211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00E9673-7492-983E-9035-E0C316457465}"/>
              </a:ext>
            </a:extLst>
          </p:cNvPr>
          <p:cNvCxnSpPr/>
          <p:nvPr/>
        </p:nvCxnSpPr>
        <p:spPr>
          <a:xfrm flipH="1" flipV="1">
            <a:off x="7629832" y="2025444"/>
            <a:ext cx="383459" cy="18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6BC1519-E4CD-F3B7-452B-F8E742DB102C}"/>
              </a:ext>
            </a:extLst>
          </p:cNvPr>
          <p:cNvSpPr txBox="1"/>
          <p:nvPr/>
        </p:nvSpPr>
        <p:spPr>
          <a:xfrm>
            <a:off x="8126836" y="2059856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loginPanel</a:t>
            </a:r>
            <a:r>
              <a:rPr lang="en-US" altLang="zh-CN" dirty="0"/>
              <a:t>, </a:t>
            </a:r>
            <a:r>
              <a:rPr lang="en-US" altLang="zh-CN" dirty="0" err="1"/>
              <a:t>FlowLayout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21F51EC-F71C-B81E-1B9C-65BC6586B607}"/>
              </a:ext>
            </a:extLst>
          </p:cNvPr>
          <p:cNvSpPr/>
          <p:nvPr/>
        </p:nvSpPr>
        <p:spPr>
          <a:xfrm>
            <a:off x="2212257" y="2212257"/>
            <a:ext cx="786581" cy="158299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41BA37F-2310-2DB6-0FCC-E30C8E13A3BA}"/>
              </a:ext>
            </a:extLst>
          </p:cNvPr>
          <p:cNvCxnSpPr>
            <a:cxnSpLocks/>
          </p:cNvCxnSpPr>
          <p:nvPr/>
        </p:nvCxnSpPr>
        <p:spPr>
          <a:xfrm flipV="1">
            <a:off x="2812027" y="3669803"/>
            <a:ext cx="0" cy="54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4039263-74BC-1A62-645D-AC7607E681E0}"/>
              </a:ext>
            </a:extLst>
          </p:cNvPr>
          <p:cNvSpPr txBox="1"/>
          <p:nvPr/>
        </p:nvSpPr>
        <p:spPr>
          <a:xfrm>
            <a:off x="2163097" y="4299631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operationPanel</a:t>
            </a:r>
            <a:r>
              <a:rPr lang="en-US" altLang="zh-CN" dirty="0"/>
              <a:t>, </a:t>
            </a:r>
            <a:r>
              <a:rPr lang="en-US" altLang="zh-CN" dirty="0" err="1"/>
              <a:t>BoxLayout.Y_AXIS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314C0C-14EF-3CC6-52DC-4919FFA406A7}"/>
              </a:ext>
            </a:extLst>
          </p:cNvPr>
          <p:cNvSpPr/>
          <p:nvPr/>
        </p:nvSpPr>
        <p:spPr>
          <a:xfrm>
            <a:off x="3018521" y="2274752"/>
            <a:ext cx="4772532" cy="1582994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6A09E97-8ADF-92BC-12FF-A670762131C2}"/>
              </a:ext>
            </a:extLst>
          </p:cNvPr>
          <p:cNvCxnSpPr/>
          <p:nvPr/>
        </p:nvCxnSpPr>
        <p:spPr>
          <a:xfrm flipH="1" flipV="1">
            <a:off x="7629832" y="3303638"/>
            <a:ext cx="629265" cy="6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87F88AA-6438-5FB0-13A1-BB48FD3F0B15}"/>
              </a:ext>
            </a:extLst>
          </p:cNvPr>
          <p:cNvSpPr txBox="1"/>
          <p:nvPr/>
        </p:nvSpPr>
        <p:spPr>
          <a:xfrm>
            <a:off x="8377085" y="318779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resultPanel</a:t>
            </a:r>
            <a:r>
              <a:rPr lang="en-US" altLang="zh-CN" dirty="0"/>
              <a:t>, </a:t>
            </a:r>
            <a:r>
              <a:rPr lang="en-US" altLang="zh-CN" dirty="0" err="1"/>
              <a:t>BorderLayout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E22600A-1C59-A2B3-C60B-0BCC3A945A04}"/>
              </a:ext>
            </a:extLst>
          </p:cNvPr>
          <p:cNvSpPr txBox="1"/>
          <p:nvPr/>
        </p:nvSpPr>
        <p:spPr>
          <a:xfrm>
            <a:off x="4478204" y="2222653"/>
            <a:ext cx="9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north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9FBDD7-70F1-3DC9-72AA-B25D26266ED1}"/>
              </a:ext>
            </a:extLst>
          </p:cNvPr>
          <p:cNvSpPr txBox="1"/>
          <p:nvPr/>
        </p:nvSpPr>
        <p:spPr>
          <a:xfrm>
            <a:off x="4478204" y="2956118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center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FEF6AD-389B-F472-A109-B029CA5E03F4}"/>
              </a:ext>
            </a:extLst>
          </p:cNvPr>
          <p:cNvSpPr txBox="1"/>
          <p:nvPr/>
        </p:nvSpPr>
        <p:spPr>
          <a:xfrm>
            <a:off x="5928852" y="353425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CENTER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9AB961-4684-3B39-839C-FCF9F85C89C9}"/>
              </a:ext>
            </a:extLst>
          </p:cNvPr>
          <p:cNvSpPr txBox="1"/>
          <p:nvPr/>
        </p:nvSpPr>
        <p:spPr>
          <a:xfrm>
            <a:off x="4392443" y="106485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55A11"/>
                </a:solidFill>
              </a:rPr>
              <a:t>NORTH</a:t>
            </a:r>
            <a:endParaRPr lang="zh-CN" altLang="en-US" b="1" dirty="0">
              <a:solidFill>
                <a:srgbClr val="C55A1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6D41BA-C304-1C46-268B-B64D542545EA}"/>
              </a:ext>
            </a:extLst>
          </p:cNvPr>
          <p:cNvSpPr txBox="1"/>
          <p:nvPr/>
        </p:nvSpPr>
        <p:spPr>
          <a:xfrm>
            <a:off x="1392711" y="273695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2E75B6"/>
                </a:solidFill>
              </a:rPr>
              <a:t>WEST</a:t>
            </a:r>
            <a:endParaRPr lang="zh-CN" altLang="en-US" b="1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20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CB6B316-EB96-B066-F41E-2023C6D513C4}"/>
              </a:ext>
            </a:extLst>
          </p:cNvPr>
          <p:cNvSpPr txBox="1"/>
          <p:nvPr/>
        </p:nvSpPr>
        <p:spPr>
          <a:xfrm>
            <a:off x="6096000" y="0"/>
            <a:ext cx="600750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transfermoney.addActionListener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(e -&gt;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now_account.isEmpty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())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m = </a:t>
            </a:r>
            <a:r>
              <a:rPr lang="en-US" altLang="zh-CN" sz="14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0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give_to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try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temp =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input.getText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().trim().split(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"\\s+"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, </a:t>
            </a:r>
            <a:r>
              <a:rPr lang="en-US" altLang="zh-CN" sz="14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2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give_to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= temp[</a:t>
            </a:r>
            <a:r>
              <a:rPr lang="en-US" altLang="zh-CN" sz="14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0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];</a:t>
            </a:r>
          </a:p>
          <a:p>
            <a:pPr marR="0" algn="l" rtl="0"/>
            <a:r>
              <a:rPr lang="fr-FR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m = </a:t>
            </a:r>
            <a:r>
              <a:rPr lang="fr-FR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Double</a:t>
            </a:r>
            <a:r>
              <a:rPr lang="fr-FR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.parseDouble(temp[</a:t>
            </a:r>
            <a:r>
              <a:rPr lang="fr-FR" altLang="zh-CN" sz="14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1</a:t>
            </a:r>
            <a:r>
              <a:rPr lang="fr-FR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]);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(m &lt; </a:t>
            </a:r>
            <a:r>
              <a:rPr lang="en-US" altLang="zh-CN" sz="1400" b="0" i="0" u="none" strike="noStrike" baseline="0" dirty="0">
                <a:solidFill>
                  <a:srgbClr val="DA5A4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0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NumberFormatException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NumberFormatException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e1) {</a:t>
            </a:r>
          </a:p>
          <a:p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result.setText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请输入正确的金额</a:t>
            </a:r>
            <a:r>
              <a:rPr lang="en-US" altLang="zh-CN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e1)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result.setText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请输入正确的格式：“名称 金额”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try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bank.transfer_money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now_account.get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(),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give_to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, m);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result.setText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转账成功，当前余额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: "</a:t>
            </a:r>
            <a:r>
              <a:rPr lang="zh-CN" altLang="en-US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+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now_account.get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().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getmoey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i="0" u="none" strike="noStrike" baseline="0" dirty="0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e1)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result.setText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(e1.getMessage());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});</a:t>
            </a:r>
          </a:p>
          <a:p>
            <a:pPr marR="0" algn="just" rtl="0"/>
            <a:endParaRPr lang="en-US" altLang="zh-CN" sz="1400" b="0" i="0" u="none" strike="noStrike" kern="100" baseline="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62664B-898C-5DE0-AEEA-8C69DF443AED}"/>
              </a:ext>
            </a:extLst>
          </p:cNvPr>
          <p:cNvSpPr txBox="1"/>
          <p:nvPr/>
        </p:nvSpPr>
        <p:spPr>
          <a:xfrm>
            <a:off x="0" y="0"/>
            <a:ext cx="60959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login.addActionListener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(e -&gt;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try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now_account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bank.login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account_name.getText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(),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pwd.getText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i="0" u="none" strike="noStrike" baseline="0" dirty="0" err="1">
                <a:solidFill>
                  <a:srgbClr val="C85ADA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AccessDeniedException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e1)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result.setText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(e1.getMessage());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if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(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now_account.isPresent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())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logoutinfo.setText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"welcome, 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+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now_account.get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().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getname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result.setText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登录成功，请选择操作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account_name.setText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pwd.setText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northPanel.remove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loginPanel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northPanel.add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logoutpanel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northPanel.revalidate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northPanel.repaint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 </a:t>
            </a:r>
            <a:r>
              <a:rPr lang="en-US" altLang="zh-CN" sz="1400" b="0" i="0" u="none" strike="noStrike" baseline="0" dirty="0">
                <a:solidFill>
                  <a:srgbClr val="6D95CC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{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400" b="0" i="0" u="none" strike="noStrike" baseline="0" dirty="0" err="1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result.setText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(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zh-CN" altLang="en-US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用户名或密码错误</a:t>
            </a:r>
            <a:r>
              <a:rPr lang="en-US" altLang="zh-CN" sz="1400" b="0" i="0" u="none" strike="noStrike" baseline="0" dirty="0">
                <a:solidFill>
                  <a:srgbClr val="77C97B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"</a:t>
            </a:r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400" b="0" i="0" u="none" strike="noStrike" baseline="0" dirty="0">
                <a:solidFill>
                  <a:srgbClr val="BEB8B0"/>
                </a:solidFill>
                <a:latin typeface="Roboto Mono" panose="00000009000000000000" pitchFamily="49" charset="0"/>
                <a:ea typeface="宋体" panose="02010600030101010101" pitchFamily="2" charset="-122"/>
              </a:rPr>
              <a:t>});</a:t>
            </a:r>
          </a:p>
          <a:p>
            <a:pPr marR="0" algn="just" rtl="0"/>
            <a:endParaRPr lang="en-US" altLang="zh-CN" sz="1400" b="0" i="0" u="none" strike="noStrike" kern="100" baseline="0" dirty="0"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pic>
        <p:nvPicPr>
          <p:cNvPr id="2" name="2023-05-26_15-53-16">
            <a:hlinkClick r:id="" action="ppaction://media"/>
            <a:extLst>
              <a:ext uri="{FF2B5EF4-FFF2-40B4-BE49-F238E27FC236}">
                <a16:creationId xmlns:a16="http://schemas.microsoft.com/office/drawing/2014/main" id="{40DC5FE1-70FA-90A1-ADD5-D1350629B1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0603" y="4691139"/>
            <a:ext cx="4894518" cy="206062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0AC2F07-7E6F-7AE1-6892-9B04E679BE82}"/>
              </a:ext>
            </a:extLst>
          </p:cNvPr>
          <p:cNvCxnSpPr>
            <a:cxnSpLocks/>
          </p:cNvCxnSpPr>
          <p:nvPr/>
        </p:nvCxnSpPr>
        <p:spPr>
          <a:xfrm>
            <a:off x="6096000" y="-108155"/>
            <a:ext cx="0" cy="696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DDCA3C8-2F2A-AB7B-D570-FE1350F76D71}"/>
              </a:ext>
            </a:extLst>
          </p:cNvPr>
          <p:cNvSpPr txBox="1"/>
          <p:nvPr/>
        </p:nvSpPr>
        <p:spPr>
          <a:xfrm>
            <a:off x="9482604" y="648866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lxl66566/my-college-files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6019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5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660</Words>
  <Application>Microsoft Office PowerPoint</Application>
  <PresentationFormat>宽屏</PresentationFormat>
  <Paragraphs>92</Paragraphs>
  <Slides>3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Consolas</vt:lpstr>
      <vt:lpstr>Roboto Mono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xuanle</dc:creator>
  <cp:lastModifiedBy>liu xuanle</cp:lastModifiedBy>
  <cp:revision>12</cp:revision>
  <dcterms:created xsi:type="dcterms:W3CDTF">2023-05-26T06:17:30Z</dcterms:created>
  <dcterms:modified xsi:type="dcterms:W3CDTF">2023-05-26T08:14:16Z</dcterms:modified>
</cp:coreProperties>
</file>