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7EA87-112F-1AAC-9CFC-F4540314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93341-727A-FA16-3BC2-A69A8B03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5125F-1527-32A1-41DB-584FB97A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FFEF0-98B1-CF74-B751-DE1DC905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0A00F-1E1E-EA91-0FEF-A8CA74C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9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E68FC-0286-A1D1-43F4-78121C8D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9BD53-3E11-759E-B9F9-A2689D8A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E28DA-254E-EA8A-F20B-B6CE352A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89CF5-0A32-5289-79D9-DD5303E6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92190-2AE6-CA29-DA38-5045A84D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5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08F4C-DEED-0BF5-465B-7073E3C22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E80155-8A68-A08C-40D7-E613083CD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F65FE-8F59-F645-8092-A1EC3BE6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FED7-167D-9716-AAB6-CA1F2D0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C23CC-C05F-7ADB-A4D3-7A5BF0EC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3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FA5A-FB00-F09A-FB75-180FCD21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7CD53-62BE-A636-FDF5-EBA1A76D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F9EE6-F61C-3ADF-8BAD-2B9EF86F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D84E8-AC98-8C8B-9DBC-2F349C20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6B77-5F25-4E84-9ADC-73442FF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82A6A-2066-BEE1-7878-53E0CE19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272D2-32B7-4561-674D-6F7CB838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C7D49-4270-DE7F-7F01-03955F41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B7EE2-D579-14FA-4331-0A55F895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99664-FB7D-6D4B-D66A-722DA64B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82B5-94D9-598D-A8E1-4B6BC312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F8703-D294-BB89-7429-BB88AEC6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BEC3D-3B60-3839-2E11-DB0F32E1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54210-678B-E17E-E829-81AEA0B1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F6643-40CA-8394-968E-FBA8BBE1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9CF00-9806-8EDF-A9A3-6ED68C63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2F68-0BC0-777F-0137-12173919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C58EE-FE46-5C9F-8F4F-576F10A9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F9AB6-388B-1308-4A21-F9830CA8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77CB4-C973-11C2-22BB-03EF2EB8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08976-F168-704C-C744-D8192ACD8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6F8C26-561A-F184-0036-B5A0098B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7A8AEC-A85A-515F-A6F4-4933F5DD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E5C5D-A68E-0D15-6C0A-228AB7B9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4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64296-7740-A6CF-C37A-8B7219AF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401F1A-3915-4EA1-DB0C-392402EE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3266BB-606E-85E3-31C4-DC2A889E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854582-B82E-842C-C928-F56E2FB8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04C05-8543-2D97-16C2-191B4E6F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61C01C-6945-8269-1543-75C1BC54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0C740-A272-9B90-370C-9C879270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26DB-FC8B-0BC2-4FD7-0AFA50F2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935CF-887E-7442-E981-62466558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2AD70-7469-96E3-6415-203EF915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EABBD-A623-3870-E262-EF1A777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A50E8-BB4A-F17D-A5D7-47EF9AE0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8471F-E5B0-C140-2985-E7121E47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2398-E3CE-972D-7F60-61C7422F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CD59AE-3063-C455-F047-5162FB6C5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F2157-8710-1E92-7DAD-D27933F7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7F4B6-25AA-50BC-2AF7-45B959DC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568-9466-A4C1-765A-9EBC4E9C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87020-749E-A974-A220-B2818FC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00045-75DF-4549-EFB5-CA569E10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57B68-1C0A-8186-DEBB-7C2ACB18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9361-BF02-9D6A-D292-E6C5932D6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949E-953F-4EF1-9911-DE112AD56D41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9AEB5-A825-5B04-0DFD-FC3E991DF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EA6E6-9EB8-8CFD-17BE-8CB219E43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DAAC5-910B-B26F-4299-533A4ED30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转型与交换学生思路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E20C7F-C76F-AEA5-66A6-1BC0134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1652" y="6105832"/>
            <a:ext cx="7197213" cy="1186758"/>
          </a:xfrm>
        </p:spPr>
        <p:txBody>
          <a:bodyPr/>
          <a:lstStyle/>
          <a:p>
            <a:r>
              <a:rPr lang="en-US" altLang="zh-CN" dirty="0"/>
              <a:t>20230417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36A2B9-F137-CDB5-3C0A-B99B4F62F534}"/>
              </a:ext>
            </a:extLst>
          </p:cNvPr>
          <p:cNvSpPr txBox="1"/>
          <p:nvPr/>
        </p:nvSpPr>
        <p:spPr>
          <a:xfrm>
            <a:off x="383458" y="0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"A"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test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list[]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向上转型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].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Error: The method </a:t>
            </a:r>
            <a:r>
              <a:rPr lang="en-US" altLang="zh-CN" sz="1800" b="0" i="0" u="none" strike="noStrike" baseline="0" dirty="0" err="1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is undefined for the type A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 = 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向下转型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b.runb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Success, print “B”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CB4614-5778-58DB-DC02-BE661DCEA5C8}"/>
              </a:ext>
            </a:extLst>
          </p:cNvPr>
          <p:cNvSpPr txBox="1"/>
          <p:nvPr/>
        </p:nvSpPr>
        <p:spPr>
          <a:xfrm>
            <a:off x="8091949" y="10422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转型复习</a:t>
            </a:r>
          </a:p>
        </p:txBody>
      </p:sp>
    </p:spTree>
    <p:extLst>
      <p:ext uri="{BB962C8B-B14F-4D97-AF65-F5344CB8AC3E}">
        <p14:creationId xmlns:p14="http://schemas.microsoft.com/office/powerpoint/2010/main" val="30197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85478E-4EA4-5490-E2D3-AC61ADF5E6B9}"/>
              </a:ext>
            </a:extLst>
          </p:cNvPr>
          <p:cNvSpPr txBox="1"/>
          <p:nvPr/>
        </p:nvSpPr>
        <p:spPr>
          <a:xfrm>
            <a:off x="0" y="0"/>
            <a:ext cx="54569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gradeDemo.java: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输入班号进行操作，输入 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 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退出：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id =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id.equalsIgnoreCase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"N"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map.get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(id);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未找到班级，请重新输入：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choosed.run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instanceof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 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不是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班级，不进行学生交换询问</a:t>
            </a:r>
            <a:endParaRPr lang="zh-CN" altLang="en-US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ask_change_stu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((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  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向下转型</a:t>
            </a:r>
            <a:endParaRPr lang="zh-CN" altLang="en-US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B0591F-9A4F-385E-7D58-133F12CAA604}"/>
              </a:ext>
            </a:extLst>
          </p:cNvPr>
          <p:cNvSpPr txBox="1"/>
          <p:nvPr/>
        </p:nvSpPr>
        <p:spPr>
          <a:xfrm>
            <a:off x="5643713" y="186813"/>
            <a:ext cx="64794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ask_change_stu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是否交换学生？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(Y/N)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temp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temp.equalsIgnoreCase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"Y"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s1,s2,s3;</a:t>
            </a:r>
          </a:p>
          <a:p>
            <a:pPr marR="0" algn="l" rtl="0"/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几个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while(true)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是为了循环输入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请输入转出学生学号：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s1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未找到学生，请重新输入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8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0F59A7-74FE-83C9-CA5F-0A65033500D2}"/>
              </a:ext>
            </a:extLst>
          </p:cNvPr>
          <p:cNvSpPr txBox="1"/>
          <p:nvPr/>
        </p:nvSpPr>
        <p:spPr>
          <a:xfrm>
            <a:off x="0" y="0"/>
            <a:ext cx="828944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请输入转入学生所在班号：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s2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map.containsKey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未找到班级，请重新输入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(s2.equals(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不能转入自己，请重新输入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try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choosed.exchangestu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(s1, s3, 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e.getMessage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8852FC-8AFF-29FD-8F3A-D6FF6CC1CB33}"/>
              </a:ext>
            </a:extLst>
          </p:cNvPr>
          <p:cNvSpPr txBox="1"/>
          <p:nvPr/>
        </p:nvSpPr>
        <p:spPr>
          <a:xfrm>
            <a:off x="0" y="0"/>
            <a:ext cx="1149161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VIP_gradeMath.java: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判断班级内是否含有学生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sno.indexOf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!= -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add_stu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student_number,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student_grade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添加学生，底层实现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sno.add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grade.add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student_grade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移动学生（包含检测，添加与删除）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index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sno.indexOf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 == -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班级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无此学生。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to_gm.add_stu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grade.remove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sno.remove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交换成功后打印信息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学生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s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已交换到班级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，此班级学生学号：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sno.forEach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(s1 -&gt;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2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E40E27-D0B1-1C1B-AE43-3B68B8280BF2}"/>
              </a:ext>
            </a:extLst>
          </p:cNvPr>
          <p:cNvSpPr txBox="1"/>
          <p:nvPr/>
        </p:nvSpPr>
        <p:spPr>
          <a:xfrm>
            <a:off x="3828191" y="12978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469A10-A559-4BC3-550A-668865F2DA77}"/>
              </a:ext>
            </a:extLst>
          </p:cNvPr>
          <p:cNvSpPr txBox="1"/>
          <p:nvPr/>
        </p:nvSpPr>
        <p:spPr>
          <a:xfrm>
            <a:off x="0" y="0"/>
            <a:ext cx="122520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exchangestu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from_number,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to_number,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交换学生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,to_number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e.getMessage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69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923</Words>
  <Application>Microsoft Office PowerPoint</Application>
  <PresentationFormat>宽屏</PresentationFormat>
  <Paragraphs>120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Times New Roman</vt:lpstr>
      <vt:lpstr>Office 主题​​</vt:lpstr>
      <vt:lpstr>JAVA 转型与交换学生思路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转型与交换学生思路</dc:title>
  <dc:creator>liu xuanle</dc:creator>
  <cp:lastModifiedBy>liu xuanle</cp:lastModifiedBy>
  <cp:revision>1</cp:revision>
  <dcterms:created xsi:type="dcterms:W3CDTF">2023-04-14T15:11:19Z</dcterms:created>
  <dcterms:modified xsi:type="dcterms:W3CDTF">2023-04-14T15:49:39Z</dcterms:modified>
</cp:coreProperties>
</file>