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280A9-25F2-C8AE-ED1D-A39857994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79CDAD-5805-089B-3ADA-C6A1B0620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357CE-EF0E-CB6B-9BAD-1B96D416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7017-34F4-4BA6-B1DD-E9073E1B8557}" type="datetimeFigureOut">
              <a:rPr lang="zh-CN" altLang="en-US" smtClean="0"/>
              <a:t>2024.01.09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31243-468B-34EA-75E1-09166D83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FEB36-9ECE-9137-1C69-F6E22BDE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A0F7-4AF3-405D-A019-48E9BA0B8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83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3202D-9428-1CA7-0BF2-4F6D4C4F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361921-F7AC-2745-0CB7-6968CFCC0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F2F74-2FE3-24D4-287F-18EF520E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7017-34F4-4BA6-B1DD-E9073E1B8557}" type="datetimeFigureOut">
              <a:rPr lang="zh-CN" altLang="en-US" smtClean="0"/>
              <a:t>2024.01.09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FFAC4-3351-741A-F372-D20EF1C0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3CD2E-44A9-D615-30FD-D7F22F1D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A0F7-4AF3-405D-A019-48E9BA0B8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18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42A8CA-AEDB-D0AE-27A4-47853AD6E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5F9E87-FE2A-AB2D-BAC9-151D703AE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50FC2-2BA0-7C56-F944-A8C3A587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7017-34F4-4BA6-B1DD-E9073E1B8557}" type="datetimeFigureOut">
              <a:rPr lang="zh-CN" altLang="en-US" smtClean="0"/>
              <a:t>2024.01.09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BD848-89C6-CE93-61B0-EE5D5FBA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E1E71-E8B7-40EF-C8B3-4B59A9B7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A0F7-4AF3-405D-A019-48E9BA0B8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13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15ACA-AE8E-B809-23CC-36736553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91951-0539-7169-44BC-10DCBE1B5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CA14D-A17E-B29D-8410-5E4DA0F0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7017-34F4-4BA6-B1DD-E9073E1B8557}" type="datetimeFigureOut">
              <a:rPr lang="zh-CN" altLang="en-US" smtClean="0"/>
              <a:t>2024.01.09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AA059-F01C-4A07-C453-72A14C7F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3C620-925F-4117-A220-7EFBDE76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A0F7-4AF3-405D-A019-48E9BA0B8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66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A74F5-D99B-70F0-DDFA-F55EB651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3E164B-1AE1-5E52-0577-43593843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C2AC0-0599-8060-3AC2-8AEBBECD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7017-34F4-4BA6-B1DD-E9073E1B8557}" type="datetimeFigureOut">
              <a:rPr lang="zh-CN" altLang="en-US" smtClean="0"/>
              <a:t>2024.01.09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1902DC-ADFE-DE9D-1062-04B99CE6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3961E7-E171-5561-5DE5-095D2296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A0F7-4AF3-405D-A019-48E9BA0B8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49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9493B-091E-962F-492E-6BE480AB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C34B28-C1BC-9128-A4F4-B70A5CE9A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3AE790-AFAB-2DD4-135C-E79E38D2F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3B7E00-1683-28D9-ABD9-2260E5CC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7017-34F4-4BA6-B1DD-E9073E1B8557}" type="datetimeFigureOut">
              <a:rPr lang="zh-CN" altLang="en-US" smtClean="0"/>
              <a:t>2024.01.09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80ED79-8EC3-E603-4FB8-63E2E0B7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5AAF49-585A-5C44-4F34-E53D6E5A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A0F7-4AF3-405D-A019-48E9BA0B8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6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E4FA1-C6B8-8623-B18B-53DED1AD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88AB17-D091-BE5F-A7DB-F281075D6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BFD0A1-607F-18BF-A6FC-80B9BD502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19634D-0123-3B04-3F5B-626CBB025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5ACA21-8191-D8C1-F00D-23FCDDAB0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3CBA2C-7E3D-759B-5954-65608E14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7017-34F4-4BA6-B1DD-E9073E1B8557}" type="datetimeFigureOut">
              <a:rPr lang="zh-CN" altLang="en-US" smtClean="0"/>
              <a:t>2024.01.09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E96289-BF6C-3082-8E13-864F207F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941960-66F1-24BD-99DF-A6ED7B0A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A0F7-4AF3-405D-A019-48E9BA0B8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84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82FF8-83D7-F73F-F537-9A85C181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89AC7B-021C-890D-21AA-A52F1DE6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7017-34F4-4BA6-B1DD-E9073E1B8557}" type="datetimeFigureOut">
              <a:rPr lang="zh-CN" altLang="en-US" smtClean="0"/>
              <a:t>2024.01.09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075D98-6FF3-0041-D149-6754FE81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C99A5E-628A-C643-484C-17F997DC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A0F7-4AF3-405D-A019-48E9BA0B8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775D79-3DCA-826A-ED20-CAB9FA72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7017-34F4-4BA6-B1DD-E9073E1B8557}" type="datetimeFigureOut">
              <a:rPr lang="zh-CN" altLang="en-US" smtClean="0"/>
              <a:t>2024.01.09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C375E9-B767-6EC6-3165-92065E63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991D11-33C6-CC32-F9BE-FCAB6D73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A0F7-4AF3-405D-A019-48E9BA0B8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47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6C6BD-673C-6D29-F4E7-F8F37C19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B30BA-A0CF-B8DF-6B43-4D67ACC8C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679CBF-E2C3-7612-2363-167AA222D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5CAE3-2ED3-71EE-B21A-2E29092E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7017-34F4-4BA6-B1DD-E9073E1B8557}" type="datetimeFigureOut">
              <a:rPr lang="zh-CN" altLang="en-US" smtClean="0"/>
              <a:t>2024.01.09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71CD84-F004-68E7-3A30-43C71318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C43CC-1E40-4CD3-2FDF-A70286A3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A0F7-4AF3-405D-A019-48E9BA0B8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70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78CCD-20B5-3823-318E-761182A3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E9EA08-25B4-BC66-C658-7747F6605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B612B3-7461-BBEF-56DE-2E896F584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F8E23C-6D0A-F26E-2BDE-F02D2412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C7017-34F4-4BA6-B1DD-E9073E1B8557}" type="datetimeFigureOut">
              <a:rPr lang="zh-CN" altLang="en-US" smtClean="0"/>
              <a:t>2024.01.09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B75844-AEF9-69E9-C0BB-7C793BCD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5B34BF-85F3-48F8-D5EA-9B0C162B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A0F7-4AF3-405D-A019-48E9BA0B8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6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A3D869-A35D-DBD7-0C26-D736F59E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1910B3-ED82-F474-B161-42C23CAD3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26673-9786-82E9-F6FA-5B9759E3B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C7017-34F4-4BA6-B1DD-E9073E1B8557}" type="datetimeFigureOut">
              <a:rPr lang="zh-CN" altLang="en-US" smtClean="0"/>
              <a:t>2024.01.09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E4282-112C-A540-49E6-02E0BFA04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2C9A6-34C9-FB59-1A1D-83EE1B254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0A0F7-4AF3-405D-A019-48E9BA0B8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07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701A71C-AFA2-F598-2BD2-586DD44C9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35" y="63737"/>
            <a:ext cx="8268929" cy="673052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0315C60-1AF3-2381-79EA-39B0B0851AB3}"/>
              </a:ext>
            </a:extLst>
          </p:cNvPr>
          <p:cNvCxnSpPr>
            <a:cxnSpLocks/>
          </p:cNvCxnSpPr>
          <p:nvPr/>
        </p:nvCxnSpPr>
        <p:spPr>
          <a:xfrm flipV="1">
            <a:off x="2585884" y="5673214"/>
            <a:ext cx="3146322" cy="983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BC79320-C806-36E6-8834-E667E2448075}"/>
              </a:ext>
            </a:extLst>
          </p:cNvPr>
          <p:cNvSpPr/>
          <p:nvPr/>
        </p:nvSpPr>
        <p:spPr>
          <a:xfrm>
            <a:off x="1961536" y="5476571"/>
            <a:ext cx="840658" cy="39328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CEE759-88D4-B4B9-C8B9-A0E644903CB4}"/>
              </a:ext>
            </a:extLst>
          </p:cNvPr>
          <p:cNvSpPr/>
          <p:nvPr/>
        </p:nvSpPr>
        <p:spPr>
          <a:xfrm>
            <a:off x="2445774" y="4132554"/>
            <a:ext cx="619431" cy="25896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rgbClr val="FF0000">
                <a:alpha val="94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R1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827C628-DA08-455C-8E05-DDCB3F776AE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233148" y="4241243"/>
            <a:ext cx="212626" cy="207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FE783A8-8E97-C6A7-322B-F86A276B9B8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065205" y="4262038"/>
            <a:ext cx="572726" cy="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6A78251-A7B9-D668-5160-AF04C8E01C63}"/>
              </a:ext>
            </a:extLst>
          </p:cNvPr>
          <p:cNvCxnSpPr>
            <a:cxnSpLocks/>
          </p:cNvCxnSpPr>
          <p:nvPr/>
        </p:nvCxnSpPr>
        <p:spPr>
          <a:xfrm>
            <a:off x="3630560" y="3584249"/>
            <a:ext cx="1" cy="69761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右 20">
            <a:extLst>
              <a:ext uri="{FF2B5EF4-FFF2-40B4-BE49-F238E27FC236}">
                <a16:creationId xmlns:a16="http://schemas.microsoft.com/office/drawing/2014/main" id="{F7CEBD00-3518-A151-4A0F-B4C52091064B}"/>
              </a:ext>
            </a:extLst>
          </p:cNvPr>
          <p:cNvSpPr/>
          <p:nvPr/>
        </p:nvSpPr>
        <p:spPr>
          <a:xfrm flipH="1">
            <a:off x="3008668" y="3379838"/>
            <a:ext cx="479324" cy="3920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D1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F8C802F-24D3-4CB8-3B76-31D1D9DA0E46}"/>
              </a:ext>
            </a:extLst>
          </p:cNvPr>
          <p:cNvCxnSpPr>
            <a:cxnSpLocks/>
          </p:cNvCxnSpPr>
          <p:nvPr/>
        </p:nvCxnSpPr>
        <p:spPr>
          <a:xfrm>
            <a:off x="2934924" y="3198375"/>
            <a:ext cx="2459" cy="38587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185FBA5-F7C3-7AA8-7F29-CE3928DCA096}"/>
              </a:ext>
            </a:extLst>
          </p:cNvPr>
          <p:cNvCxnSpPr>
            <a:cxnSpLocks/>
          </p:cNvCxnSpPr>
          <p:nvPr/>
        </p:nvCxnSpPr>
        <p:spPr>
          <a:xfrm flipH="1">
            <a:off x="2934923" y="3218750"/>
            <a:ext cx="1406018" cy="1171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175E9075-CBE2-EC96-15E7-BE70FF2A747B}"/>
              </a:ext>
            </a:extLst>
          </p:cNvPr>
          <p:cNvSpPr/>
          <p:nvPr/>
        </p:nvSpPr>
        <p:spPr>
          <a:xfrm>
            <a:off x="4340941" y="3170648"/>
            <a:ext cx="1034845" cy="1111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LM353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3845CDB-07E4-592F-5148-7D42AAC4414B}"/>
              </a:ext>
            </a:extLst>
          </p:cNvPr>
          <p:cNvCxnSpPr>
            <a:cxnSpLocks/>
          </p:cNvCxnSpPr>
          <p:nvPr/>
        </p:nvCxnSpPr>
        <p:spPr>
          <a:xfrm>
            <a:off x="4338483" y="4241243"/>
            <a:ext cx="2459" cy="38587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8E73F9D-85F5-930C-51AB-E901007FFA41}"/>
              </a:ext>
            </a:extLst>
          </p:cNvPr>
          <p:cNvCxnSpPr>
            <a:cxnSpLocks/>
          </p:cNvCxnSpPr>
          <p:nvPr/>
        </p:nvCxnSpPr>
        <p:spPr>
          <a:xfrm flipH="1">
            <a:off x="3982065" y="3911470"/>
            <a:ext cx="356418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BB83E8E8-B7E1-2FF2-2ECF-72D108B4E715}"/>
              </a:ext>
            </a:extLst>
          </p:cNvPr>
          <p:cNvSpPr/>
          <p:nvPr/>
        </p:nvSpPr>
        <p:spPr>
          <a:xfrm>
            <a:off x="3849333" y="4117945"/>
            <a:ext cx="263010" cy="62500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rgbClr val="FF0000">
                <a:alpha val="94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FF0000"/>
                </a:solidFill>
              </a:rPr>
              <a:t>5.1K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6011765-5D9B-762E-0CF5-BCA705A74EE7}"/>
              </a:ext>
            </a:extLst>
          </p:cNvPr>
          <p:cNvCxnSpPr>
            <a:cxnSpLocks/>
          </p:cNvCxnSpPr>
          <p:nvPr/>
        </p:nvCxnSpPr>
        <p:spPr>
          <a:xfrm flipH="1">
            <a:off x="3996820" y="3911470"/>
            <a:ext cx="2458" cy="20647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85CDDAF-C5D0-D352-3B68-279AA11D26C5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3980838" y="4742948"/>
            <a:ext cx="0" cy="93026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881D518-C0CB-9CC6-03F0-9621796B21D4}"/>
              </a:ext>
            </a:extLst>
          </p:cNvPr>
          <p:cNvCxnSpPr>
            <a:cxnSpLocks/>
          </p:cNvCxnSpPr>
          <p:nvPr/>
        </p:nvCxnSpPr>
        <p:spPr>
          <a:xfrm flipH="1">
            <a:off x="3487992" y="3575878"/>
            <a:ext cx="832055" cy="837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447F785-25F8-BF23-AC9B-022C581098C2}"/>
              </a:ext>
            </a:extLst>
          </p:cNvPr>
          <p:cNvSpPr/>
          <p:nvPr/>
        </p:nvSpPr>
        <p:spPr>
          <a:xfrm>
            <a:off x="3849333" y="2718547"/>
            <a:ext cx="263010" cy="62500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rgbClr val="FF0000">
                <a:alpha val="94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R3</a:t>
            </a: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38E7D7B-7C34-43EF-18A5-2175B4BACE32}"/>
              </a:ext>
            </a:extLst>
          </p:cNvPr>
          <p:cNvCxnSpPr>
            <a:cxnSpLocks/>
          </p:cNvCxnSpPr>
          <p:nvPr/>
        </p:nvCxnSpPr>
        <p:spPr>
          <a:xfrm flipH="1">
            <a:off x="3983310" y="3333115"/>
            <a:ext cx="2458" cy="20647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5ACB57C-FF8A-2502-0D81-44C88D45704D}"/>
              </a:ext>
            </a:extLst>
          </p:cNvPr>
          <p:cNvCxnSpPr>
            <a:cxnSpLocks/>
          </p:cNvCxnSpPr>
          <p:nvPr/>
        </p:nvCxnSpPr>
        <p:spPr>
          <a:xfrm>
            <a:off x="3631185" y="2862880"/>
            <a:ext cx="2459" cy="38587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箭头: 上 58">
            <a:extLst>
              <a:ext uri="{FF2B5EF4-FFF2-40B4-BE49-F238E27FC236}">
                <a16:creationId xmlns:a16="http://schemas.microsoft.com/office/drawing/2014/main" id="{1999FA02-CE63-28B6-6502-B6F469EC10DC}"/>
              </a:ext>
            </a:extLst>
          </p:cNvPr>
          <p:cNvSpPr/>
          <p:nvPr/>
        </p:nvSpPr>
        <p:spPr>
          <a:xfrm>
            <a:off x="3395811" y="2558329"/>
            <a:ext cx="484241" cy="45243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D2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59A7542-FB33-CAA7-F0D3-3CCCB1F011BD}"/>
              </a:ext>
            </a:extLst>
          </p:cNvPr>
          <p:cNvCxnSpPr>
            <a:cxnSpLocks/>
          </p:cNvCxnSpPr>
          <p:nvPr/>
        </p:nvCxnSpPr>
        <p:spPr>
          <a:xfrm flipH="1">
            <a:off x="3630561" y="2537740"/>
            <a:ext cx="366259" cy="1398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5DB73F9-665A-8455-72E7-5B1964043E2E}"/>
              </a:ext>
            </a:extLst>
          </p:cNvPr>
          <p:cNvCxnSpPr>
            <a:cxnSpLocks/>
          </p:cNvCxnSpPr>
          <p:nvPr/>
        </p:nvCxnSpPr>
        <p:spPr>
          <a:xfrm>
            <a:off x="3977781" y="1538006"/>
            <a:ext cx="1" cy="119637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D3910E08-88A8-B50E-AECA-2FE3AF05F4FB}"/>
              </a:ext>
            </a:extLst>
          </p:cNvPr>
          <p:cNvSpPr/>
          <p:nvPr/>
        </p:nvSpPr>
        <p:spPr>
          <a:xfrm>
            <a:off x="4846110" y="1358223"/>
            <a:ext cx="619431" cy="25896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rgbClr val="FF0000">
                <a:alpha val="94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R4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521E10D-7FE3-A873-7096-90657B46454D}"/>
              </a:ext>
            </a:extLst>
          </p:cNvPr>
          <p:cNvCxnSpPr>
            <a:cxnSpLocks/>
          </p:cNvCxnSpPr>
          <p:nvPr/>
        </p:nvCxnSpPr>
        <p:spPr>
          <a:xfrm flipH="1">
            <a:off x="3954131" y="1510991"/>
            <a:ext cx="891978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46D5EB85-EDAB-45B6-8FC4-8B654028A00F}"/>
              </a:ext>
            </a:extLst>
          </p:cNvPr>
          <p:cNvCxnSpPr>
            <a:cxnSpLocks/>
          </p:cNvCxnSpPr>
          <p:nvPr/>
        </p:nvCxnSpPr>
        <p:spPr>
          <a:xfrm flipH="1">
            <a:off x="5487962" y="1474698"/>
            <a:ext cx="244244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1B87D489-E06C-D211-65B6-2ECD5A427BF9}"/>
              </a:ext>
            </a:extLst>
          </p:cNvPr>
          <p:cNvCxnSpPr>
            <a:cxnSpLocks/>
          </p:cNvCxnSpPr>
          <p:nvPr/>
        </p:nvCxnSpPr>
        <p:spPr>
          <a:xfrm>
            <a:off x="5732206" y="1474698"/>
            <a:ext cx="0" cy="106304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FCF09E64-95BB-81C0-012C-84FC477E2F75}"/>
              </a:ext>
            </a:extLst>
          </p:cNvPr>
          <p:cNvSpPr/>
          <p:nvPr/>
        </p:nvSpPr>
        <p:spPr>
          <a:xfrm>
            <a:off x="5610084" y="2385762"/>
            <a:ext cx="263010" cy="62500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rgbClr val="FF0000">
                <a:alpha val="94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R6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C8D6B4A1-5D48-7AAC-39AA-1CDF81AB1AF0}"/>
              </a:ext>
            </a:extLst>
          </p:cNvPr>
          <p:cNvCxnSpPr>
            <a:cxnSpLocks/>
          </p:cNvCxnSpPr>
          <p:nvPr/>
        </p:nvCxnSpPr>
        <p:spPr>
          <a:xfrm>
            <a:off x="5377010" y="2832876"/>
            <a:ext cx="2459" cy="38587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E1459BED-D40C-06FC-C5D2-5A09E89E13A8}"/>
              </a:ext>
            </a:extLst>
          </p:cNvPr>
          <p:cNvCxnSpPr>
            <a:cxnSpLocks/>
          </p:cNvCxnSpPr>
          <p:nvPr/>
        </p:nvCxnSpPr>
        <p:spPr>
          <a:xfrm>
            <a:off x="5724812" y="3038865"/>
            <a:ext cx="16777" cy="55480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0A493231-92B3-D183-6BCB-106673747B6E}"/>
              </a:ext>
            </a:extLst>
          </p:cNvPr>
          <p:cNvCxnSpPr>
            <a:cxnSpLocks/>
          </p:cNvCxnSpPr>
          <p:nvPr/>
        </p:nvCxnSpPr>
        <p:spPr>
          <a:xfrm flipH="1">
            <a:off x="5361031" y="3575878"/>
            <a:ext cx="356418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6A1B071E-AE8C-690E-11FB-127C517EF9C4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5732206" y="5088691"/>
            <a:ext cx="994" cy="59435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F4D364D9-0C46-5E19-8DC8-678053A6D7FF}"/>
              </a:ext>
            </a:extLst>
          </p:cNvPr>
          <p:cNvCxnSpPr>
            <a:cxnSpLocks/>
          </p:cNvCxnSpPr>
          <p:nvPr/>
        </p:nvCxnSpPr>
        <p:spPr>
          <a:xfrm flipH="1">
            <a:off x="5385171" y="3898574"/>
            <a:ext cx="356418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箭头: 右弧形 83">
            <a:extLst>
              <a:ext uri="{FF2B5EF4-FFF2-40B4-BE49-F238E27FC236}">
                <a16:creationId xmlns:a16="http://schemas.microsoft.com/office/drawing/2014/main" id="{43AC9990-FBB5-3F4F-60AB-2A47262CA76B}"/>
              </a:ext>
            </a:extLst>
          </p:cNvPr>
          <p:cNvSpPr/>
          <p:nvPr/>
        </p:nvSpPr>
        <p:spPr>
          <a:xfrm>
            <a:off x="5765733" y="1781953"/>
            <a:ext cx="185676" cy="2200111"/>
          </a:xfrm>
          <a:prstGeom prst="curvedLeftArrow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207D0823-A080-380B-17B9-3778B014DA9B}"/>
              </a:ext>
            </a:extLst>
          </p:cNvPr>
          <p:cNvSpPr/>
          <p:nvPr/>
        </p:nvSpPr>
        <p:spPr>
          <a:xfrm>
            <a:off x="5600701" y="4463688"/>
            <a:ext cx="263010" cy="62500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rgbClr val="FF0000">
                <a:alpha val="94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0000"/>
                </a:solidFill>
              </a:rPr>
              <a:t>5.1K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5E8898C-24ED-BCA9-1CD7-FB3DB04C7DB0}"/>
              </a:ext>
            </a:extLst>
          </p:cNvPr>
          <p:cNvCxnSpPr>
            <a:cxnSpLocks/>
          </p:cNvCxnSpPr>
          <p:nvPr/>
        </p:nvCxnSpPr>
        <p:spPr>
          <a:xfrm flipH="1">
            <a:off x="5385171" y="4236411"/>
            <a:ext cx="356418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59F40CD-13CC-43E5-2D1B-6B2987FF6F57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5726559" y="4246243"/>
            <a:ext cx="5647" cy="21744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BE96756B-F903-5B62-14C9-342B15CDEEA7}"/>
              </a:ext>
            </a:extLst>
          </p:cNvPr>
          <p:cNvCxnSpPr>
            <a:cxnSpLocks/>
          </p:cNvCxnSpPr>
          <p:nvPr/>
        </p:nvCxnSpPr>
        <p:spPr>
          <a:xfrm flipH="1">
            <a:off x="5724812" y="3218750"/>
            <a:ext cx="356418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F118BFC8-D4AE-18FB-8A6B-D0C156F8395E}"/>
              </a:ext>
            </a:extLst>
          </p:cNvPr>
          <p:cNvSpPr/>
          <p:nvPr/>
        </p:nvSpPr>
        <p:spPr>
          <a:xfrm>
            <a:off x="5945562" y="3413752"/>
            <a:ext cx="263010" cy="62500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rgbClr val="FF0000">
                <a:alpha val="94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R7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0DE786EE-32EE-3F51-6EED-B9BAEA5EFBCA}"/>
              </a:ext>
            </a:extLst>
          </p:cNvPr>
          <p:cNvCxnSpPr>
            <a:cxnSpLocks/>
          </p:cNvCxnSpPr>
          <p:nvPr/>
        </p:nvCxnSpPr>
        <p:spPr>
          <a:xfrm>
            <a:off x="6099727" y="3211554"/>
            <a:ext cx="5647" cy="21744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E5CEAC1F-2057-44DE-8E5D-2B4A505232E9}"/>
              </a:ext>
            </a:extLst>
          </p:cNvPr>
          <p:cNvCxnSpPr>
            <a:cxnSpLocks/>
          </p:cNvCxnSpPr>
          <p:nvPr/>
        </p:nvCxnSpPr>
        <p:spPr>
          <a:xfrm>
            <a:off x="6090351" y="4016311"/>
            <a:ext cx="5647" cy="21744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80F06AA3-2241-616C-46F6-4850888013FA}"/>
              </a:ext>
            </a:extLst>
          </p:cNvPr>
          <p:cNvCxnSpPr>
            <a:cxnSpLocks/>
          </p:cNvCxnSpPr>
          <p:nvPr/>
        </p:nvCxnSpPr>
        <p:spPr>
          <a:xfrm flipH="1">
            <a:off x="6077067" y="4251641"/>
            <a:ext cx="356418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790AB87-80BB-8D92-B200-1BA4A042A901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6426120" y="3338314"/>
            <a:ext cx="7365" cy="91332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9FC06E20-3596-3D69-BCBD-AE2BCB01DADC}"/>
              </a:ext>
            </a:extLst>
          </p:cNvPr>
          <p:cNvSpPr/>
          <p:nvPr/>
        </p:nvSpPr>
        <p:spPr>
          <a:xfrm>
            <a:off x="6301980" y="2713311"/>
            <a:ext cx="263010" cy="62500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rgbClr val="FF0000">
                <a:alpha val="94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R9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869CABC1-7331-BB1C-C840-631D74615B71}"/>
              </a:ext>
            </a:extLst>
          </p:cNvPr>
          <p:cNvSpPr/>
          <p:nvPr/>
        </p:nvSpPr>
        <p:spPr>
          <a:xfrm>
            <a:off x="7462297" y="3170647"/>
            <a:ext cx="1034845" cy="1111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LM741</a:t>
            </a: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777A47A0-C8A5-4F5A-BDB9-006F469373B7}"/>
              </a:ext>
            </a:extLst>
          </p:cNvPr>
          <p:cNvCxnSpPr>
            <a:cxnSpLocks/>
          </p:cNvCxnSpPr>
          <p:nvPr/>
        </p:nvCxnSpPr>
        <p:spPr>
          <a:xfrm flipH="1">
            <a:off x="6395876" y="3575878"/>
            <a:ext cx="1066421" cy="837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60F49780-ACA7-AC49-D0B5-B5D6B43A29D9}"/>
              </a:ext>
            </a:extLst>
          </p:cNvPr>
          <p:cNvCxnSpPr>
            <a:cxnSpLocks/>
          </p:cNvCxnSpPr>
          <p:nvPr/>
        </p:nvCxnSpPr>
        <p:spPr>
          <a:xfrm flipH="1">
            <a:off x="6754231" y="3911470"/>
            <a:ext cx="738309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56D78BA-650F-406A-D2DC-6B71CE81E38D}"/>
              </a:ext>
            </a:extLst>
          </p:cNvPr>
          <p:cNvCxnSpPr>
            <a:cxnSpLocks/>
          </p:cNvCxnSpPr>
          <p:nvPr/>
        </p:nvCxnSpPr>
        <p:spPr>
          <a:xfrm>
            <a:off x="6778348" y="3873341"/>
            <a:ext cx="5647" cy="21744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43274B59-31F8-B704-5917-2ABAB42F1A95}"/>
              </a:ext>
            </a:extLst>
          </p:cNvPr>
          <p:cNvSpPr/>
          <p:nvPr/>
        </p:nvSpPr>
        <p:spPr>
          <a:xfrm>
            <a:off x="6660127" y="4128915"/>
            <a:ext cx="263010" cy="62500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rgbClr val="FF0000">
                <a:alpha val="94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R8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0B267393-2FCB-6A01-3DFA-99B7F22FE490}"/>
              </a:ext>
            </a:extLst>
          </p:cNvPr>
          <p:cNvCxnSpPr>
            <a:cxnSpLocks/>
          </p:cNvCxnSpPr>
          <p:nvPr/>
        </p:nvCxnSpPr>
        <p:spPr>
          <a:xfrm>
            <a:off x="6775317" y="4781589"/>
            <a:ext cx="3031" cy="157988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7AE6E351-EAA0-E195-01B4-B37B072551C2}"/>
              </a:ext>
            </a:extLst>
          </p:cNvPr>
          <p:cNvCxnSpPr>
            <a:cxnSpLocks/>
          </p:cNvCxnSpPr>
          <p:nvPr/>
        </p:nvCxnSpPr>
        <p:spPr>
          <a:xfrm>
            <a:off x="6599026" y="2832876"/>
            <a:ext cx="36993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CACD645-4B4D-1295-147E-4B616CE67058}"/>
              </a:ext>
            </a:extLst>
          </p:cNvPr>
          <p:cNvCxnSpPr>
            <a:cxnSpLocks/>
          </p:cNvCxnSpPr>
          <p:nvPr/>
        </p:nvCxnSpPr>
        <p:spPr>
          <a:xfrm>
            <a:off x="6599026" y="2992117"/>
            <a:ext cx="36993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93A7BDE9-01AA-3EFF-1E02-2FA165A5DAED}"/>
              </a:ext>
            </a:extLst>
          </p:cNvPr>
          <p:cNvCxnSpPr>
            <a:cxnSpLocks/>
          </p:cNvCxnSpPr>
          <p:nvPr/>
        </p:nvCxnSpPr>
        <p:spPr>
          <a:xfrm>
            <a:off x="6776832" y="2992117"/>
            <a:ext cx="14800" cy="58794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7CA88360-75A6-9F5A-1E6A-C9305E38146D}"/>
              </a:ext>
            </a:extLst>
          </p:cNvPr>
          <p:cNvCxnSpPr>
            <a:cxnSpLocks/>
            <a:stCxn id="121" idx="3"/>
          </p:cNvCxnSpPr>
          <p:nvPr/>
        </p:nvCxnSpPr>
        <p:spPr>
          <a:xfrm>
            <a:off x="6389846" y="2164619"/>
            <a:ext cx="0" cy="54869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4A59A6A0-CCF8-ADA8-1B65-DFA530E646E8}"/>
              </a:ext>
            </a:extLst>
          </p:cNvPr>
          <p:cNvSpPr/>
          <p:nvPr/>
        </p:nvSpPr>
        <p:spPr>
          <a:xfrm>
            <a:off x="6301979" y="1652491"/>
            <a:ext cx="599995" cy="5999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W1</a:t>
            </a:r>
            <a:endParaRPr lang="zh-CN" altLang="en-US" sz="1200" dirty="0"/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BBAADE33-FAB8-F320-F77F-01C1013A861E}"/>
              </a:ext>
            </a:extLst>
          </p:cNvPr>
          <p:cNvCxnSpPr>
            <a:cxnSpLocks/>
          </p:cNvCxnSpPr>
          <p:nvPr/>
        </p:nvCxnSpPr>
        <p:spPr>
          <a:xfrm>
            <a:off x="6775317" y="2541578"/>
            <a:ext cx="7400" cy="36690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789C46F4-9188-B6B3-6514-1AB4F2C21DA4}"/>
              </a:ext>
            </a:extLst>
          </p:cNvPr>
          <p:cNvCxnSpPr>
            <a:cxnSpLocks/>
          </p:cNvCxnSpPr>
          <p:nvPr/>
        </p:nvCxnSpPr>
        <p:spPr>
          <a:xfrm flipH="1">
            <a:off x="6754231" y="2528244"/>
            <a:ext cx="751165" cy="949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6EE800A6-ECC3-BD7D-568C-EF65838588A7}"/>
              </a:ext>
            </a:extLst>
          </p:cNvPr>
          <p:cNvCxnSpPr>
            <a:cxnSpLocks/>
          </p:cNvCxnSpPr>
          <p:nvPr/>
        </p:nvCxnSpPr>
        <p:spPr>
          <a:xfrm flipH="1">
            <a:off x="6404317" y="1814939"/>
            <a:ext cx="2847838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98354681-C384-F8F4-30B2-1D585774D327}"/>
              </a:ext>
            </a:extLst>
          </p:cNvPr>
          <p:cNvCxnSpPr>
            <a:cxnSpLocks/>
          </p:cNvCxnSpPr>
          <p:nvPr/>
        </p:nvCxnSpPr>
        <p:spPr>
          <a:xfrm>
            <a:off x="7486358" y="1860852"/>
            <a:ext cx="0" cy="68938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BDA24B01-58B8-A11F-DB08-D399EB1A61AC}"/>
              </a:ext>
            </a:extLst>
          </p:cNvPr>
          <p:cNvCxnSpPr>
            <a:cxnSpLocks/>
          </p:cNvCxnSpPr>
          <p:nvPr/>
        </p:nvCxnSpPr>
        <p:spPr>
          <a:xfrm>
            <a:off x="9246332" y="1814939"/>
            <a:ext cx="0" cy="68938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箭头: 右弧形 142">
            <a:extLst>
              <a:ext uri="{FF2B5EF4-FFF2-40B4-BE49-F238E27FC236}">
                <a16:creationId xmlns:a16="http://schemas.microsoft.com/office/drawing/2014/main" id="{4A0769E9-A16A-4704-535E-95A07896EB1C}"/>
              </a:ext>
            </a:extLst>
          </p:cNvPr>
          <p:cNvSpPr/>
          <p:nvPr/>
        </p:nvSpPr>
        <p:spPr>
          <a:xfrm>
            <a:off x="9200783" y="2499311"/>
            <a:ext cx="250262" cy="749443"/>
          </a:xfrm>
          <a:prstGeom prst="curvedLeftArrow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CA223CEF-A248-40C9-29A2-15394636C767}"/>
              </a:ext>
            </a:extLst>
          </p:cNvPr>
          <p:cNvCxnSpPr>
            <a:cxnSpLocks/>
          </p:cNvCxnSpPr>
          <p:nvPr/>
        </p:nvCxnSpPr>
        <p:spPr>
          <a:xfrm>
            <a:off x="8872707" y="2885769"/>
            <a:ext cx="0" cy="68938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A26314B4-B42D-B88E-97E4-A715475E736D}"/>
              </a:ext>
            </a:extLst>
          </p:cNvPr>
          <p:cNvCxnSpPr>
            <a:cxnSpLocks/>
          </p:cNvCxnSpPr>
          <p:nvPr/>
        </p:nvCxnSpPr>
        <p:spPr>
          <a:xfrm flipH="1">
            <a:off x="8497142" y="3584249"/>
            <a:ext cx="356418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E0D1D956-8CE7-70C4-DBD4-F6F3266BC3BA}"/>
              </a:ext>
            </a:extLst>
          </p:cNvPr>
          <p:cNvCxnSpPr>
            <a:cxnSpLocks/>
          </p:cNvCxnSpPr>
          <p:nvPr/>
        </p:nvCxnSpPr>
        <p:spPr>
          <a:xfrm>
            <a:off x="9225206" y="3211554"/>
            <a:ext cx="12042" cy="89845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9B632821-644D-7BB7-C112-48A7AC79F493}"/>
              </a:ext>
            </a:extLst>
          </p:cNvPr>
          <p:cNvCxnSpPr>
            <a:cxnSpLocks/>
          </p:cNvCxnSpPr>
          <p:nvPr/>
        </p:nvCxnSpPr>
        <p:spPr>
          <a:xfrm flipH="1">
            <a:off x="8497142" y="3873341"/>
            <a:ext cx="749190" cy="3812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>
            <a:extLst>
              <a:ext uri="{FF2B5EF4-FFF2-40B4-BE49-F238E27FC236}">
                <a16:creationId xmlns:a16="http://schemas.microsoft.com/office/drawing/2014/main" id="{15818B68-DFEB-9D94-0430-6C15B8DC7476}"/>
              </a:ext>
            </a:extLst>
          </p:cNvPr>
          <p:cNvSpPr/>
          <p:nvPr/>
        </p:nvSpPr>
        <p:spPr>
          <a:xfrm>
            <a:off x="9093701" y="4132554"/>
            <a:ext cx="263010" cy="62500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0">
            <a:solidFill>
              <a:srgbClr val="FF0000">
                <a:alpha val="94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03606E89-CF69-1377-BFD1-47747C1E6B29}"/>
              </a:ext>
            </a:extLst>
          </p:cNvPr>
          <p:cNvCxnSpPr>
            <a:cxnSpLocks/>
          </p:cNvCxnSpPr>
          <p:nvPr/>
        </p:nvCxnSpPr>
        <p:spPr>
          <a:xfrm flipH="1">
            <a:off x="9225206" y="4719176"/>
            <a:ext cx="9011" cy="89386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54207617-6233-7985-3E86-DADECACF556D}"/>
              </a:ext>
            </a:extLst>
          </p:cNvPr>
          <p:cNvCxnSpPr>
            <a:cxnSpLocks/>
          </p:cNvCxnSpPr>
          <p:nvPr/>
        </p:nvCxnSpPr>
        <p:spPr>
          <a:xfrm>
            <a:off x="9015814" y="5673214"/>
            <a:ext cx="36993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578BDA8A-1A3D-32F0-4086-98523ED769B7}"/>
              </a:ext>
            </a:extLst>
          </p:cNvPr>
          <p:cNvCxnSpPr>
            <a:cxnSpLocks/>
          </p:cNvCxnSpPr>
          <p:nvPr/>
        </p:nvCxnSpPr>
        <p:spPr>
          <a:xfrm>
            <a:off x="9019823" y="5869858"/>
            <a:ext cx="369938" cy="0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A88675B5-F416-50A1-7EAE-25EAAED36D4C}"/>
              </a:ext>
            </a:extLst>
          </p:cNvPr>
          <p:cNvCxnSpPr>
            <a:cxnSpLocks/>
          </p:cNvCxnSpPr>
          <p:nvPr/>
        </p:nvCxnSpPr>
        <p:spPr>
          <a:xfrm>
            <a:off x="9205288" y="5839611"/>
            <a:ext cx="0" cy="538108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B4D2C971-6DF6-203F-0AF4-A502473C6C44}"/>
              </a:ext>
            </a:extLst>
          </p:cNvPr>
          <p:cNvCxnSpPr>
            <a:cxnSpLocks/>
          </p:cNvCxnSpPr>
          <p:nvPr/>
        </p:nvCxnSpPr>
        <p:spPr>
          <a:xfrm flipV="1">
            <a:off x="7801417" y="6365072"/>
            <a:ext cx="1448030" cy="1354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椭圆 159">
            <a:extLst>
              <a:ext uri="{FF2B5EF4-FFF2-40B4-BE49-F238E27FC236}">
                <a16:creationId xmlns:a16="http://schemas.microsoft.com/office/drawing/2014/main" id="{A7B9CBB0-022F-15D2-7E24-6A9999DC4A75}"/>
              </a:ext>
            </a:extLst>
          </p:cNvPr>
          <p:cNvSpPr/>
          <p:nvPr/>
        </p:nvSpPr>
        <p:spPr>
          <a:xfrm>
            <a:off x="7679721" y="4838274"/>
            <a:ext cx="599995" cy="5999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W2</a:t>
            </a:r>
            <a:endParaRPr lang="zh-CN" altLang="en-US" sz="1200" dirty="0"/>
          </a:p>
        </p:txBody>
      </p: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10121DB1-119A-3F64-F180-453320532A0C}"/>
              </a:ext>
            </a:extLst>
          </p:cNvPr>
          <p:cNvCxnSpPr>
            <a:cxnSpLocks/>
          </p:cNvCxnSpPr>
          <p:nvPr/>
        </p:nvCxnSpPr>
        <p:spPr>
          <a:xfrm>
            <a:off x="7834743" y="4588539"/>
            <a:ext cx="2459" cy="38587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箭头: 右弧形 161">
            <a:extLst>
              <a:ext uri="{FF2B5EF4-FFF2-40B4-BE49-F238E27FC236}">
                <a16:creationId xmlns:a16="http://schemas.microsoft.com/office/drawing/2014/main" id="{2DAADB18-9606-2AE3-5F14-296B3C20EC61}"/>
              </a:ext>
            </a:extLst>
          </p:cNvPr>
          <p:cNvSpPr/>
          <p:nvPr/>
        </p:nvSpPr>
        <p:spPr>
          <a:xfrm flipV="1">
            <a:off x="8818156" y="4233756"/>
            <a:ext cx="231724" cy="1070476"/>
          </a:xfrm>
          <a:prstGeom prst="curvedLeftArrow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3" name="箭头: 右弧形 162">
            <a:extLst>
              <a:ext uri="{FF2B5EF4-FFF2-40B4-BE49-F238E27FC236}">
                <a16:creationId xmlns:a16="http://schemas.microsoft.com/office/drawing/2014/main" id="{2C4627FC-71F2-52F8-0936-CB3E45C2ACFD}"/>
              </a:ext>
            </a:extLst>
          </p:cNvPr>
          <p:cNvSpPr/>
          <p:nvPr/>
        </p:nvSpPr>
        <p:spPr>
          <a:xfrm flipH="1" flipV="1">
            <a:off x="6884446" y="3170647"/>
            <a:ext cx="252089" cy="2215208"/>
          </a:xfrm>
          <a:prstGeom prst="curvedLeftArrow">
            <a:avLst/>
          </a:prstGeom>
          <a:ln w="349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6C65EA89-7365-C42C-1C14-0289CD344048}"/>
              </a:ext>
            </a:extLst>
          </p:cNvPr>
          <p:cNvCxnSpPr>
            <a:cxnSpLocks/>
          </p:cNvCxnSpPr>
          <p:nvPr/>
        </p:nvCxnSpPr>
        <p:spPr>
          <a:xfrm flipH="1">
            <a:off x="7123385" y="3211554"/>
            <a:ext cx="356418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01764B51-1F73-5180-C27D-7A1039F0D30C}"/>
              </a:ext>
            </a:extLst>
          </p:cNvPr>
          <p:cNvCxnSpPr>
            <a:cxnSpLocks/>
          </p:cNvCxnSpPr>
          <p:nvPr/>
        </p:nvCxnSpPr>
        <p:spPr>
          <a:xfrm flipH="1">
            <a:off x="8461738" y="4251641"/>
            <a:ext cx="356418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5139A4E0-02F9-B609-BBFF-36F40CA47F7F}"/>
              </a:ext>
            </a:extLst>
          </p:cNvPr>
          <p:cNvCxnSpPr>
            <a:cxnSpLocks/>
          </p:cNvCxnSpPr>
          <p:nvPr/>
        </p:nvCxnSpPr>
        <p:spPr>
          <a:xfrm flipH="1">
            <a:off x="7129940" y="5304232"/>
            <a:ext cx="549781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8CD6368E-A331-74E4-9566-883AC04C1377}"/>
              </a:ext>
            </a:extLst>
          </p:cNvPr>
          <p:cNvCxnSpPr>
            <a:cxnSpLocks/>
            <a:stCxn id="162" idx="0"/>
          </p:cNvCxnSpPr>
          <p:nvPr/>
        </p:nvCxnSpPr>
        <p:spPr>
          <a:xfrm flipH="1">
            <a:off x="8105320" y="5275266"/>
            <a:ext cx="712836" cy="2896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F578456B-E8FF-D70A-6C4B-A4A85DA84D51}"/>
              </a:ext>
            </a:extLst>
          </p:cNvPr>
          <p:cNvCxnSpPr>
            <a:cxnSpLocks/>
          </p:cNvCxnSpPr>
          <p:nvPr/>
        </p:nvCxnSpPr>
        <p:spPr>
          <a:xfrm flipH="1">
            <a:off x="9226975" y="5304232"/>
            <a:ext cx="712836" cy="2896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1FD8F48A-B303-96F6-48D9-60A62BB5E8A1}"/>
              </a:ext>
            </a:extLst>
          </p:cNvPr>
          <p:cNvCxnSpPr>
            <a:cxnSpLocks/>
          </p:cNvCxnSpPr>
          <p:nvPr/>
        </p:nvCxnSpPr>
        <p:spPr>
          <a:xfrm>
            <a:off x="9936123" y="4932841"/>
            <a:ext cx="2459" cy="38587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20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xuanle liu</dc:creator>
  <cp:lastModifiedBy>xuanle liu</cp:lastModifiedBy>
  <cp:revision>4</cp:revision>
  <dcterms:created xsi:type="dcterms:W3CDTF">2024-01-09T11:18:10Z</dcterms:created>
  <dcterms:modified xsi:type="dcterms:W3CDTF">2024-01-09T11:54:27Z</dcterms:modified>
</cp:coreProperties>
</file>