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1" r:id="rId5"/>
    <p:sldId id="259" r:id="rId6"/>
    <p:sldId id="260" r:id="rId7"/>
    <p:sldId id="257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C294B8-86A7-9B6D-6119-2841992FC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4F030D-E868-011E-065C-908CD7E3F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0E1015-F748-FFE1-7B10-D5DD44B3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4AC0D2-5D38-99A5-D403-FA95B7C41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495AF-0544-2FF8-A6F5-8D5337EF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29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C18C2-AF9D-E9C7-4051-2F9F4A9D8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8D8FA3-C0BC-1E80-F4F8-13537848F0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68B87-329D-8E8F-5448-DFF32A4D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2E100-836B-8D7E-3C73-A36E5E5F0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AF1617-5B6F-F93B-45AB-2E39621B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291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FB0720-898F-572C-60B1-3FB086111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5D7E88-7936-2496-5A47-AC497FD0D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F91D5-261D-8755-FF23-91D122315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5974CE-432E-23AF-7D4F-C17BD165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36DA1-D947-B24E-0024-C9A2F7A5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9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2DB8A-6A1A-57D7-BCC7-3DE6155C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ECE47-91CA-D1CF-76AF-986776AD3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107B4-72B5-ED81-EC79-B46F606B0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17DFCE-D91B-CC79-C9E2-87D96061A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857D8E-0787-45F6-1E94-0CB1E879C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678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A89E39-4C4D-A13A-6AA1-686BDB0B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9E93CE-BB43-5BCC-EC5F-E1918485E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C3999B-A3A4-8434-357C-3A853B77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FD801A-15CD-A2EF-F4A1-9BEBB5B80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E7BF49-8D40-826F-3738-F304DA141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62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9DE5E-0B9A-FED7-DBC2-09758C1C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80E08-E3B6-C6B8-FCCC-FEF4AF9B5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AB07AE-33BB-CB60-1A74-C65DBB96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91BFDB-15AD-1022-2AA0-32A76689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DEA502-6605-F7D2-17F7-9ED3D04F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D29151-526F-CACF-6534-E43E57E33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78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4EFE7-C762-CDD0-2529-11109310D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EBEF02-7271-5CFA-1877-5793240D1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D8657C-CF0A-F1F7-5F07-7C73AD894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AF96E8-136E-72C8-FA70-96623414F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90E2E30-878D-A800-6428-D0ECBCAEA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EE3B30-8F78-0BC6-D8AA-1CDAC0E38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54EDDD-15C6-349D-5C5B-B5A5014E5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7DD7DB5-B1F2-2E70-1014-6B5AD0915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095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652CD-98B5-5C02-F673-93B01FCB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FEC9158-1F5D-7C2C-7371-E028CF46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B5596D3-9332-45B0-F093-5EC8E7D96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FE546E-C009-605D-153C-6955B252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59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1EE2A9-3B08-8316-B3C2-350C34DA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EAFB9B-FEE5-A1F6-23E4-280F781C1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D70E21-D03C-173F-93A0-6600D68D2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9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6A1751-FB4D-5A26-70F6-218E13CC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F383FD-B875-EAA1-69A4-8ED3CA1F8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F2ACD5-C926-BCD8-17CF-B5B9C2C46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825E5-BD4B-8EB1-8A58-AFC6F1E6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A109F4-E46D-18E0-5E50-28C64ED67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16BF16-8381-B55B-15AE-EB885C20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57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2FFCF-A7FE-5BA9-F4D7-F3836961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7787AA-DC7A-96A0-A92A-B23ABC9730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3EE9DA-B0B0-B700-E45B-D391E254C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3DB5E-F3C3-DAF0-91F6-C40DB730D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0472BD-758E-3B3C-8E9A-2A6C03A2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7C1C7B-B5BF-D612-E0AC-57040DCD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62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70DAEF9-93D3-0D8E-7740-03F480DF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8E4416-724C-8046-3DA0-D4BF155A0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55E1E5-02B1-CE6D-B0B8-C5335B9EF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96637-44F7-40EF-A9EB-D7313E32FBDE}" type="datetimeFigureOut">
              <a:rPr lang="zh-CN" altLang="en-US" smtClean="0"/>
              <a:t>2023/3/3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FA909-1DBB-173E-F6FE-50FAB4D4E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53D487-33D5-2B04-8206-649CB3F36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BB5C9-4F21-41D5-AADD-78197AF4C1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47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B57F7-6744-87FE-1568-12F3521CF9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面向对象设计心得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097A2-7634-716D-04D7-7B1005EBB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altLang="zh-CN" dirty="0"/>
              <a:t>2023.03.06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84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文本&#10;&#10;描述已自动生成">
            <a:extLst>
              <a:ext uri="{FF2B5EF4-FFF2-40B4-BE49-F238E27FC236}">
                <a16:creationId xmlns:a16="http://schemas.microsoft.com/office/drawing/2014/main" id="{62EE7EC0-1634-EA25-DBA7-F7F278A14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55" y="-854279"/>
            <a:ext cx="7976681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27DE50E-C966-F487-4D9F-2ABD3E21F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31DDB1F-9858-94A6-0717-041CBE529C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31951" y="-854279"/>
            <a:ext cx="6321473" cy="8179312"/>
          </a:xfrm>
        </p:spPr>
      </p:pic>
    </p:spTree>
    <p:extLst>
      <p:ext uri="{BB962C8B-B14F-4D97-AF65-F5344CB8AC3E}">
        <p14:creationId xmlns:p14="http://schemas.microsoft.com/office/powerpoint/2010/main" val="3564309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782AA-F3CB-DA57-A82C-FFF32194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92E3E62-CE11-802A-761D-0A1EFD04C4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6376594" cy="4591665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FFE176-1743-80FE-5511-CE0537D54D8F}"/>
              </a:ext>
            </a:extLst>
          </p:cNvPr>
          <p:cNvSpPr txBox="1"/>
          <p:nvPr/>
        </p:nvSpPr>
        <p:spPr>
          <a:xfrm>
            <a:off x="8023120" y="1459855"/>
            <a:ext cx="2920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构造函数与重载</a:t>
            </a:r>
          </a:p>
        </p:txBody>
      </p:sp>
      <p:pic>
        <p:nvPicPr>
          <p:cNvPr id="8" name="图片 7" descr="文本, 聊天或短信&#10;&#10;描述已自动生成">
            <a:extLst>
              <a:ext uri="{FF2B5EF4-FFF2-40B4-BE49-F238E27FC236}">
                <a16:creationId xmlns:a16="http://schemas.microsoft.com/office/drawing/2014/main" id="{788B09CB-3612-899D-8D60-B5E67CB33C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240" y="3483399"/>
            <a:ext cx="8688924" cy="375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9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3199E-2BE4-CA5C-BB6A-D76D7082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276965-5ABA-816D-DA51-83DDD3B9B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ArrayList</a:t>
            </a:r>
            <a:r>
              <a:rPr lang="en-US" altLang="zh-CN" dirty="0"/>
              <a:t>&lt;String&gt; cities = new </a:t>
            </a:r>
            <a:r>
              <a:rPr lang="en-US" altLang="zh-CN" dirty="0" err="1"/>
              <a:t>ArrayList</a:t>
            </a:r>
            <a:r>
              <a:rPr lang="en-US" altLang="zh-CN" dirty="0"/>
              <a:t>&lt;String&gt;();</a:t>
            </a:r>
          </a:p>
          <a:p>
            <a:r>
              <a:rPr lang="en-US" altLang="zh-CN" dirty="0" err="1"/>
              <a:t>cities.add</a:t>
            </a:r>
            <a:r>
              <a:rPr lang="en-US" altLang="zh-CN" dirty="0"/>
              <a:t>("New York");</a:t>
            </a:r>
          </a:p>
          <a:p>
            <a:r>
              <a:rPr lang="en-US" altLang="zh-CN" dirty="0"/>
              <a:t>String city = </a:t>
            </a:r>
            <a:r>
              <a:rPr lang="en-US" altLang="zh-CN" dirty="0" err="1"/>
              <a:t>cities.get</a:t>
            </a:r>
            <a:r>
              <a:rPr lang="en-US" altLang="zh-CN" dirty="0"/>
              <a:t>(0);</a:t>
            </a:r>
          </a:p>
          <a:p>
            <a:r>
              <a:rPr lang="en-US" altLang="zh-CN" dirty="0" err="1"/>
              <a:t>cities.remove</a:t>
            </a:r>
            <a:r>
              <a:rPr lang="en-US" altLang="zh-CN" dirty="0"/>
              <a:t>(0);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9705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0C086D-FB0B-D358-F3C6-49F52AA1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内容占位符 12" descr="文本&#10;&#10;描述已自动生成">
            <a:extLst>
              <a:ext uri="{FF2B5EF4-FFF2-40B4-BE49-F238E27FC236}">
                <a16:creationId xmlns:a16="http://schemas.microsoft.com/office/drawing/2014/main" id="{FAE91B45-7F66-3DE8-A747-E456483B7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1780" y="-464575"/>
            <a:ext cx="8943053" cy="7787149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E3B77F0E-5AAE-4AA8-4F39-A5CED8B22465}"/>
              </a:ext>
            </a:extLst>
          </p:cNvPr>
          <p:cNvSpPr txBox="1"/>
          <p:nvPr/>
        </p:nvSpPr>
        <p:spPr>
          <a:xfrm>
            <a:off x="9497961" y="3075470"/>
            <a:ext cx="17280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Why static?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5347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电脑萤幕画面&#10;&#10;描述已自动生成">
            <a:extLst>
              <a:ext uri="{FF2B5EF4-FFF2-40B4-BE49-F238E27FC236}">
                <a16:creationId xmlns:a16="http://schemas.microsoft.com/office/drawing/2014/main" id="{B7F7CB32-E078-F714-EE9C-19151C50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866" y="2667969"/>
            <a:ext cx="7099841" cy="3798269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670EFF8E-CC71-4076-69ED-2978B853A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45" y="2667970"/>
            <a:ext cx="6616339" cy="379826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45CF2B6C-0207-AA67-75BE-86350DA7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C7EA55-0854-C0A0-FE48-6DD3DEC91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069" y="2151033"/>
            <a:ext cx="69220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是一个静态方法。它不能引用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，这是一个非静态变量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6" name="图片 5" descr="屏幕上有字&#10;&#10;描述已自动生成">
            <a:extLst>
              <a:ext uri="{FF2B5EF4-FFF2-40B4-BE49-F238E27FC236}">
                <a16:creationId xmlns:a16="http://schemas.microsoft.com/office/drawing/2014/main" id="{6817AD4E-1107-FD04-18BA-4D454FF90A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47255" cy="203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电脑的屏幕截图&#10;&#10;描述已自动生成">
            <a:extLst>
              <a:ext uri="{FF2B5EF4-FFF2-40B4-BE49-F238E27FC236}">
                <a16:creationId xmlns:a16="http://schemas.microsoft.com/office/drawing/2014/main" id="{DA3306A3-FAB3-1956-94A4-934258F7D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7" y="2968585"/>
            <a:ext cx="5749413" cy="443866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1FD24AB-2379-FD94-A195-8FB8D565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内容占位符 4" descr="电视游戏的萤幕截图&#10;&#10;描述已自动生成">
            <a:extLst>
              <a:ext uri="{FF2B5EF4-FFF2-40B4-BE49-F238E27FC236}">
                <a16:creationId xmlns:a16="http://schemas.microsoft.com/office/drawing/2014/main" id="{6031C0E4-9DD8-EDA7-55CC-4C7917CF80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84" y="0"/>
            <a:ext cx="9153832" cy="3300440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56DF166-EBD7-DBAC-879F-0FEF92E8A09E}"/>
              </a:ext>
            </a:extLst>
          </p:cNvPr>
          <p:cNvSpPr txBox="1"/>
          <p:nvPr/>
        </p:nvSpPr>
        <p:spPr>
          <a:xfrm>
            <a:off x="481779" y="4645725"/>
            <a:ext cx="503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构造函数需要在构造函数头部调用</a:t>
            </a:r>
          </a:p>
        </p:txBody>
      </p:sp>
    </p:spTree>
    <p:extLst>
      <p:ext uri="{BB962C8B-B14F-4D97-AF65-F5344CB8AC3E}">
        <p14:creationId xmlns:p14="http://schemas.microsoft.com/office/powerpoint/2010/main" val="229358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72</Words>
  <Application>Microsoft Office PowerPoint</Application>
  <PresentationFormat>宽屏</PresentationFormat>
  <Paragraphs>11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 Unicode MS</vt:lpstr>
      <vt:lpstr>等线</vt:lpstr>
      <vt:lpstr>等线 Light</vt:lpstr>
      <vt:lpstr>Arial</vt:lpstr>
      <vt:lpstr>Office 主题​​</vt:lpstr>
      <vt:lpstr>JAVA面向对象设计心得</vt:lpstr>
      <vt:lpstr>PowerPoint 演示文稿</vt:lpstr>
      <vt:lpstr>PowerPoint 演示文稿</vt:lpstr>
      <vt:lpstr>ArrayList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JAVA面向对象设计心得</dc:title>
  <dc:creator>liu xuanle</dc:creator>
  <cp:lastModifiedBy>liu xuanle</cp:lastModifiedBy>
  <cp:revision>2</cp:revision>
  <dcterms:created xsi:type="dcterms:W3CDTF">2023-03-03T07:56:33Z</dcterms:created>
  <dcterms:modified xsi:type="dcterms:W3CDTF">2023-03-03T09:12:51Z</dcterms:modified>
</cp:coreProperties>
</file>