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7" r:id="rId4"/>
    <p:sldId id="258" r:id="rId5"/>
    <p:sldId id="260" r:id="rId6"/>
    <p:sldId id="266" r:id="rId7"/>
    <p:sldId id="262" r:id="rId8"/>
    <p:sldId id="301" r:id="rId9"/>
    <p:sldId id="263" r:id="rId10"/>
    <p:sldId id="264" r:id="rId11"/>
    <p:sldId id="283" r:id="rId12"/>
    <p:sldId id="265" r:id="rId13"/>
    <p:sldId id="267" r:id="rId14"/>
    <p:sldId id="268" r:id="rId15"/>
    <p:sldId id="321" r:id="rId16"/>
    <p:sldId id="285" r:id="rId17"/>
    <p:sldId id="269" r:id="rId18"/>
    <p:sldId id="270" r:id="rId19"/>
    <p:sldId id="271" r:id="rId20"/>
    <p:sldId id="272" r:id="rId21"/>
    <p:sldId id="273" r:id="rId22"/>
    <p:sldId id="284" r:id="rId23"/>
    <p:sldId id="278" r:id="rId24"/>
    <p:sldId id="317" r:id="rId25"/>
    <p:sldId id="319" r:id="rId26"/>
    <p:sldId id="282"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1272" y="90"/>
      </p:cViewPr>
      <p:guideLst>
        <p:guide pos="478"/>
        <p:guide pos="7256"/>
        <p:guide orient="horz" pos="3656"/>
        <p:guide orient="horz" pos="702"/>
        <p:guide orient="horz" pos="3917"/>
        <p:guide orient="horz"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2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5293416104164"/>
          <c:y val="0.514656885817443"/>
          <c:w val="0.230397294897019"/>
          <c:h val="0.186223485698686"/>
        </c:manualLayout>
      </c:layout>
      <c:scatterChart>
        <c:scatterStyle val="smoothMarker"/>
        <c:varyColors val="0"/>
        <c:dLbls>
          <c:showLegendKey val="0"/>
          <c:showVal val="0"/>
          <c:showCatName val="0"/>
          <c:showSerName val="0"/>
          <c:showPercent val="0"/>
          <c:showBubbleSize val="0"/>
        </c:dLbls>
        <c:axId val="950479624"/>
        <c:axId val="832442104"/>
      </c:scatterChart>
      <c:valAx>
        <c:axId val="950479624"/>
        <c:scaling>
          <c:orientation val="minMax"/>
        </c:scaling>
        <c:delete val="0"/>
        <c:axPos val="b"/>
        <c:numFmt formatCode="General" sourceLinked="1"/>
        <c:majorTickMark val="out"/>
        <c:minorTickMark val="none"/>
        <c:tickLblPos val="nextTo"/>
        <c:spPr>
          <a:ln w="6350" cap="flat" cmpd="sng" algn="ctr">
            <a:solidFill>
              <a:schemeClr val="tx1">
                <a:lumMod val="50000"/>
                <a:lumOff val="50000"/>
                <a:alpha val="2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832442104"/>
        <c:crosses val="autoZero"/>
        <c:crossBetween val="midCat"/>
      </c:valAx>
      <c:valAx>
        <c:axId val="832442104"/>
        <c:scaling>
          <c:orientation val="minMax"/>
          <c:min val="1"/>
        </c:scaling>
        <c:delete val="0"/>
        <c:axPos val="l"/>
        <c:numFmt formatCode="General" sourceLinked="1"/>
        <c:majorTickMark val="out"/>
        <c:minorTickMark val="none"/>
        <c:tickLblPos val="nextTo"/>
        <c:spPr>
          <a:ln w="6350" cap="flat" cmpd="sng" algn="ctr">
            <a:solidFill>
              <a:schemeClr val="tx1">
                <a:lumMod val="50000"/>
                <a:lumOff val="50000"/>
                <a:alpha val="2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950479624"/>
        <c:crosses val="autoZero"/>
        <c:crossBetween val="midCat"/>
        <c:minorUnit val="0.5"/>
      </c:valAx>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1" y="-8618"/>
            <a:ext cx="12192001" cy="687523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9" name="矩形 18"/>
          <p:cNvSpPr/>
          <p:nvPr userDrawn="1"/>
        </p:nvSpPr>
        <p:spPr>
          <a:xfrm>
            <a:off x="-1" y="-8618"/>
            <a:ext cx="12192001" cy="687523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işľîḓé"/>
          <p:cNvSpPr/>
          <p:nvPr userDrawn="1"/>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endParaRPr lang="zh-CN" altLang="en-US"/>
          </a:p>
        </p:txBody>
      </p:sp>
      <p:sp>
        <p:nvSpPr>
          <p:cNvPr id="8" name="ï$ľíḋè"/>
          <p:cNvSpPr/>
          <p:nvPr userDrawn="1"/>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íṥ1ide"/>
          <p:cNvSpPr/>
          <p:nvPr userDrawn="1"/>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íṥ1ide"/>
          <p:cNvSpPr/>
          <p:nvPr userDrawn="1"/>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ï$ľíḋè"/>
          <p:cNvSpPr/>
          <p:nvPr userDrawn="1"/>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25500" y="294330"/>
            <a:ext cx="11541001" cy="626934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işľîḓé"/>
          <p:cNvSpPr/>
          <p:nvPr userDrawn="1"/>
        </p:nvSpPr>
        <p:spPr>
          <a:xfrm rot="16200000" flipH="1">
            <a:off x="1036102" y="4543150"/>
            <a:ext cx="1145855" cy="3501087"/>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endParaRPr lang="zh-CN" altLang="en-US" dirty="0"/>
          </a:p>
        </p:txBody>
      </p:sp>
      <p:sp>
        <p:nvSpPr>
          <p:cNvPr id="14" name="任意多边形: 形状 13"/>
          <p:cNvSpPr/>
          <p:nvPr userDrawn="1"/>
        </p:nvSpPr>
        <p:spPr>
          <a:xfrm rot="7661876" flipH="1" flipV="1">
            <a:off x="-79296" y="1600438"/>
            <a:ext cx="954621" cy="781595"/>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5" name="işľîḓé"/>
          <p:cNvSpPr/>
          <p:nvPr userDrawn="1"/>
        </p:nvSpPr>
        <p:spPr>
          <a:xfrm rot="16200000" flipH="1">
            <a:off x="925762" y="4242276"/>
            <a:ext cx="1340091" cy="4094564"/>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endParaRPr lang="zh-CN" altLang="en-US" dirty="0"/>
          </a:p>
        </p:txBody>
      </p:sp>
      <p:sp>
        <p:nvSpPr>
          <p:cNvPr id="16" name="任意多边形: 形状 15"/>
          <p:cNvSpPr/>
          <p:nvPr userDrawn="1"/>
        </p:nvSpPr>
        <p:spPr>
          <a:xfrm>
            <a:off x="-4384079" y="-1873447"/>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íṥ1ide"/>
          <p:cNvSpPr/>
          <p:nvPr userDrawn="1"/>
        </p:nvSpPr>
        <p:spPr>
          <a:xfrm flipH="1" flipV="1">
            <a:off x="11001828" y="5527066"/>
            <a:ext cx="864671" cy="792053"/>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işľîḓé"/>
          <p:cNvSpPr/>
          <p:nvPr userDrawn="1"/>
        </p:nvSpPr>
        <p:spPr>
          <a:xfrm rot="5400000">
            <a:off x="9405202" y="3730538"/>
            <a:ext cx="1081127"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D20242-2771-47D4-A7B2-89ED6C60D5ED}" type="slidenum">
              <a:rPr lang="zh-CN" altLang="en-US" smtClean="0"/>
            </a:fld>
            <a:endParaRPr lang="zh-CN" altLang="en-US"/>
          </a:p>
        </p:txBody>
      </p:sp>
      <p:sp>
        <p:nvSpPr>
          <p:cNvPr id="11" name="TextBox 3"/>
          <p:cNvSpPr txBox="1"/>
          <p:nvPr userDrawn="1"/>
        </p:nvSpPr>
        <p:spPr>
          <a:xfrm>
            <a:off x="1781200" y="672147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ED25752-BFEF-4E30-974F-2F9E6AB0B3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20242-2771-47D4-A7B2-89ED6C60D5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25752-BFEF-4E30-974F-2F9E6AB0B3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0242-2771-47D4-A7B2-89ED6C60D5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5.jpe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7.jpeg"/><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19.jpeg"/><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21.jpeg"/><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23.jpeg"/><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0" y="-1"/>
            <a:ext cx="3276600" cy="1626015"/>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900793" y="637850"/>
            <a:ext cx="10390415" cy="5582301"/>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7270692" y="-262996"/>
            <a:ext cx="876546" cy="267823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10" name="işľîḓé"/>
          <p:cNvSpPr/>
          <p:nvPr/>
        </p:nvSpPr>
        <p:spPr>
          <a:xfrm rot="16200000" flipH="1">
            <a:off x="2154834" y="232696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45" name="íṥ1ide"/>
          <p:cNvSpPr/>
          <p:nvPr/>
        </p:nvSpPr>
        <p:spPr>
          <a:xfrm flipH="1" flipV="1">
            <a:off x="9574699" y="3125993"/>
            <a:ext cx="1716507" cy="1572350"/>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49" name="任意多边形: 形状 48"/>
          <p:cNvSpPr/>
          <p:nvPr/>
        </p:nvSpPr>
        <p:spPr>
          <a:xfrm rot="7661876" flipH="1" flipV="1">
            <a:off x="159668" y="1476170"/>
            <a:ext cx="1771100" cy="1450088"/>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grpSp>
        <p:nvGrpSpPr>
          <p:cNvPr id="51" name="组合 50"/>
          <p:cNvGrpSpPr/>
          <p:nvPr/>
        </p:nvGrpSpPr>
        <p:grpSpPr>
          <a:xfrm>
            <a:off x="2283316" y="4393652"/>
            <a:ext cx="7625080" cy="520065"/>
            <a:chOff x="5587144" y="4664480"/>
            <a:chExt cx="5979033" cy="520065"/>
          </a:xfrm>
        </p:grpSpPr>
        <p:sp>
          <p:nvSpPr>
            <p:cNvPr id="52" name="矩形: 圆角 51"/>
            <p:cNvSpPr/>
            <p:nvPr/>
          </p:nvSpPr>
          <p:spPr>
            <a:xfrm>
              <a:off x="7405053" y="4664480"/>
              <a:ext cx="2343215" cy="520065"/>
            </a:xfrm>
            <a:prstGeom prst="roundRect">
              <a:avLst>
                <a:gd name="adj" fmla="val 50000"/>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53" name="副标题 4"/>
            <p:cNvSpPr txBox="1"/>
            <p:nvPr/>
          </p:nvSpPr>
          <p:spPr>
            <a:xfrm>
              <a:off x="5587144" y="4739410"/>
              <a:ext cx="5979033" cy="3911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buClrTx/>
                <a:buSzTx/>
                <a:buFont typeface="Arial" panose="020B0604020202020204" pitchFamily="34" charset="0"/>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组员：赵松，龙秀领，祝婷</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grpSp>
      <p:sp>
        <p:nvSpPr>
          <p:cNvPr id="54" name="标题 3"/>
          <p:cNvSpPr txBox="1"/>
          <p:nvPr/>
        </p:nvSpPr>
        <p:spPr>
          <a:xfrm>
            <a:off x="2818130" y="2988310"/>
            <a:ext cx="6555740" cy="8674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zh-CN" altLang="en-US" sz="4400" b="1" kern="1200" dirty="0">
                <a:solidFill>
                  <a:schemeClr val="accent2">
                    <a:lumMod val="50000"/>
                  </a:schemeClr>
                </a:solidFill>
                <a:latin typeface="+mj-lt"/>
                <a:ea typeface="+mj-ea"/>
                <a:cs typeface="+mj-cs"/>
              </a:defRPr>
            </a:lvl1pPr>
          </a:lstStyle>
          <a:p>
            <a:pPr marL="0" marR="0" lvl="0" indent="0" algn="ctr" defTabSz="914400" rtl="0" eaLnBrk="1" fontAlgn="auto" latinLnBrk="0" hangingPunct="1">
              <a:lnSpc>
                <a:spcPct val="120000"/>
              </a:lnSpc>
              <a:buClrTx/>
              <a:buSzTx/>
              <a:buFontTx/>
              <a:buNone/>
              <a:defRPr/>
            </a:pPr>
            <a:r>
              <a:rPr kumimoji="0" sz="5400" b="0" i="0" u="none" strike="noStrike" kern="1200" cap="none" spc="0" normalizeH="0" baseline="0" noProof="0" dirty="0">
                <a:ln>
                  <a:noFill/>
                </a:ln>
                <a:solidFill>
                  <a:schemeClr val="tx2"/>
                </a:solidFill>
                <a:effectLst/>
                <a:uLnTx/>
                <a:uFillTx/>
                <a:latin typeface="+mn-lt"/>
                <a:ea typeface="+mn-ea"/>
                <a:cs typeface="+mn-ea"/>
                <a:sym typeface="+mn-lt"/>
              </a:rPr>
              <a:t>第五组演示文稿</a:t>
            </a:r>
            <a:endParaRPr kumimoji="0" sz="5400"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55" name="文本框 54"/>
          <p:cNvSpPr txBox="1"/>
          <p:nvPr/>
        </p:nvSpPr>
        <p:spPr>
          <a:xfrm>
            <a:off x="2992120" y="3763010"/>
            <a:ext cx="6208395" cy="290195"/>
          </a:xfrm>
          <a:prstGeom prst="rect">
            <a:avLst/>
          </a:prstGeom>
          <a:noFill/>
        </p:spPr>
        <p:txBody>
          <a:bodyPr wrap="square" rtlCol="0">
            <a:noAutofit/>
          </a:bodyPr>
          <a:lstStyle/>
          <a:p>
            <a:pPr algn="dist">
              <a:lnSpc>
                <a:spcPct val="120000"/>
              </a:lnSpc>
            </a:pPr>
            <a:r>
              <a:rPr kumimoji="0" lang="en-US" altLang="zh-CN" sz="1400" i="0" u="none" strike="noStrike" kern="1200" cap="none" spc="0" normalizeH="0" baseline="0" noProof="0" dirty="0">
                <a:ln>
                  <a:noFill/>
                </a:ln>
                <a:solidFill>
                  <a:srgbClr val="5E64A2">
                    <a:lumMod val="50000"/>
                  </a:srgbClr>
                </a:solidFill>
                <a:effectLst/>
                <a:uLnTx/>
                <a:uFillTx/>
                <a:cs typeface="+mn-ea"/>
                <a:sym typeface="+mn-lt"/>
              </a:rPr>
              <a:t>STANDARD TEMPLATE</a:t>
            </a:r>
            <a:endParaRPr lang="zh-CN" altLang="en-US" sz="1400" dirty="0">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61" name="任意多边形: 形状 60"/>
          <p:cNvSpPr/>
          <p:nvPr/>
        </p:nvSpPr>
        <p:spPr>
          <a:xfrm>
            <a:off x="-3485832" y="-1189667"/>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 name="文本框 1"/>
          <p:cNvSpPr txBox="1"/>
          <p:nvPr/>
        </p:nvSpPr>
        <p:spPr>
          <a:xfrm>
            <a:off x="2473325" y="1859915"/>
            <a:ext cx="7955915" cy="1127760"/>
          </a:xfrm>
          <a:prstGeom prst="rect">
            <a:avLst/>
          </a:prstGeom>
          <a:noFill/>
        </p:spPr>
        <p:txBody>
          <a:bodyPr wrap="square" rtlCol="0">
            <a:noAutofit/>
          </a:bodyPr>
          <a:lstStyle/>
          <a:p>
            <a:r>
              <a:rPr lang="en-US" altLang="zh-CN" sz="7200">
                <a:solidFill>
                  <a:schemeClr val="tx1">
                    <a:lumMod val="65000"/>
                    <a:lumOff val="35000"/>
                  </a:schemeClr>
                </a:solidFill>
                <a:latin typeface="Impact" panose="020B0806030902050204" charset="0"/>
                <a:cs typeface="Impact" panose="020B0806030902050204" charset="0"/>
              </a:rPr>
              <a:t>P R E S E N T A T I O N</a:t>
            </a:r>
            <a:endParaRPr lang="en-US" altLang="zh-CN" sz="7200">
              <a:solidFill>
                <a:schemeClr val="tx1">
                  <a:lumMod val="65000"/>
                  <a:lumOff val="35000"/>
                </a:schemeClr>
              </a:solidFill>
              <a:latin typeface="Impact" panose="020B0806030902050204" charset="0"/>
              <a:cs typeface="Impact" panose="020B0806030902050204" charset="0"/>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500"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500"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500"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ppt_x"/>
                                          </p:val>
                                        </p:tav>
                                        <p:tav tm="100000">
                                          <p:val>
                                            <p:strVal val="#ppt_x"/>
                                          </p:val>
                                        </p:tav>
                                      </p:tavLst>
                                    </p:anim>
                                    <p:anim calcmode="lin" valueType="num">
                                      <p:cBhvr additive="base">
                                        <p:cTn id="40"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0-#ppt_w/2"/>
                                          </p:val>
                                        </p:tav>
                                        <p:tav tm="100000">
                                          <p:val>
                                            <p:strVal val="#ppt_x"/>
                                          </p:val>
                                        </p:tav>
                                      </p:tavLst>
                                    </p:anim>
                                    <p:anim calcmode="lin" valueType="num">
                                      <p:cBhvr additive="base">
                                        <p:cTn id="46" dur="500" fill="hold"/>
                                        <p:tgtEl>
                                          <p:spTgt spid="4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0-#ppt_h/2"/>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arn(inVertical)">
                                      <p:cBhvr>
                                        <p:cTn id="63" dur="500"/>
                                        <p:tgtEl>
                                          <p:spTgt spid="2"/>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checkerboard(across)">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p:tgtEl>
                                          <p:spTgt spid="51"/>
                                        </p:tgtEl>
                                        <p:attrNameLst>
                                          <p:attrName>ppt_y</p:attrName>
                                        </p:attrNameLst>
                                      </p:cBhvr>
                                      <p:tavLst>
                                        <p:tav tm="0">
                                          <p:val>
                                            <p:strVal val="#ppt_y+#ppt_h*1.125000"/>
                                          </p:val>
                                        </p:tav>
                                        <p:tav tm="100000">
                                          <p:val>
                                            <p:strVal val="#ppt_y"/>
                                          </p:val>
                                        </p:tav>
                                      </p:tavLst>
                                    </p:anim>
                                    <p:animEffect transition="in" filter="wipe(up)">
                                      <p:cBhvr>
                                        <p:cTn id="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5" grpId="0" animBg="1"/>
      <p:bldP spid="8" grpId="0" animBg="1"/>
      <p:bldP spid="18" grpId="0" animBg="1"/>
      <p:bldP spid="43" grpId="0" animBg="1"/>
      <p:bldP spid="10" grpId="0" bldLvl="0" animBg="1"/>
      <p:bldP spid="33" grpId="0" animBg="1"/>
      <p:bldP spid="45" grpId="0" animBg="1"/>
      <p:bldP spid="34" grpId="0" animBg="1"/>
      <p:bldP spid="49" grpId="0" animBg="1"/>
      <p:bldP spid="54" grpId="0"/>
      <p:bldP spid="54" grpId="1"/>
      <p:bldP spid="55" grpId="0"/>
      <p:bldP spid="55" grpId="1"/>
      <p:bldP spid="19" grpId="0" animBg="1"/>
      <p:bldP spid="61" grpId="0" animBg="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52142"/>
            <a:ext cx="3076748" cy="607695"/>
            <a:chOff x="2684957" y="2211179"/>
            <a:chExt cx="3076748" cy="607695"/>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2951155" y="2211179"/>
              <a:ext cx="2544352" cy="607695"/>
            </a:xfrm>
            <a:prstGeom prst="rect">
              <a:avLst/>
            </a:prstGeom>
            <a:noFill/>
          </p:spPr>
          <p:txBody>
            <a:bodyPr wrap="square">
              <a:spAutoFit/>
            </a:bodyPr>
            <a:lstStyle/>
            <a:p>
              <a:pPr lvl="0" algn="ctr">
                <a:lnSpc>
                  <a:spcPct val="120000"/>
                </a:lnSpc>
                <a:defRPr/>
              </a:pPr>
              <a:r>
                <a:rPr lang="en-US" altLang="zh-CN" sz="2800" b="1" dirty="0">
                  <a:solidFill>
                    <a:schemeClr val="bg1"/>
                  </a:solidFill>
                  <a:cs typeface="+mn-ea"/>
                  <a:sym typeface="+mn-lt"/>
                </a:rPr>
                <a:t>Sql</a:t>
              </a:r>
              <a:r>
                <a:rPr lang="zh-CN" altLang="en-US" sz="2800" b="1" dirty="0">
                  <a:solidFill>
                    <a:schemeClr val="bg1"/>
                  </a:solidFill>
                  <a:cs typeface="+mn-ea"/>
                  <a:sym typeface="+mn-lt"/>
                </a:rPr>
                <a:t>数据存储</a:t>
              </a:r>
              <a:endParaRPr lang="zh-CN" altLang="en-US" sz="2800" b="1" dirty="0">
                <a:solidFill>
                  <a:schemeClr val="bg1"/>
                </a:solidFill>
                <a:cs typeface="+mn-ea"/>
                <a:sym typeface="+mn-lt"/>
              </a:endParaRPr>
            </a:p>
          </p:txBody>
        </p:sp>
      </p:grpSp>
      <p:grpSp>
        <p:nvGrpSpPr>
          <p:cNvPr id="59" name="组合 58"/>
          <p:cNvGrpSpPr/>
          <p:nvPr/>
        </p:nvGrpSpPr>
        <p:grpSpPr>
          <a:xfrm>
            <a:off x="581025" y="3992880"/>
            <a:ext cx="2797810" cy="652145"/>
            <a:chOff x="3754769" y="4022840"/>
            <a:chExt cx="2606002" cy="404288"/>
          </a:xfrm>
        </p:grpSpPr>
        <p:sp>
          <p:nvSpPr>
            <p:cNvPr id="68" name="文本框 67"/>
            <p:cNvSpPr txBox="1"/>
            <p:nvPr/>
          </p:nvSpPr>
          <p:spPr>
            <a:xfrm>
              <a:off x="4427858" y="4136214"/>
              <a:ext cx="1932913" cy="174391"/>
            </a:xfrm>
            <a:prstGeom prst="rect">
              <a:avLst/>
            </a:prstGeom>
            <a:noFill/>
          </p:spPr>
          <p:txBody>
            <a:bodyPr wrap="square" rtlCol="0">
              <a:noAutofit/>
            </a:bodyPr>
            <a:lstStyle/>
            <a:p>
              <a:pPr>
                <a:lnSpc>
                  <a:spcPct val="120000"/>
                </a:lnSpc>
              </a:pPr>
              <a:r>
                <a:rPr lang="zh-CN" altLang="en-US" sz="1400" b="1" dirty="0">
                  <a:solidFill>
                    <a:schemeClr val="tx1">
                      <a:lumMod val="65000"/>
                      <a:lumOff val="35000"/>
                    </a:schemeClr>
                  </a:solidFill>
                  <a:cs typeface="+mn-ea"/>
                  <a:sym typeface="+mn-lt"/>
                </a:rPr>
                <a:t>导入</a:t>
              </a:r>
              <a:r>
                <a:rPr lang="en-US" altLang="zh-CN" sz="1400" b="1" dirty="0">
                  <a:solidFill>
                    <a:schemeClr val="tx1">
                      <a:lumMod val="65000"/>
                      <a:lumOff val="35000"/>
                    </a:schemeClr>
                  </a:solidFill>
                  <a:cs typeface="+mn-ea"/>
                  <a:sym typeface="+mn-lt"/>
                </a:rPr>
                <a:t>Python</a:t>
              </a:r>
              <a:r>
                <a:rPr lang="zh-CN" altLang="en-US" sz="1400" b="1" dirty="0">
                  <a:solidFill>
                    <a:schemeClr val="tx1">
                      <a:lumMod val="65000"/>
                      <a:lumOff val="35000"/>
                    </a:schemeClr>
                  </a:solidFill>
                  <a:cs typeface="+mn-ea"/>
                  <a:sym typeface="+mn-lt"/>
                </a:rPr>
                <a:t>数据库包</a:t>
              </a:r>
              <a:r>
                <a:rPr lang="en-US" altLang="zh-CN" sz="1400" b="1" dirty="0">
                  <a:solidFill>
                    <a:schemeClr val="tx1">
                      <a:lumMod val="65000"/>
                      <a:lumOff val="35000"/>
                    </a:schemeClr>
                  </a:solidFill>
                  <a:cs typeface="+mn-ea"/>
                  <a:sym typeface="+mn-lt"/>
                </a:rPr>
                <a:t>.</a:t>
              </a:r>
              <a:endParaRPr lang="en-US" altLang="zh-CN" sz="1400" b="1" dirty="0">
                <a:solidFill>
                  <a:schemeClr val="tx1">
                    <a:lumMod val="65000"/>
                    <a:lumOff val="35000"/>
                  </a:schemeClr>
                </a:solidFill>
                <a:cs typeface="+mn-ea"/>
                <a:sym typeface="+mn-lt"/>
              </a:endParaRPr>
            </a:p>
          </p:txBody>
        </p:sp>
        <p:sp>
          <p:nvSpPr>
            <p:cNvPr id="69" name="文本框 68"/>
            <p:cNvSpPr txBox="1"/>
            <p:nvPr/>
          </p:nvSpPr>
          <p:spPr>
            <a:xfrm>
              <a:off x="3754769" y="4022840"/>
              <a:ext cx="753528" cy="404288"/>
            </a:xfrm>
            <a:prstGeom prst="rect">
              <a:avLst/>
            </a:prstGeom>
            <a:noFill/>
          </p:spPr>
          <p:txBody>
            <a:bodyPr wrap="square" rtlCol="0">
              <a:noAutofit/>
            </a:bodyPr>
            <a:lstStyle/>
            <a:p>
              <a:pPr>
                <a:lnSpc>
                  <a:spcPct val="120000"/>
                </a:lnSpc>
              </a:pPr>
              <a:r>
                <a:rPr lang="en-US" altLang="zh-CN" sz="3200" b="1" dirty="0">
                  <a:solidFill>
                    <a:schemeClr val="accent1"/>
                  </a:solidFill>
                  <a:cs typeface="+mn-ea"/>
                  <a:sym typeface="+mn-lt"/>
                </a:rPr>
                <a:t>01.</a:t>
              </a:r>
              <a:endParaRPr lang="en-US" altLang="zh-CN" sz="3200" b="1" dirty="0">
                <a:solidFill>
                  <a:schemeClr val="accent1"/>
                </a:solidFill>
                <a:cs typeface="+mn-ea"/>
                <a:sym typeface="+mn-lt"/>
              </a:endParaRPr>
            </a:p>
          </p:txBody>
        </p:sp>
      </p:grpSp>
      <p:grpSp>
        <p:nvGrpSpPr>
          <p:cNvPr id="60" name="组合 59"/>
          <p:cNvGrpSpPr/>
          <p:nvPr/>
        </p:nvGrpSpPr>
        <p:grpSpPr>
          <a:xfrm>
            <a:off x="4132580" y="1259205"/>
            <a:ext cx="2532380" cy="681990"/>
            <a:chOff x="6491737" y="3186219"/>
            <a:chExt cx="1799613" cy="1364040"/>
          </a:xfrm>
        </p:grpSpPr>
        <p:sp>
          <p:nvSpPr>
            <p:cNvPr id="65" name="文本框 64"/>
            <p:cNvSpPr txBox="1"/>
            <p:nvPr/>
          </p:nvSpPr>
          <p:spPr>
            <a:xfrm>
              <a:off x="6950421" y="3470331"/>
              <a:ext cx="1340929" cy="698531"/>
            </a:xfrm>
            <a:prstGeom prst="rect">
              <a:avLst/>
            </a:prstGeom>
            <a:noFill/>
          </p:spPr>
          <p:txBody>
            <a:bodyPr wrap="square" rtlCol="0">
              <a:spAutoFit/>
            </a:bodyPr>
            <a:lstStyle/>
            <a:p>
              <a:pPr>
                <a:lnSpc>
                  <a:spcPct val="120000"/>
                </a:lnSpc>
              </a:pPr>
              <a:r>
                <a:rPr lang="zh-CN" altLang="en-US" sz="1400" b="1" dirty="0">
                  <a:solidFill>
                    <a:schemeClr val="tx1">
                      <a:lumMod val="65000"/>
                      <a:lumOff val="35000"/>
                    </a:schemeClr>
                  </a:solidFill>
                  <a:cs typeface="+mn-ea"/>
                  <a:sym typeface="+mn-lt"/>
                </a:rPr>
                <a:t>连接</a:t>
              </a:r>
              <a:r>
                <a:rPr lang="en-US" altLang="zh-CN" sz="1400" b="1" dirty="0">
                  <a:solidFill>
                    <a:schemeClr val="tx1">
                      <a:lumMod val="65000"/>
                      <a:lumOff val="35000"/>
                    </a:schemeClr>
                  </a:solidFill>
                  <a:cs typeface="+mn-ea"/>
                  <a:sym typeface="+mn-lt"/>
                </a:rPr>
                <a:t>MySQL</a:t>
              </a:r>
              <a:r>
                <a:rPr lang="zh-CN" altLang="en-US" sz="1400" b="1" dirty="0">
                  <a:solidFill>
                    <a:schemeClr val="tx1">
                      <a:lumMod val="65000"/>
                      <a:lumOff val="35000"/>
                    </a:schemeClr>
                  </a:solidFill>
                  <a:cs typeface="+mn-ea"/>
                  <a:sym typeface="+mn-lt"/>
                </a:rPr>
                <a:t>并保存</a:t>
              </a:r>
              <a:r>
                <a:rPr lang="en-US" altLang="zh-CN" sz="1400" b="1" dirty="0">
                  <a:solidFill>
                    <a:schemeClr val="tx1">
                      <a:lumMod val="65000"/>
                      <a:lumOff val="35000"/>
                    </a:schemeClr>
                  </a:solidFill>
                  <a:cs typeface="+mn-ea"/>
                  <a:sym typeface="+mn-lt"/>
                </a:rPr>
                <a:t>.</a:t>
              </a:r>
              <a:endParaRPr lang="en-US" altLang="zh-CN" sz="1400" b="1" dirty="0">
                <a:solidFill>
                  <a:schemeClr val="tx1">
                    <a:lumMod val="65000"/>
                    <a:lumOff val="35000"/>
                  </a:schemeClr>
                </a:solidFill>
                <a:cs typeface="+mn-ea"/>
                <a:sym typeface="+mn-lt"/>
              </a:endParaRPr>
            </a:p>
          </p:txBody>
        </p:sp>
        <p:sp>
          <p:nvSpPr>
            <p:cNvPr id="66" name="文本框 65"/>
            <p:cNvSpPr txBox="1"/>
            <p:nvPr/>
          </p:nvSpPr>
          <p:spPr>
            <a:xfrm>
              <a:off x="6491737" y="3186219"/>
              <a:ext cx="753732" cy="1364040"/>
            </a:xfrm>
            <a:prstGeom prst="rect">
              <a:avLst/>
            </a:prstGeom>
            <a:noFill/>
          </p:spPr>
          <p:txBody>
            <a:bodyPr wrap="square" rtlCol="0">
              <a:spAutoFit/>
            </a:bodyPr>
            <a:lstStyle/>
            <a:p>
              <a:pPr>
                <a:lnSpc>
                  <a:spcPct val="120000"/>
                </a:lnSpc>
              </a:pPr>
              <a:r>
                <a:rPr lang="en-US" altLang="zh-CN" sz="3200" b="1" dirty="0">
                  <a:solidFill>
                    <a:schemeClr val="accent1"/>
                  </a:solidFill>
                  <a:cs typeface="+mn-ea"/>
                  <a:sym typeface="+mn-lt"/>
                </a:rPr>
                <a:t>02.</a:t>
              </a:r>
              <a:endParaRPr lang="en-US" altLang="zh-CN" sz="3200" b="1" dirty="0">
                <a:solidFill>
                  <a:schemeClr val="accent1"/>
                </a:solidFill>
                <a:cs typeface="+mn-ea"/>
                <a:sym typeface="+mn-lt"/>
              </a:endParaRPr>
            </a:p>
          </p:txBody>
        </p:sp>
      </p:grpSp>
      <p:sp>
        <p:nvSpPr>
          <p:cNvPr id="71" name="矩形 70"/>
          <p:cNvSpPr/>
          <p:nvPr/>
        </p:nvSpPr>
        <p:spPr>
          <a:xfrm>
            <a:off x="673100" y="1866014"/>
            <a:ext cx="4632951" cy="1244452"/>
          </a:xfrm>
          <a:prstGeom prst="rect">
            <a:avLst/>
          </a:prstGeom>
        </p:spPr>
        <p:txBody>
          <a:bodyPr anchor="b" anchorCtr="0">
            <a:noAutofit/>
          </a:bodyPr>
          <a:lstStyle/>
          <a:p>
            <a:pPr>
              <a:lnSpc>
                <a:spcPct val="120000"/>
              </a:lnSpc>
              <a:buSzPct val="25000"/>
            </a:pPr>
            <a:endParaRPr lang="zh-CN" altLang="en-US" sz="2400" b="1" dirty="0">
              <a:solidFill>
                <a:schemeClr val="accent1"/>
              </a:solidFill>
              <a:cs typeface="+mn-ea"/>
              <a:sym typeface="+mn-lt"/>
            </a:endParaRPr>
          </a:p>
        </p:txBody>
      </p:sp>
      <p:pic>
        <p:nvPicPr>
          <p:cNvPr id="4" name="图片 3"/>
          <p:cNvPicPr>
            <a:picLocks noChangeAspect="1"/>
          </p:cNvPicPr>
          <p:nvPr/>
        </p:nvPicPr>
        <p:blipFill>
          <a:blip r:embed="rId1"/>
          <a:stretch>
            <a:fillRect/>
          </a:stretch>
        </p:blipFill>
        <p:spPr>
          <a:xfrm>
            <a:off x="581660" y="4549775"/>
            <a:ext cx="3550920" cy="411480"/>
          </a:xfrm>
          <a:prstGeom prst="rect">
            <a:avLst/>
          </a:prstGeom>
        </p:spPr>
      </p:pic>
      <p:pic>
        <p:nvPicPr>
          <p:cNvPr id="5" name="图片 4"/>
          <p:cNvPicPr>
            <a:picLocks noChangeAspect="1"/>
          </p:cNvPicPr>
          <p:nvPr/>
        </p:nvPicPr>
        <p:blipFill>
          <a:blip r:embed="rId2"/>
          <a:stretch>
            <a:fillRect/>
          </a:stretch>
        </p:blipFill>
        <p:spPr>
          <a:xfrm>
            <a:off x="4676140" y="1871345"/>
            <a:ext cx="7040245" cy="3338830"/>
          </a:xfrm>
          <a:prstGeom prst="rect">
            <a:avLst/>
          </a:prstGeom>
        </p:spPr>
      </p:pic>
      <p:sp>
        <p:nvSpPr>
          <p:cNvPr id="9" name="文本框 8"/>
          <p:cNvSpPr txBox="1"/>
          <p:nvPr/>
        </p:nvSpPr>
        <p:spPr>
          <a:xfrm>
            <a:off x="1782445" y="1505585"/>
            <a:ext cx="2199005" cy="2424430"/>
          </a:xfrm>
          <a:prstGeom prst="rect">
            <a:avLst/>
          </a:prstGeom>
          <a:noFill/>
        </p:spPr>
        <p:txBody>
          <a:bodyPr wrap="square" rtlCol="0">
            <a:noAutofit/>
          </a:bodyPr>
          <a:lstStyle/>
          <a:p>
            <a:r>
              <a:rPr lang="zh-CN" altLang="en-US" sz="4000" i="1">
                <a:solidFill>
                  <a:schemeClr val="bg2">
                    <a:lumMod val="50000"/>
                  </a:schemeClr>
                </a:solidFill>
                <a:latin typeface="Impact" panose="020B0806030902050204" charset="0"/>
              </a:rPr>
              <a:t>数据</a:t>
            </a:r>
            <a:endParaRPr lang="zh-CN" altLang="en-US" sz="4000" i="1">
              <a:solidFill>
                <a:schemeClr val="bg2">
                  <a:lumMod val="50000"/>
                </a:schemeClr>
              </a:solidFill>
              <a:latin typeface="Impact" panose="020B0806030902050204" charset="0"/>
            </a:endParaRPr>
          </a:p>
          <a:p>
            <a:r>
              <a:rPr lang="zh-CN" altLang="en-US" sz="4000" i="1">
                <a:solidFill>
                  <a:schemeClr val="bg2">
                    <a:lumMod val="50000"/>
                  </a:schemeClr>
                </a:solidFill>
                <a:latin typeface="Impact" panose="020B0806030902050204" charset="0"/>
              </a:rPr>
              <a:t>存储</a:t>
            </a:r>
            <a:endParaRPr lang="zh-CN" altLang="en-US" sz="4000" i="1">
              <a:solidFill>
                <a:schemeClr val="bg2">
                  <a:lumMod val="50000"/>
                </a:schemeClr>
              </a:solidFill>
              <a:latin typeface="Impact" panose="020B0806030902050204" charset="0"/>
            </a:endParaRPr>
          </a:p>
          <a:p>
            <a:r>
              <a:rPr lang="zh-CN" altLang="en-US" sz="4000" i="1">
                <a:solidFill>
                  <a:schemeClr val="bg2">
                    <a:lumMod val="50000"/>
                  </a:schemeClr>
                </a:solidFill>
                <a:latin typeface="Impact" panose="020B0806030902050204" charset="0"/>
              </a:rPr>
              <a:t>部分</a:t>
            </a:r>
            <a:endParaRPr lang="zh-CN" altLang="en-US" sz="4000" i="1">
              <a:solidFill>
                <a:schemeClr val="bg2">
                  <a:lumMod val="50000"/>
                </a:schemeClr>
              </a:solidFill>
              <a:latin typeface="Impact" panose="020B0806030902050204" charset="0"/>
            </a:endParaRPr>
          </a:p>
          <a:p>
            <a:r>
              <a:rPr lang="zh-CN" altLang="en-US" sz="4000" i="1">
                <a:solidFill>
                  <a:schemeClr val="bg2">
                    <a:lumMod val="50000"/>
                  </a:schemeClr>
                </a:solidFill>
                <a:latin typeface="Impact" panose="020B0806030902050204" charset="0"/>
              </a:rPr>
              <a:t>代码</a:t>
            </a:r>
            <a:endParaRPr lang="zh-CN" altLang="en-US" sz="4000" i="1">
              <a:solidFill>
                <a:schemeClr val="bg2">
                  <a:lumMod val="50000"/>
                </a:schemeClr>
              </a:solidFill>
              <a:latin typeface="Impact" panose="020B08060309020502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ppt_x"/>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fill="hold"/>
                                        <p:tgtEl>
                                          <p:spTgt spid="59"/>
                                        </p:tgtEl>
                                        <p:attrNameLst>
                                          <p:attrName>ppt_x</p:attrName>
                                        </p:attrNameLst>
                                      </p:cBhvr>
                                      <p:tavLst>
                                        <p:tav tm="0">
                                          <p:val>
                                            <p:strVal val="#ppt_x"/>
                                          </p:val>
                                        </p:tav>
                                        <p:tav tm="100000">
                                          <p:val>
                                            <p:strVal val="#ppt_x"/>
                                          </p:val>
                                        </p:tav>
                                      </p:tavLst>
                                    </p:anim>
                                    <p:anim calcmode="lin" valueType="num">
                                      <p:cBhvr additive="base">
                                        <p:cTn id="2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ppt_x"/>
                                          </p:val>
                                        </p:tav>
                                        <p:tav tm="100000">
                                          <p:val>
                                            <p:strVal val="#ppt_x"/>
                                          </p:val>
                                        </p:tav>
                                      </p:tavLst>
                                    </p:anim>
                                    <p:anim calcmode="lin" valueType="num">
                                      <p:cBhvr additive="base">
                                        <p:cTn id="3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en-US" altLang="zh-CN" sz="2800" b="1" dirty="0">
                  <a:solidFill>
                    <a:schemeClr val="bg1"/>
                  </a:solidFill>
                  <a:cs typeface="+mn-ea"/>
                  <a:sym typeface="+mn-lt"/>
                </a:rPr>
                <a:t>CSV</a:t>
              </a:r>
              <a:r>
                <a:rPr lang="zh-CN" altLang="en-US" sz="2800" b="1" dirty="0">
                  <a:solidFill>
                    <a:schemeClr val="bg1"/>
                  </a:solidFill>
                  <a:cs typeface="+mn-ea"/>
                  <a:sym typeface="+mn-lt"/>
                </a:rPr>
                <a:t>数据存储</a:t>
              </a:r>
              <a:endParaRPr lang="zh-CN" altLang="en-US" sz="2800" b="1" dirty="0">
                <a:solidFill>
                  <a:schemeClr val="bg1"/>
                </a:solidFill>
                <a:cs typeface="+mn-ea"/>
                <a:sym typeface="+mn-lt"/>
              </a:endParaRPr>
            </a:p>
          </p:txBody>
        </p:sp>
      </p:grpSp>
      <p:grpSp>
        <p:nvGrpSpPr>
          <p:cNvPr id="59" name="组合 58"/>
          <p:cNvGrpSpPr/>
          <p:nvPr/>
        </p:nvGrpSpPr>
        <p:grpSpPr>
          <a:xfrm>
            <a:off x="753745" y="1303655"/>
            <a:ext cx="3050540" cy="642620"/>
            <a:chOff x="3754769" y="4022840"/>
            <a:chExt cx="2606002" cy="404288"/>
          </a:xfrm>
        </p:grpSpPr>
        <p:sp>
          <p:nvSpPr>
            <p:cNvPr id="68" name="文本框 67"/>
            <p:cNvSpPr txBox="1"/>
            <p:nvPr/>
          </p:nvSpPr>
          <p:spPr>
            <a:xfrm>
              <a:off x="4340631" y="4136296"/>
              <a:ext cx="2020140" cy="206938"/>
            </a:xfrm>
            <a:prstGeom prst="rect">
              <a:avLst/>
            </a:prstGeom>
            <a:noFill/>
          </p:spPr>
          <p:txBody>
            <a:bodyPr wrap="square" rtlCol="0">
              <a:noAutofit/>
            </a:bodyPr>
            <a:lstStyle/>
            <a:p>
              <a:pPr>
                <a:lnSpc>
                  <a:spcPct val="120000"/>
                </a:lnSpc>
              </a:pPr>
              <a:r>
                <a:rPr lang="zh-CN" altLang="en-US" sz="1400" b="1" dirty="0">
                  <a:solidFill>
                    <a:schemeClr val="tx1">
                      <a:lumMod val="65000"/>
                      <a:lumOff val="35000"/>
                    </a:schemeClr>
                  </a:solidFill>
                  <a:cs typeface="+mn-ea"/>
                  <a:sym typeface="+mn-lt"/>
                </a:rPr>
                <a:t>定义保存文件及写入表头</a:t>
              </a:r>
              <a:r>
                <a:rPr lang="en-US" altLang="zh-CN" sz="1400" b="1" dirty="0">
                  <a:solidFill>
                    <a:schemeClr val="tx1">
                      <a:lumMod val="65000"/>
                      <a:lumOff val="35000"/>
                    </a:schemeClr>
                  </a:solidFill>
                  <a:cs typeface="+mn-ea"/>
                  <a:sym typeface="+mn-lt"/>
                </a:rPr>
                <a:t>.</a:t>
              </a:r>
              <a:endParaRPr lang="en-US" altLang="zh-CN" sz="1400" b="1" dirty="0">
                <a:solidFill>
                  <a:schemeClr val="tx1">
                    <a:lumMod val="65000"/>
                    <a:lumOff val="35000"/>
                  </a:schemeClr>
                </a:solidFill>
                <a:cs typeface="+mn-ea"/>
                <a:sym typeface="+mn-lt"/>
              </a:endParaRPr>
            </a:p>
          </p:txBody>
        </p:sp>
        <p:sp>
          <p:nvSpPr>
            <p:cNvPr id="69" name="文本框 68"/>
            <p:cNvSpPr txBox="1"/>
            <p:nvPr/>
          </p:nvSpPr>
          <p:spPr>
            <a:xfrm>
              <a:off x="3754769" y="4022840"/>
              <a:ext cx="753528" cy="404288"/>
            </a:xfrm>
            <a:prstGeom prst="rect">
              <a:avLst/>
            </a:prstGeom>
            <a:noFill/>
          </p:spPr>
          <p:txBody>
            <a:bodyPr wrap="square" rtlCol="0">
              <a:noAutofit/>
            </a:bodyPr>
            <a:lstStyle/>
            <a:p>
              <a:pPr>
                <a:lnSpc>
                  <a:spcPct val="120000"/>
                </a:lnSpc>
              </a:pPr>
              <a:r>
                <a:rPr lang="en-US" altLang="zh-CN" sz="3200" b="1" dirty="0">
                  <a:solidFill>
                    <a:schemeClr val="accent1"/>
                  </a:solidFill>
                  <a:cs typeface="+mn-ea"/>
                  <a:sym typeface="+mn-lt"/>
                </a:rPr>
                <a:t>01.</a:t>
              </a:r>
              <a:endParaRPr lang="en-US" altLang="zh-CN" sz="3200" b="1" dirty="0">
                <a:solidFill>
                  <a:schemeClr val="accent1"/>
                </a:solidFill>
                <a:cs typeface="+mn-ea"/>
                <a:sym typeface="+mn-lt"/>
              </a:endParaRPr>
            </a:p>
          </p:txBody>
        </p:sp>
      </p:grpSp>
      <p:grpSp>
        <p:nvGrpSpPr>
          <p:cNvPr id="60" name="组合 59"/>
          <p:cNvGrpSpPr/>
          <p:nvPr/>
        </p:nvGrpSpPr>
        <p:grpSpPr>
          <a:xfrm>
            <a:off x="6889750" y="921385"/>
            <a:ext cx="2532380" cy="681990"/>
            <a:chOff x="6491737" y="3186219"/>
            <a:chExt cx="1799613" cy="2715299"/>
          </a:xfrm>
        </p:grpSpPr>
        <p:sp>
          <p:nvSpPr>
            <p:cNvPr id="65" name="文本框 64"/>
            <p:cNvSpPr txBox="1"/>
            <p:nvPr/>
          </p:nvSpPr>
          <p:spPr>
            <a:xfrm>
              <a:off x="6950214" y="3792990"/>
              <a:ext cx="1341136" cy="1633224"/>
            </a:xfrm>
            <a:prstGeom prst="rect">
              <a:avLst/>
            </a:prstGeom>
            <a:noFill/>
          </p:spPr>
          <p:txBody>
            <a:bodyPr wrap="square" rtlCol="0">
              <a:noAutofit/>
            </a:bodyPr>
            <a:lstStyle/>
            <a:p>
              <a:pPr>
                <a:lnSpc>
                  <a:spcPct val="120000"/>
                </a:lnSpc>
              </a:pPr>
              <a:r>
                <a:rPr lang="zh-CN" altLang="en-US" sz="1400" b="1" dirty="0">
                  <a:solidFill>
                    <a:schemeClr val="tx1">
                      <a:lumMod val="65000"/>
                      <a:lumOff val="35000"/>
                    </a:schemeClr>
                  </a:solidFill>
                  <a:cs typeface="+mn-ea"/>
                  <a:sym typeface="+mn-lt"/>
                </a:rPr>
                <a:t>连接</a:t>
              </a:r>
              <a:r>
                <a:rPr lang="en-US" altLang="zh-CN" sz="1400" b="1" dirty="0">
                  <a:solidFill>
                    <a:schemeClr val="tx1">
                      <a:lumMod val="65000"/>
                      <a:lumOff val="35000"/>
                    </a:schemeClr>
                  </a:solidFill>
                  <a:cs typeface="+mn-ea"/>
                  <a:sym typeface="+mn-lt"/>
                </a:rPr>
                <a:t>MySQL</a:t>
              </a:r>
              <a:r>
                <a:rPr lang="zh-CN" altLang="en-US" sz="1400" b="1" dirty="0">
                  <a:solidFill>
                    <a:schemeClr val="tx1">
                      <a:lumMod val="65000"/>
                      <a:lumOff val="35000"/>
                    </a:schemeClr>
                  </a:solidFill>
                  <a:cs typeface="+mn-ea"/>
                  <a:sym typeface="+mn-lt"/>
                </a:rPr>
                <a:t>并保存</a:t>
              </a:r>
              <a:r>
                <a:rPr lang="en-US" altLang="zh-CN" sz="1400" b="1" dirty="0">
                  <a:solidFill>
                    <a:schemeClr val="tx1">
                      <a:lumMod val="65000"/>
                      <a:lumOff val="35000"/>
                    </a:schemeClr>
                  </a:solidFill>
                  <a:cs typeface="+mn-ea"/>
                  <a:sym typeface="+mn-lt"/>
                </a:rPr>
                <a:t>.</a:t>
              </a:r>
              <a:endParaRPr lang="en-US" altLang="zh-CN" sz="1400" b="1" dirty="0">
                <a:solidFill>
                  <a:schemeClr val="tx1">
                    <a:lumMod val="65000"/>
                    <a:lumOff val="35000"/>
                  </a:schemeClr>
                </a:solidFill>
                <a:cs typeface="+mn-ea"/>
                <a:sym typeface="+mn-lt"/>
              </a:endParaRPr>
            </a:p>
          </p:txBody>
        </p:sp>
        <p:sp>
          <p:nvSpPr>
            <p:cNvPr id="66" name="文本框 65"/>
            <p:cNvSpPr txBox="1"/>
            <p:nvPr/>
          </p:nvSpPr>
          <p:spPr>
            <a:xfrm>
              <a:off x="6491737" y="3186219"/>
              <a:ext cx="753732" cy="2715299"/>
            </a:xfrm>
            <a:prstGeom prst="rect">
              <a:avLst/>
            </a:prstGeom>
            <a:noFill/>
          </p:spPr>
          <p:txBody>
            <a:bodyPr wrap="square" rtlCol="0">
              <a:spAutoFit/>
            </a:bodyPr>
            <a:lstStyle/>
            <a:p>
              <a:pPr>
                <a:lnSpc>
                  <a:spcPct val="120000"/>
                </a:lnSpc>
              </a:pPr>
              <a:r>
                <a:rPr lang="en-US" altLang="zh-CN" sz="3200" b="1" dirty="0">
                  <a:solidFill>
                    <a:schemeClr val="accent1"/>
                  </a:solidFill>
                  <a:cs typeface="+mn-ea"/>
                  <a:sym typeface="+mn-lt"/>
                </a:rPr>
                <a:t>02.</a:t>
              </a:r>
              <a:endParaRPr lang="en-US" altLang="zh-CN" sz="3200" b="1" dirty="0">
                <a:solidFill>
                  <a:schemeClr val="accent1"/>
                </a:solidFill>
                <a:cs typeface="+mn-ea"/>
                <a:sym typeface="+mn-lt"/>
              </a:endParaRPr>
            </a:p>
          </p:txBody>
        </p:sp>
      </p:grpSp>
      <p:pic>
        <p:nvPicPr>
          <p:cNvPr id="2" name="图片 1"/>
          <p:cNvPicPr>
            <a:picLocks noChangeAspect="1"/>
          </p:cNvPicPr>
          <p:nvPr/>
        </p:nvPicPr>
        <p:blipFill>
          <a:blip r:embed="rId1"/>
          <a:stretch>
            <a:fillRect/>
          </a:stretch>
        </p:blipFill>
        <p:spPr>
          <a:xfrm>
            <a:off x="753745" y="1928495"/>
            <a:ext cx="6015990" cy="3257550"/>
          </a:xfrm>
          <a:prstGeom prst="rect">
            <a:avLst/>
          </a:prstGeom>
        </p:spPr>
      </p:pic>
      <p:pic>
        <p:nvPicPr>
          <p:cNvPr id="7" name="图片 6"/>
          <p:cNvPicPr>
            <a:picLocks noChangeAspect="1"/>
          </p:cNvPicPr>
          <p:nvPr/>
        </p:nvPicPr>
        <p:blipFill>
          <a:blip r:embed="rId2"/>
          <a:stretch>
            <a:fillRect/>
          </a:stretch>
        </p:blipFill>
        <p:spPr>
          <a:xfrm>
            <a:off x="7196455" y="1483995"/>
            <a:ext cx="4324350" cy="39776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6000">
        <p14:pan/>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barn(inVertical)">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1764" y="422275"/>
            <a:ext cx="3281447" cy="536575"/>
            <a:chOff x="2684361" y="2225693"/>
            <a:chExt cx="3077344" cy="536575"/>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684361" y="2240298"/>
              <a:ext cx="3007293"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数据库数据展示</a:t>
              </a:r>
              <a:endParaRPr lang="zh-CN" altLang="en-US" sz="2800" b="1" dirty="0">
                <a:solidFill>
                  <a:schemeClr val="bg1"/>
                </a:solidFill>
                <a:cs typeface="+mn-ea"/>
                <a:sym typeface="+mn-lt"/>
              </a:endParaRPr>
            </a:p>
          </p:txBody>
        </p:sp>
      </p:grpSp>
      <p:pic>
        <p:nvPicPr>
          <p:cNvPr id="5" name="图片 4"/>
          <p:cNvPicPr>
            <a:picLocks noChangeAspect="1"/>
          </p:cNvPicPr>
          <p:nvPr/>
        </p:nvPicPr>
        <p:blipFill>
          <a:blip r:embed="rId1"/>
          <a:stretch>
            <a:fillRect/>
          </a:stretch>
        </p:blipFill>
        <p:spPr>
          <a:xfrm>
            <a:off x="412750" y="958215"/>
            <a:ext cx="4814570" cy="5208905"/>
          </a:xfrm>
          <a:prstGeom prst="rect">
            <a:avLst/>
          </a:prstGeom>
        </p:spPr>
      </p:pic>
      <p:pic>
        <p:nvPicPr>
          <p:cNvPr id="25" name="图片 24"/>
          <p:cNvPicPr>
            <a:picLocks noChangeAspect="1"/>
          </p:cNvPicPr>
          <p:nvPr/>
        </p:nvPicPr>
        <p:blipFill>
          <a:blip r:embed="rId2"/>
          <a:stretch>
            <a:fillRect/>
          </a:stretch>
        </p:blipFill>
        <p:spPr>
          <a:xfrm>
            <a:off x="5227320" y="3321050"/>
            <a:ext cx="6419850" cy="2765425"/>
          </a:xfrm>
          <a:prstGeom prst="rect">
            <a:avLst/>
          </a:prstGeom>
        </p:spPr>
      </p:pic>
      <p:sp>
        <p:nvSpPr>
          <p:cNvPr id="26" name="文本框 25"/>
          <p:cNvSpPr txBox="1"/>
          <p:nvPr/>
        </p:nvSpPr>
        <p:spPr>
          <a:xfrm>
            <a:off x="4545965" y="1151255"/>
            <a:ext cx="4124325" cy="398780"/>
          </a:xfrm>
          <a:prstGeom prst="rect">
            <a:avLst/>
          </a:prstGeom>
          <a:noFill/>
        </p:spPr>
        <p:txBody>
          <a:bodyPr wrap="square" rtlCol="0">
            <a:spAutoFit/>
          </a:bodyPr>
          <a:lstStyle/>
          <a:p>
            <a:r>
              <a:rPr lang="en-US" altLang="zh-CN"/>
              <a:t>          </a:t>
            </a:r>
            <a:r>
              <a:rPr lang="zh-CN" altLang="en-US" sz="2000" b="1">
                <a:solidFill>
                  <a:schemeClr val="tx1">
                    <a:lumMod val="65000"/>
                    <a:lumOff val="35000"/>
                  </a:schemeClr>
                </a:solidFill>
                <a:latin typeface="Impact" panose="020B0806030902050204" charset="0"/>
              </a:rPr>
              <a:t>数据库数据储存</a:t>
            </a:r>
            <a:endParaRPr lang="zh-CN" altLang="en-US" sz="2000" b="1">
              <a:solidFill>
                <a:schemeClr val="tx1">
                  <a:lumMod val="65000"/>
                  <a:lumOff val="35000"/>
                </a:schemeClr>
              </a:solidFill>
              <a:latin typeface="Impact" panose="020B0806030902050204" charset="0"/>
            </a:endParaRPr>
          </a:p>
        </p:txBody>
      </p:sp>
      <p:sp>
        <p:nvSpPr>
          <p:cNvPr id="28" name="文本框 27"/>
          <p:cNvSpPr txBox="1"/>
          <p:nvPr/>
        </p:nvSpPr>
        <p:spPr>
          <a:xfrm>
            <a:off x="5227320" y="2832735"/>
            <a:ext cx="4053205" cy="409575"/>
          </a:xfrm>
          <a:prstGeom prst="rect">
            <a:avLst/>
          </a:prstGeom>
          <a:noFill/>
        </p:spPr>
        <p:txBody>
          <a:bodyPr wrap="square" rtlCol="0">
            <a:noAutofit/>
          </a:bodyPr>
          <a:lstStyle/>
          <a:p>
            <a:r>
              <a:rPr lang="en-US" altLang="zh-CN" sz="2000">
                <a:solidFill>
                  <a:schemeClr val="tx1">
                    <a:lumMod val="65000"/>
                    <a:lumOff val="35000"/>
                  </a:schemeClr>
                </a:solidFill>
                <a:latin typeface="Impact" panose="020B0806030902050204" charset="0"/>
                <a:cs typeface="Impact" panose="020B0806030902050204" charset="0"/>
              </a:rPr>
              <a:t>CSV</a:t>
            </a:r>
            <a:r>
              <a:rPr lang="zh-CN" altLang="en-US" sz="2000">
                <a:solidFill>
                  <a:schemeClr val="tx1">
                    <a:lumMod val="65000"/>
                    <a:lumOff val="35000"/>
                  </a:schemeClr>
                </a:solidFill>
                <a:latin typeface="Impact" panose="020B0806030902050204" charset="0"/>
                <a:cs typeface="Impact" panose="020B0806030902050204" charset="0"/>
              </a:rPr>
              <a:t>数据储存</a:t>
            </a:r>
            <a:endParaRPr lang="zh-CN" altLang="en-US" sz="2000">
              <a:solidFill>
                <a:schemeClr val="tx1">
                  <a:lumMod val="65000"/>
                  <a:lumOff val="35000"/>
                </a:schemeClr>
              </a:solidFill>
              <a:latin typeface="Impact" panose="020B0806030902050204" charset="0"/>
              <a:cs typeface="Impact" panose="020B080603090205020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6000">
        <p14:pan/>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inVertic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strips(down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8" grpId="0"/>
      <p:bldP spid="2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1764" y="422275"/>
            <a:ext cx="3281447" cy="536575"/>
            <a:chOff x="2684361" y="2225693"/>
            <a:chExt cx="3077344" cy="536575"/>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684361" y="2240298"/>
              <a:ext cx="3007293"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数据查询语句</a:t>
              </a:r>
              <a:endParaRPr lang="zh-CN" altLang="en-US" sz="2800" b="1" dirty="0">
                <a:solidFill>
                  <a:schemeClr val="bg1"/>
                </a:solidFill>
                <a:cs typeface="+mn-ea"/>
                <a:sym typeface="+mn-lt"/>
              </a:endParaRPr>
            </a:p>
          </p:txBody>
        </p:sp>
      </p:grpSp>
      <p:sp>
        <p:nvSpPr>
          <p:cNvPr id="26" name="文本框 25"/>
          <p:cNvSpPr txBox="1"/>
          <p:nvPr/>
        </p:nvSpPr>
        <p:spPr>
          <a:xfrm>
            <a:off x="556260" y="1049655"/>
            <a:ext cx="5650230" cy="561975"/>
          </a:xfrm>
          <a:prstGeom prst="rect">
            <a:avLst/>
          </a:prstGeom>
          <a:noFill/>
        </p:spPr>
        <p:txBody>
          <a:bodyPr wrap="square" rtlCol="0">
            <a:noAutofit/>
          </a:bodyPr>
          <a:lstStyle/>
          <a:p>
            <a:r>
              <a:rPr lang="en-US" altLang="zh-CN"/>
              <a:t>          </a:t>
            </a:r>
            <a:r>
              <a:rPr lang="zh-CN" altLang="en-US" sz="3600" b="1">
                <a:solidFill>
                  <a:schemeClr val="tx1">
                    <a:lumMod val="75000"/>
                    <a:lumOff val="25000"/>
                  </a:schemeClr>
                </a:solidFill>
              </a:rPr>
              <a:t>数据库部分查询源码：</a:t>
            </a:r>
            <a:endParaRPr lang="zh-CN" altLang="en-US" sz="3600" b="1">
              <a:solidFill>
                <a:schemeClr val="tx1">
                  <a:lumMod val="75000"/>
                  <a:lumOff val="25000"/>
                </a:schemeClr>
              </a:solidFill>
              <a:latin typeface="Impact" panose="020B0806030902050204" charset="0"/>
            </a:endParaRPr>
          </a:p>
        </p:txBody>
      </p:sp>
      <p:sp>
        <p:nvSpPr>
          <p:cNvPr id="4" name="文本框 3"/>
          <p:cNvSpPr txBox="1"/>
          <p:nvPr/>
        </p:nvSpPr>
        <p:spPr>
          <a:xfrm>
            <a:off x="1251585" y="1835785"/>
            <a:ext cx="9688830" cy="441960"/>
          </a:xfrm>
          <a:prstGeom prst="rect">
            <a:avLst/>
          </a:prstGeom>
          <a:noFill/>
        </p:spPr>
        <p:txBody>
          <a:bodyPr wrap="square" rtlCol="0">
            <a:noAutofit/>
          </a:bodyPr>
          <a:p>
            <a:r>
              <a:rPr lang="zh-CN" altLang="en-US" sz="2400">
                <a:solidFill>
                  <a:schemeClr val="tx1">
                    <a:lumMod val="75000"/>
                    <a:lumOff val="25000"/>
                  </a:schemeClr>
                </a:solidFill>
                <a:latin typeface="Impact" panose="020B0806030902050204" charset="0"/>
                <a:cs typeface="Impact" panose="020B0806030902050204" charset="0"/>
              </a:rPr>
              <a:t>SELECT `name` as 书名,`read` as 阅读 FROM fiction1 LIMIT 10; -- 阅读排名</a:t>
            </a:r>
            <a:endParaRPr lang="zh-CN" altLang="en-US" sz="2400">
              <a:solidFill>
                <a:schemeClr val="tx1">
                  <a:lumMod val="75000"/>
                  <a:lumOff val="25000"/>
                </a:schemeClr>
              </a:solidFill>
              <a:latin typeface="Impact" panose="020B0806030902050204" charset="0"/>
              <a:cs typeface="Impact" panose="020B0806030902050204" charset="0"/>
            </a:endParaRPr>
          </a:p>
        </p:txBody>
      </p:sp>
      <p:sp>
        <p:nvSpPr>
          <p:cNvPr id="6" name="文本框 5"/>
          <p:cNvSpPr txBox="1"/>
          <p:nvPr/>
        </p:nvSpPr>
        <p:spPr>
          <a:xfrm>
            <a:off x="1228090" y="2501900"/>
            <a:ext cx="9908540" cy="460375"/>
          </a:xfrm>
          <a:prstGeom prst="rect">
            <a:avLst/>
          </a:prstGeom>
          <a:noFill/>
        </p:spPr>
        <p:txBody>
          <a:bodyPr wrap="square" rtlCol="0">
            <a:spAutoFit/>
          </a:bodyPr>
          <a:p>
            <a:r>
              <a:rPr lang="zh-CN" altLang="en-US" sz="2400">
                <a:solidFill>
                  <a:schemeClr val="tx1">
                    <a:lumMod val="75000"/>
                    <a:lumOff val="25000"/>
                  </a:schemeClr>
                </a:solidFill>
                <a:latin typeface="Impact" panose="020B0806030902050204" charset="0"/>
                <a:cs typeface="Impact" panose="020B0806030902050204" charset="0"/>
              </a:rPr>
              <a:t>SELECT `name` as 书名,`score` as 人气值 FROM fiction1 LIMIT 10; -- 人气值排名</a:t>
            </a:r>
            <a:endParaRPr lang="zh-CN" altLang="en-US" sz="2400">
              <a:solidFill>
                <a:schemeClr val="tx1">
                  <a:lumMod val="75000"/>
                  <a:lumOff val="25000"/>
                </a:schemeClr>
              </a:solidFill>
              <a:latin typeface="Impact" panose="020B0806030902050204" charset="0"/>
              <a:cs typeface="Impact" panose="020B0806030902050204" charset="0"/>
            </a:endParaRPr>
          </a:p>
        </p:txBody>
      </p:sp>
      <p:sp>
        <p:nvSpPr>
          <p:cNvPr id="7" name="文本框 6"/>
          <p:cNvSpPr txBox="1"/>
          <p:nvPr/>
        </p:nvSpPr>
        <p:spPr>
          <a:xfrm>
            <a:off x="1228090" y="3063240"/>
            <a:ext cx="9522460" cy="460375"/>
          </a:xfrm>
          <a:prstGeom prst="rect">
            <a:avLst/>
          </a:prstGeom>
          <a:noFill/>
        </p:spPr>
        <p:txBody>
          <a:bodyPr wrap="square" rtlCol="0">
            <a:spAutoFit/>
          </a:bodyPr>
          <a:p>
            <a:r>
              <a:rPr lang="zh-CN" altLang="en-US" sz="2400">
                <a:solidFill>
                  <a:schemeClr val="tx1">
                    <a:lumMod val="75000"/>
                    <a:lumOff val="25000"/>
                  </a:schemeClr>
                </a:solidFill>
                <a:latin typeface="Impact" panose="020B0806030902050204" charset="0"/>
                <a:cs typeface="Impact" panose="020B0806030902050204" charset="0"/>
              </a:rPr>
              <a:t>SELECT `name`,score,`read` FROM fiction1 LIMIT 10；</a:t>
            </a:r>
            <a:endParaRPr lang="zh-CN" altLang="en-US" sz="2400">
              <a:solidFill>
                <a:schemeClr val="tx1">
                  <a:lumMod val="75000"/>
                  <a:lumOff val="25000"/>
                </a:schemeClr>
              </a:solidFill>
              <a:latin typeface="Impact" panose="020B0806030902050204" charset="0"/>
              <a:cs typeface="Impact" panose="020B0806030902050204" charset="0"/>
            </a:endParaRPr>
          </a:p>
        </p:txBody>
      </p:sp>
      <p:sp>
        <p:nvSpPr>
          <p:cNvPr id="8" name="文本框 7"/>
          <p:cNvSpPr txBox="1"/>
          <p:nvPr/>
        </p:nvSpPr>
        <p:spPr>
          <a:xfrm>
            <a:off x="1251585" y="3624580"/>
            <a:ext cx="10143490" cy="829945"/>
          </a:xfrm>
          <a:prstGeom prst="rect">
            <a:avLst/>
          </a:prstGeom>
          <a:noFill/>
        </p:spPr>
        <p:txBody>
          <a:bodyPr wrap="square" rtlCol="0">
            <a:spAutoFit/>
          </a:bodyPr>
          <a:p>
            <a:r>
              <a:rPr lang="zh-CN" altLang="en-US" sz="2400">
                <a:solidFill>
                  <a:schemeClr val="tx1">
                    <a:lumMod val="75000"/>
                    <a:lumOff val="25000"/>
                  </a:schemeClr>
                </a:solidFill>
                <a:latin typeface="Impact" panose="020B0806030902050204" charset="0"/>
                <a:cs typeface="Impact" panose="020B0806030902050204" charset="0"/>
              </a:rPr>
              <a:t>SELECT DISTINCT classify as 连载状态,COUNT(*) as 次数 FROM fiction1 GROUP BY classify ; -- 连载状态并查询出现次数</a:t>
            </a:r>
            <a:endParaRPr lang="zh-CN" altLang="en-US" sz="2400">
              <a:solidFill>
                <a:schemeClr val="tx1">
                  <a:lumMod val="75000"/>
                  <a:lumOff val="25000"/>
                </a:schemeClr>
              </a:solidFill>
              <a:latin typeface="Impact" panose="020B0806030902050204" charset="0"/>
              <a:cs typeface="Impact" panose="020B0806030902050204" charset="0"/>
            </a:endParaRPr>
          </a:p>
        </p:txBody>
      </p:sp>
      <p:sp>
        <p:nvSpPr>
          <p:cNvPr id="9" name="文本框 8"/>
          <p:cNvSpPr txBox="1"/>
          <p:nvPr/>
        </p:nvSpPr>
        <p:spPr>
          <a:xfrm>
            <a:off x="1251585" y="4659630"/>
            <a:ext cx="10071735" cy="829945"/>
          </a:xfrm>
          <a:prstGeom prst="rect">
            <a:avLst/>
          </a:prstGeom>
          <a:noFill/>
        </p:spPr>
        <p:txBody>
          <a:bodyPr wrap="square" rtlCol="0">
            <a:spAutoFit/>
          </a:bodyPr>
          <a:p>
            <a:r>
              <a:rPr lang="zh-CN" altLang="en-US" sz="2400">
                <a:solidFill>
                  <a:schemeClr val="tx1">
                    <a:lumMod val="75000"/>
                    <a:lumOff val="25000"/>
                  </a:schemeClr>
                </a:solidFill>
                <a:latin typeface="Impact" panose="020B0806030902050204" charset="0"/>
                <a:cs typeface="Impact" panose="020B0806030902050204" charset="0"/>
              </a:rPr>
              <a:t>SELECT serialize as 分类,moods as 评分 FROM	fiction1 GROUP BY serialize;  -- 分类评分</a:t>
            </a:r>
            <a:endParaRPr lang="zh-CN" altLang="en-US" sz="2400">
              <a:solidFill>
                <a:schemeClr val="tx1">
                  <a:lumMod val="75000"/>
                  <a:lumOff val="25000"/>
                </a:schemeClr>
              </a:solidFill>
              <a:latin typeface="Impact" panose="020B0806030902050204" charset="0"/>
              <a:cs typeface="Impact" panose="020B080603090205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250"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ppt_y</p:attrName>
                                        </p:attrNameLst>
                                      </p:cBhvr>
                                      <p:tavLst>
                                        <p:tav tm="0">
                                          <p:val>
                                            <p:strVal val="#ppt_y+#ppt_h*1.125000"/>
                                          </p:val>
                                        </p:tav>
                                        <p:tav tm="100000">
                                          <p:val>
                                            <p:strVal val="#ppt_y"/>
                                          </p:val>
                                        </p:tav>
                                      </p:tavLst>
                                    </p:anim>
                                    <p:animEffect transition="in" filter="wipe(up)">
                                      <p:cBhvr>
                                        <p:cTn id="13" dur="500"/>
                                        <p:tgtEl>
                                          <p:spTgt spid="26"/>
                                        </p:tgtEl>
                                      </p:cBhvr>
                                    </p:animEffect>
                                  </p:childTnLst>
                                </p:cTn>
                              </p:par>
                            </p:childTnLst>
                          </p:cTn>
                        </p:par>
                        <p:par>
                          <p:cTn id="14" fill="hold">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par>
                          <p:cTn id="18" fill="hold">
                            <p:stCondLst>
                              <p:cond delay="1500"/>
                            </p:stCondLst>
                            <p:childTnLst>
                              <p:par>
                                <p:cTn id="19" presetID="5"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par>
                          <p:cTn id="22" fill="hold">
                            <p:stCondLst>
                              <p:cond delay="2000"/>
                            </p:stCondLst>
                            <p:childTnLst>
                              <p:par>
                                <p:cTn id="23" presetID="5"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par>
                          <p:cTn id="26" fill="hold">
                            <p:stCondLst>
                              <p:cond delay="2500"/>
                            </p:stCondLst>
                            <p:childTnLst>
                              <p:par>
                                <p:cTn id="27" presetID="5"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par>
                          <p:cTn id="30" fill="hold">
                            <p:stCondLst>
                              <p:cond delay="3000"/>
                            </p:stCondLst>
                            <p:childTnLst>
                              <p:par>
                                <p:cTn id="31" presetID="5" presetClass="entr" presetSubtype="1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4" grpId="0"/>
      <p:bldP spid="4" grpId="1"/>
      <p:bldP spid="6" grpId="0"/>
      <p:bldP spid="6" grpId="1"/>
      <p:bldP spid="7" grpId="0"/>
      <p:bldP spid="7" grpId="1"/>
      <p:bldP spid="8" grpId="0"/>
      <p:bldP spid="8" grpId="1"/>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711200" y="121993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181766" y="2537970"/>
            <a:ext cx="4702629" cy="1171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5400" dirty="0">
                <a:solidFill>
                  <a:schemeClr val="tx2"/>
                </a:solidFill>
                <a:cs typeface="+mn-ea"/>
                <a:sym typeface="+mn-lt"/>
              </a:rPr>
              <a:t>数据可视化</a:t>
            </a:r>
            <a:endParaRPr lang="zh-CN" altLang="en-US" sz="5400" dirty="0">
              <a:solidFill>
                <a:schemeClr val="tx2"/>
              </a:solidFill>
              <a:cs typeface="+mn-ea"/>
              <a:sym typeface="+mn-lt"/>
            </a:endParaRPr>
          </a:p>
        </p:txBody>
      </p:sp>
      <p:sp>
        <p:nvSpPr>
          <p:cNvPr id="46" name="PA-矩形 11"/>
          <p:cNvSpPr/>
          <p:nvPr>
            <p:custDataLst>
              <p:tags r:id="rId1"/>
            </p:custDataLst>
          </p:nvPr>
        </p:nvSpPr>
        <p:spPr>
          <a:xfrm>
            <a:off x="4181766" y="3595286"/>
            <a:ext cx="4549007" cy="297967"/>
          </a:xfrm>
          <a:prstGeom prst="rect">
            <a:avLst/>
          </a:prstGeom>
          <a:ln>
            <a:noFill/>
          </a:ln>
        </p:spPr>
        <p:txBody>
          <a:bodyPr wrap="square">
            <a:sp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276974" y="1284986"/>
            <a:ext cx="6323006" cy="997902"/>
            <a:chOff x="-561301" y="2125669"/>
            <a:chExt cx="6323006" cy="997902"/>
          </a:xfrm>
        </p:grpSpPr>
        <p:sp>
          <p:nvSpPr>
            <p:cNvPr id="47" name="矩形: 圆角 46"/>
            <p:cNvSpPr/>
            <p:nvPr/>
          </p:nvSpPr>
          <p:spPr>
            <a:xfrm>
              <a:off x="-561301" y="2259404"/>
              <a:ext cx="6323006" cy="78848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981" y="2125669"/>
              <a:ext cx="5365383" cy="997902"/>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THREE</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3" grpId="0" animBg="1"/>
      <p:bldP spid="42" grpId="0"/>
      <p:bldP spid="46" grpId="0"/>
      <p:bldP spid="50" grpId="0" animBg="1"/>
      <p:bldP spid="51"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数据可视化</a:t>
              </a:r>
              <a:endParaRPr lang="zh-CN" altLang="en-US" sz="2800" b="1" dirty="0">
                <a:solidFill>
                  <a:schemeClr val="bg1"/>
                </a:solidFill>
                <a:cs typeface="+mn-ea"/>
                <a:sym typeface="+mn-lt"/>
              </a:endParaRPr>
            </a:p>
          </p:txBody>
        </p:sp>
      </p:grpSp>
      <p:sp>
        <p:nvSpPr>
          <p:cNvPr id="96" name="文本框 95"/>
          <p:cNvSpPr txBox="1"/>
          <p:nvPr/>
        </p:nvSpPr>
        <p:spPr>
          <a:xfrm>
            <a:off x="673100" y="3121057"/>
            <a:ext cx="383540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kumimoji="0" lang="en-US" altLang="zh-CN" sz="1200" b="0" i="0" u="none" strike="noStrike" kern="1200" cap="none" spc="0" normalizeH="0" baseline="0" noProof="0" dirty="0">
                <a:ln>
                  <a:noFill/>
                </a:ln>
                <a:effectLst/>
                <a:uLnTx/>
                <a:uFillTx/>
                <a:cs typeface="+mn-ea"/>
                <a:sym typeface="+mn-lt"/>
              </a:rPr>
              <a:t>.</a:t>
            </a:r>
            <a:endParaRPr kumimoji="0" lang="en-US" altLang="zh-CN" sz="1200" b="0" i="0" u="none" strike="noStrike" kern="1200" cap="none" spc="0" normalizeH="0" baseline="0" noProof="0" dirty="0">
              <a:ln>
                <a:noFill/>
              </a:ln>
              <a:effectLst/>
              <a:uLnTx/>
              <a:uFillTx/>
              <a:cs typeface="+mn-ea"/>
              <a:sym typeface="+mn-lt"/>
            </a:endParaRPr>
          </a:p>
        </p:txBody>
      </p:sp>
      <p:sp>
        <p:nvSpPr>
          <p:cNvPr id="99" name="文本框 98"/>
          <p:cNvSpPr txBox="1"/>
          <p:nvPr/>
        </p:nvSpPr>
        <p:spPr>
          <a:xfrm>
            <a:off x="915670" y="1189990"/>
            <a:ext cx="2343785" cy="461645"/>
          </a:xfrm>
          <a:prstGeom prst="rect">
            <a:avLst/>
          </a:prstGeom>
          <a:noFill/>
        </p:spPr>
        <p:txBody>
          <a:bodyPr wrap="none" rtlCol="0">
            <a:noAutofit/>
          </a:bodyPr>
          <a:lstStyle/>
          <a:p>
            <a:r>
              <a:rPr lang="en-US" altLang="zh-CN" sz="2400" b="1" dirty="0">
                <a:solidFill>
                  <a:schemeClr val="accent1"/>
                </a:solidFill>
                <a:cs typeface="+mn-ea"/>
                <a:sym typeface="+mn-lt"/>
              </a:rPr>
              <a:t>01.</a:t>
            </a:r>
            <a:r>
              <a:rPr lang="zh-CN" altLang="en-US" sz="2400" b="1" dirty="0">
                <a:solidFill>
                  <a:schemeClr val="accent1"/>
                </a:solidFill>
                <a:cs typeface="+mn-ea"/>
                <a:sym typeface="+mn-lt"/>
              </a:rPr>
              <a:t>各类书籍评分</a:t>
            </a:r>
            <a:endParaRPr lang="zh-CN" altLang="en-US" sz="2400" b="1" dirty="0">
              <a:solidFill>
                <a:schemeClr val="accent1"/>
              </a:solidFill>
              <a:cs typeface="+mn-ea"/>
              <a:sym typeface="+mn-lt"/>
            </a:endParaRPr>
          </a:p>
        </p:txBody>
      </p:sp>
      <p:cxnSp>
        <p:nvCxnSpPr>
          <p:cNvPr id="109" name="直接连接符 108"/>
          <p:cNvCxnSpPr/>
          <p:nvPr/>
        </p:nvCxnSpPr>
        <p:spPr>
          <a:xfrm flipH="1">
            <a:off x="4257600" y="5733032"/>
            <a:ext cx="7934400" cy="0"/>
          </a:xfrm>
          <a:prstGeom prst="line">
            <a:avLst/>
          </a:prstGeom>
          <a:ln w="15875" cap="flat">
            <a:solidFill>
              <a:schemeClr val="bg1">
                <a:lumMod val="95000"/>
              </a:schemeClr>
            </a:solidFill>
            <a:miter lim="800000"/>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673100" y="1866014"/>
            <a:ext cx="4632951" cy="1244452"/>
          </a:xfrm>
          <a:prstGeom prst="rect">
            <a:avLst/>
          </a:prstGeom>
        </p:spPr>
        <p:txBody>
          <a:bodyPr anchor="b" anchorCtr="0">
            <a:noAutofit/>
          </a:bodyPr>
          <a:lstStyle/>
          <a:p>
            <a:pPr>
              <a:lnSpc>
                <a:spcPct val="120000"/>
              </a:lnSpc>
              <a:buSzPct val="25000"/>
            </a:pPr>
            <a:endParaRPr lang="en-US" altLang="zh-CN" sz="2400" b="1" dirty="0">
              <a:solidFill>
                <a:schemeClr val="accent1"/>
              </a:solidFill>
              <a:cs typeface="+mn-ea"/>
              <a:sym typeface="+mn-lt"/>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5670" y="1651635"/>
            <a:ext cx="4835525" cy="404939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540" y="1716405"/>
            <a:ext cx="6260465" cy="451231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fill="hold"/>
                                        <p:tgtEl>
                                          <p:spTgt spid="110"/>
                                        </p:tgtEl>
                                        <p:attrNameLst>
                                          <p:attrName>ppt_x</p:attrName>
                                        </p:attrNameLst>
                                      </p:cBhvr>
                                      <p:tavLst>
                                        <p:tav tm="0">
                                          <p:val>
                                            <p:strVal val="1+#ppt_w/2"/>
                                          </p:val>
                                        </p:tav>
                                        <p:tav tm="100000">
                                          <p:val>
                                            <p:strVal val="#ppt_x"/>
                                          </p:val>
                                        </p:tav>
                                      </p:tavLst>
                                    </p:anim>
                                    <p:anim calcmode="lin" valueType="num">
                                      <p:cBhvr additive="base">
                                        <p:cTn id="14" dur="500" fill="hold"/>
                                        <p:tgtEl>
                                          <p:spTgt spid="110"/>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1+#ppt_w/2"/>
                                          </p:val>
                                        </p:tav>
                                        <p:tav tm="100000">
                                          <p:val>
                                            <p:strVal val="#ppt_x"/>
                                          </p:val>
                                        </p:tav>
                                      </p:tavLst>
                                    </p:anim>
                                    <p:anim calcmode="lin" valueType="num">
                                      <p:cBhvr additive="base">
                                        <p:cTn id="18" dur="500" fill="hold"/>
                                        <p:tgtEl>
                                          <p:spTgt spid="96"/>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 calcmode="lin" valueType="num">
                                      <p:cBhvr additive="base">
                                        <p:cTn id="21" dur="500" fill="hold"/>
                                        <p:tgtEl>
                                          <p:spTgt spid="109"/>
                                        </p:tgtEl>
                                        <p:attrNameLst>
                                          <p:attrName>ppt_x</p:attrName>
                                        </p:attrNameLst>
                                      </p:cBhvr>
                                      <p:tavLst>
                                        <p:tav tm="0">
                                          <p:val>
                                            <p:strVal val="#ppt_x"/>
                                          </p:val>
                                        </p:tav>
                                        <p:tav tm="100000">
                                          <p:val>
                                            <p:strVal val="#ppt_x"/>
                                          </p:val>
                                        </p:tav>
                                      </p:tavLst>
                                    </p:anim>
                                    <p:anim calcmode="lin" valueType="num">
                                      <p:cBhvr additive="base">
                                        <p:cTn id="2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barn(inVertical)">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9" grpId="0"/>
      <p:bldP spid="99" grpId="1"/>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数据可视化</a:t>
              </a:r>
              <a:endParaRPr lang="zh-CN" altLang="en-US" sz="2800" b="1" dirty="0">
                <a:solidFill>
                  <a:schemeClr val="bg1"/>
                </a:solidFill>
                <a:cs typeface="+mn-ea"/>
                <a:sym typeface="+mn-lt"/>
              </a:endParaRPr>
            </a:p>
          </p:txBody>
        </p:sp>
      </p:grpSp>
      <p:cxnSp>
        <p:nvCxnSpPr>
          <p:cNvPr id="22" name="直接连接符 21"/>
          <p:cNvCxnSpPr/>
          <p:nvPr/>
        </p:nvCxnSpPr>
        <p:spPr>
          <a:xfrm flipH="1">
            <a:off x="0" y="5637782"/>
            <a:ext cx="12192000" cy="0"/>
          </a:xfrm>
          <a:prstGeom prst="line">
            <a:avLst/>
          </a:prstGeom>
          <a:ln w="15875" cap="flat">
            <a:solidFill>
              <a:schemeClr val="bg1">
                <a:lumMod val="95000"/>
              </a:schemeClr>
            </a:solidFill>
            <a:miter lim="800000"/>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915670" y="1274445"/>
            <a:ext cx="2720340" cy="448945"/>
          </a:xfrm>
          <a:prstGeom prst="rect">
            <a:avLst/>
          </a:prstGeom>
          <a:noFill/>
        </p:spPr>
        <p:txBody>
          <a:bodyPr wrap="none" rtlCol="0">
            <a:noAutofit/>
          </a:bodyPr>
          <a:lstStyle/>
          <a:p>
            <a:r>
              <a:rPr lang="en-US" altLang="zh-CN" sz="2400" b="1" dirty="0">
                <a:solidFill>
                  <a:schemeClr val="accent1"/>
                </a:solidFill>
                <a:cs typeface="+mn-ea"/>
                <a:sym typeface="+mn-lt"/>
              </a:rPr>
              <a:t>02.</a:t>
            </a:r>
            <a:r>
              <a:rPr lang="zh-CN" altLang="en-US" sz="2400" b="1" dirty="0">
                <a:solidFill>
                  <a:schemeClr val="accent1"/>
                </a:solidFill>
                <a:cs typeface="+mn-ea"/>
                <a:sym typeface="+mn-lt"/>
              </a:rPr>
              <a:t>前十书籍阅读量</a:t>
            </a:r>
            <a:endParaRPr lang="zh-CN" altLang="en-US" sz="2400" b="1" dirty="0">
              <a:solidFill>
                <a:schemeClr val="accent1"/>
              </a:solidFill>
              <a:cs typeface="+mn-ea"/>
              <a:sym typeface="+mn-lt"/>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4390" y="1794510"/>
            <a:ext cx="5253990" cy="406146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655" y="1795145"/>
            <a:ext cx="5488305" cy="41484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barn(inVertical)">
                                      <p:cBhvr>
                                        <p:cTn id="19" dur="500"/>
                                        <p:tgtEl>
                                          <p:spTgt spid="99"/>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trips(down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down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数据可视化</a:t>
              </a:r>
              <a:endParaRPr lang="zh-CN" altLang="en-US" sz="2800" b="1" dirty="0">
                <a:solidFill>
                  <a:schemeClr val="bg1"/>
                </a:solidFill>
                <a:cs typeface="+mn-ea"/>
                <a:sym typeface="+mn-lt"/>
              </a:endParaRPr>
            </a:p>
          </p:txBody>
        </p:sp>
      </p:grpSp>
      <p:sp>
        <p:nvSpPr>
          <p:cNvPr id="29" name="矩形 28"/>
          <p:cNvSpPr/>
          <p:nvPr/>
        </p:nvSpPr>
        <p:spPr>
          <a:xfrm>
            <a:off x="1925027" y="1615342"/>
            <a:ext cx="8341946" cy="520321"/>
          </a:xfrm>
          <a:prstGeom prst="rect">
            <a:avLst/>
          </a:prstGeom>
        </p:spPr>
        <p:txBody>
          <a:bodyPr anchor="b" anchorCtr="0">
            <a:noAutofit/>
          </a:bodyPr>
          <a:lstStyle/>
          <a:p>
            <a:pPr algn="ctr">
              <a:lnSpc>
                <a:spcPct val="120000"/>
              </a:lnSpc>
              <a:buSzPct val="25000"/>
            </a:pPr>
            <a:endParaRPr lang="zh-CN" altLang="en-US" sz="2400" b="1" dirty="0">
              <a:solidFill>
                <a:schemeClr val="accent1"/>
              </a:solidFill>
              <a:cs typeface="+mn-ea"/>
              <a:sym typeface="+mn-lt"/>
            </a:endParaRPr>
          </a:p>
        </p:txBody>
      </p:sp>
      <p:sp>
        <p:nvSpPr>
          <p:cNvPr id="99" name="文本框 98"/>
          <p:cNvSpPr txBox="1"/>
          <p:nvPr/>
        </p:nvSpPr>
        <p:spPr>
          <a:xfrm>
            <a:off x="915670" y="1202690"/>
            <a:ext cx="2751455" cy="481330"/>
          </a:xfrm>
          <a:prstGeom prst="rect">
            <a:avLst/>
          </a:prstGeom>
          <a:noFill/>
        </p:spPr>
        <p:txBody>
          <a:bodyPr wrap="none" rtlCol="0">
            <a:noAutofit/>
          </a:bodyPr>
          <a:lstStyle/>
          <a:p>
            <a:r>
              <a:rPr lang="en-US" altLang="zh-CN" sz="2400" b="1" dirty="0">
                <a:solidFill>
                  <a:schemeClr val="accent1"/>
                </a:solidFill>
                <a:cs typeface="+mn-ea"/>
                <a:sym typeface="+mn-lt"/>
              </a:rPr>
              <a:t>03.</a:t>
            </a:r>
            <a:r>
              <a:rPr lang="zh-CN" altLang="en-US" sz="2400" b="1" dirty="0">
                <a:solidFill>
                  <a:schemeClr val="accent1"/>
                </a:solidFill>
                <a:cs typeface="+mn-ea"/>
                <a:sym typeface="+mn-lt"/>
              </a:rPr>
              <a:t>前十五书籍人气</a:t>
            </a:r>
            <a:endParaRPr lang="zh-CN" altLang="en-US" sz="2400" b="1" dirty="0">
              <a:solidFill>
                <a:schemeClr val="accent1"/>
              </a:solidFill>
              <a:cs typeface="+mn-ea"/>
              <a:sym typeface="+mn-lt"/>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5670" y="1615440"/>
            <a:ext cx="4652010" cy="408876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315" y="1616075"/>
            <a:ext cx="6268720" cy="423037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barn(inVertical)">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9" grpId="0"/>
      <p:bldP spid="9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数据可视化</a:t>
              </a:r>
              <a:endParaRPr lang="zh-CN" altLang="en-US" sz="2800" b="1" dirty="0">
                <a:solidFill>
                  <a:schemeClr val="bg1"/>
                </a:solidFill>
                <a:cs typeface="+mn-ea"/>
                <a:sym typeface="+mn-lt"/>
              </a:endParaRPr>
            </a:p>
          </p:txBody>
        </p:sp>
      </p:grpSp>
      <p:sp>
        <p:nvSpPr>
          <p:cNvPr id="99" name="文本框 98"/>
          <p:cNvSpPr txBox="1"/>
          <p:nvPr/>
        </p:nvSpPr>
        <p:spPr>
          <a:xfrm>
            <a:off x="925830" y="1189990"/>
            <a:ext cx="2038350" cy="514985"/>
          </a:xfrm>
          <a:prstGeom prst="rect">
            <a:avLst/>
          </a:prstGeom>
          <a:noFill/>
        </p:spPr>
        <p:txBody>
          <a:bodyPr wrap="none" rtlCol="0">
            <a:noAutofit/>
          </a:bodyPr>
          <a:lstStyle/>
          <a:p>
            <a:r>
              <a:rPr lang="en-US" altLang="zh-CN" sz="2400" b="1" dirty="0">
                <a:solidFill>
                  <a:schemeClr val="accent1"/>
                </a:solidFill>
                <a:cs typeface="+mn-ea"/>
                <a:sym typeface="+mn-lt"/>
              </a:rPr>
              <a:t>04.</a:t>
            </a:r>
            <a:r>
              <a:rPr lang="zh-CN" altLang="en-US" sz="2400" b="1" dirty="0">
                <a:solidFill>
                  <a:schemeClr val="accent1"/>
                </a:solidFill>
                <a:cs typeface="+mn-ea"/>
                <a:sym typeface="+mn-lt"/>
              </a:rPr>
              <a:t>书籍分类</a:t>
            </a:r>
            <a:endParaRPr lang="zh-CN" altLang="en-US" sz="2400" b="1" dirty="0">
              <a:solidFill>
                <a:schemeClr val="accent1"/>
              </a:solidFill>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5830" y="1583690"/>
            <a:ext cx="5259705" cy="422719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453515"/>
            <a:ext cx="5436235" cy="41833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barn(inVertical)">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down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数据可视化</a:t>
              </a:r>
              <a:endParaRPr lang="zh-CN" altLang="en-US" sz="2800" b="1" dirty="0">
                <a:solidFill>
                  <a:schemeClr val="bg1"/>
                </a:solidFill>
                <a:cs typeface="+mn-ea"/>
                <a:sym typeface="+mn-lt"/>
              </a:endParaRPr>
            </a:p>
          </p:txBody>
        </p:sp>
      </p:grpSp>
      <p:grpSp>
        <p:nvGrpSpPr>
          <p:cNvPr id="7" name="组合 6"/>
          <p:cNvGrpSpPr/>
          <p:nvPr/>
        </p:nvGrpSpPr>
        <p:grpSpPr>
          <a:xfrm>
            <a:off x="2053757" y="1830434"/>
            <a:ext cx="1660709" cy="2215166"/>
            <a:chOff x="1712745" y="1756314"/>
            <a:chExt cx="1660709" cy="2215166"/>
          </a:xfrm>
        </p:grpSpPr>
        <p:sp>
          <p:nvSpPr>
            <p:cNvPr id="15" name="任意多边形 2"/>
            <p:cNvSpPr/>
            <p:nvPr/>
          </p:nvSpPr>
          <p:spPr>
            <a:xfrm>
              <a:off x="1832122" y="1756314"/>
              <a:ext cx="256504" cy="342006"/>
            </a:xfrm>
            <a:custGeom>
              <a:avLst/>
              <a:gdLst>
                <a:gd name="connsiteX0" fmla="*/ 267948 w 400050"/>
                <a:gd name="connsiteY0" fmla="*/ 621 h 533400"/>
                <a:gd name="connsiteX1" fmla="*/ 296523 w 400050"/>
                <a:gd name="connsiteY1" fmla="*/ 27291 h 533400"/>
                <a:gd name="connsiteX2" fmla="*/ 296523 w 400050"/>
                <a:gd name="connsiteY2" fmla="*/ 29196 h 533400"/>
                <a:gd name="connsiteX3" fmla="*/ 296523 w 400050"/>
                <a:gd name="connsiteY3" fmla="*/ 38721 h 533400"/>
                <a:gd name="connsiteX4" fmla="*/ 363198 w 400050"/>
                <a:gd name="connsiteY4" fmla="*/ 38721 h 533400"/>
                <a:gd name="connsiteX5" fmla="*/ 401298 w 400050"/>
                <a:gd name="connsiteY5" fmla="*/ 74916 h 533400"/>
                <a:gd name="connsiteX6" fmla="*/ 401298 w 400050"/>
                <a:gd name="connsiteY6" fmla="*/ 76821 h 533400"/>
                <a:gd name="connsiteX7" fmla="*/ 401298 w 400050"/>
                <a:gd name="connsiteY7" fmla="*/ 495921 h 533400"/>
                <a:gd name="connsiteX8" fmla="*/ 365103 w 400050"/>
                <a:gd name="connsiteY8" fmla="*/ 534021 h 533400"/>
                <a:gd name="connsiteX9" fmla="*/ 363198 w 400050"/>
                <a:gd name="connsiteY9" fmla="*/ 534021 h 533400"/>
                <a:gd name="connsiteX10" fmla="*/ 39348 w 400050"/>
                <a:gd name="connsiteY10" fmla="*/ 534021 h 533400"/>
                <a:gd name="connsiteX11" fmla="*/ 1248 w 400050"/>
                <a:gd name="connsiteY11" fmla="*/ 497826 h 533400"/>
                <a:gd name="connsiteX12" fmla="*/ 1248 w 400050"/>
                <a:gd name="connsiteY12" fmla="*/ 495921 h 533400"/>
                <a:gd name="connsiteX13" fmla="*/ 1248 w 400050"/>
                <a:gd name="connsiteY13" fmla="*/ 76821 h 533400"/>
                <a:gd name="connsiteX14" fmla="*/ 37443 w 400050"/>
                <a:gd name="connsiteY14" fmla="*/ 38721 h 533400"/>
                <a:gd name="connsiteX15" fmla="*/ 39348 w 400050"/>
                <a:gd name="connsiteY15" fmla="*/ 38721 h 533400"/>
                <a:gd name="connsiteX16" fmla="*/ 106023 w 400050"/>
                <a:gd name="connsiteY16" fmla="*/ 38721 h 533400"/>
                <a:gd name="connsiteX17" fmla="*/ 106023 w 400050"/>
                <a:gd name="connsiteY17" fmla="*/ 29196 h 533400"/>
                <a:gd name="connsiteX18" fmla="*/ 132693 w 400050"/>
                <a:gd name="connsiteY18" fmla="*/ 621 h 533400"/>
                <a:gd name="connsiteX19" fmla="*/ 134598 w 400050"/>
                <a:gd name="connsiteY19" fmla="*/ 621 h 533400"/>
                <a:gd name="connsiteX20" fmla="*/ 267948 w 400050"/>
                <a:gd name="connsiteY20" fmla="*/ 621 h 533400"/>
                <a:gd name="connsiteX21" fmla="*/ 106023 w 400050"/>
                <a:gd name="connsiteY21" fmla="*/ 57771 h 533400"/>
                <a:gd name="connsiteX22" fmla="*/ 39348 w 400050"/>
                <a:gd name="connsiteY22" fmla="*/ 57771 h 533400"/>
                <a:gd name="connsiteX23" fmla="*/ 20298 w 400050"/>
                <a:gd name="connsiteY23" fmla="*/ 75869 h 533400"/>
                <a:gd name="connsiteX24" fmla="*/ 20298 w 400050"/>
                <a:gd name="connsiteY24" fmla="*/ 76821 h 533400"/>
                <a:gd name="connsiteX25" fmla="*/ 20298 w 400050"/>
                <a:gd name="connsiteY25" fmla="*/ 495921 h 533400"/>
                <a:gd name="connsiteX26" fmla="*/ 38395 w 400050"/>
                <a:gd name="connsiteY26" fmla="*/ 514971 h 533400"/>
                <a:gd name="connsiteX27" fmla="*/ 39348 w 400050"/>
                <a:gd name="connsiteY27" fmla="*/ 514971 h 533400"/>
                <a:gd name="connsiteX28" fmla="*/ 363198 w 400050"/>
                <a:gd name="connsiteY28" fmla="*/ 514971 h 533400"/>
                <a:gd name="connsiteX29" fmla="*/ 382248 w 400050"/>
                <a:gd name="connsiteY29" fmla="*/ 496873 h 533400"/>
                <a:gd name="connsiteX30" fmla="*/ 382248 w 400050"/>
                <a:gd name="connsiteY30" fmla="*/ 495921 h 533400"/>
                <a:gd name="connsiteX31" fmla="*/ 382248 w 400050"/>
                <a:gd name="connsiteY31" fmla="*/ 76821 h 533400"/>
                <a:gd name="connsiteX32" fmla="*/ 364151 w 400050"/>
                <a:gd name="connsiteY32" fmla="*/ 57771 h 533400"/>
                <a:gd name="connsiteX33" fmla="*/ 363198 w 400050"/>
                <a:gd name="connsiteY33" fmla="*/ 57771 h 533400"/>
                <a:gd name="connsiteX34" fmla="*/ 296523 w 400050"/>
                <a:gd name="connsiteY34" fmla="*/ 57771 h 533400"/>
                <a:gd name="connsiteX35" fmla="*/ 296523 w 400050"/>
                <a:gd name="connsiteY35" fmla="*/ 67296 h 533400"/>
                <a:gd name="connsiteX36" fmla="*/ 269853 w 400050"/>
                <a:gd name="connsiteY36" fmla="*/ 95871 h 533400"/>
                <a:gd name="connsiteX37" fmla="*/ 267948 w 400050"/>
                <a:gd name="connsiteY37" fmla="*/ 95871 h 533400"/>
                <a:gd name="connsiteX38" fmla="*/ 134598 w 400050"/>
                <a:gd name="connsiteY38" fmla="*/ 95871 h 533400"/>
                <a:gd name="connsiteX39" fmla="*/ 106023 w 400050"/>
                <a:gd name="connsiteY39" fmla="*/ 69201 h 533400"/>
                <a:gd name="connsiteX40" fmla="*/ 106023 w 400050"/>
                <a:gd name="connsiteY40" fmla="*/ 67296 h 533400"/>
                <a:gd name="connsiteX41" fmla="*/ 106023 w 400050"/>
                <a:gd name="connsiteY41" fmla="*/ 57771 h 533400"/>
                <a:gd name="connsiteX42" fmla="*/ 201273 w 400050"/>
                <a:gd name="connsiteY42" fmla="*/ 343521 h 533400"/>
                <a:gd name="connsiteX43" fmla="*/ 201273 w 400050"/>
                <a:gd name="connsiteY43" fmla="*/ 362571 h 533400"/>
                <a:gd name="connsiteX44" fmla="*/ 86973 w 400050"/>
                <a:gd name="connsiteY44" fmla="*/ 362571 h 533400"/>
                <a:gd name="connsiteX45" fmla="*/ 86973 w 400050"/>
                <a:gd name="connsiteY45" fmla="*/ 343521 h 533400"/>
                <a:gd name="connsiteX46" fmla="*/ 201273 w 400050"/>
                <a:gd name="connsiteY46" fmla="*/ 343521 h 533400"/>
                <a:gd name="connsiteX47" fmla="*/ 315573 w 400050"/>
                <a:gd name="connsiteY47" fmla="*/ 267321 h 533400"/>
                <a:gd name="connsiteX48" fmla="*/ 315573 w 400050"/>
                <a:gd name="connsiteY48" fmla="*/ 286371 h 533400"/>
                <a:gd name="connsiteX49" fmla="*/ 86973 w 400050"/>
                <a:gd name="connsiteY49" fmla="*/ 286371 h 533400"/>
                <a:gd name="connsiteX50" fmla="*/ 86973 w 400050"/>
                <a:gd name="connsiteY50" fmla="*/ 267321 h 533400"/>
                <a:gd name="connsiteX51" fmla="*/ 315573 w 400050"/>
                <a:gd name="connsiteY51" fmla="*/ 267321 h 533400"/>
                <a:gd name="connsiteX52" fmla="*/ 315573 w 400050"/>
                <a:gd name="connsiteY52" fmla="*/ 191121 h 533400"/>
                <a:gd name="connsiteX53" fmla="*/ 315573 w 400050"/>
                <a:gd name="connsiteY53" fmla="*/ 210171 h 533400"/>
                <a:gd name="connsiteX54" fmla="*/ 86973 w 400050"/>
                <a:gd name="connsiteY54" fmla="*/ 210171 h 533400"/>
                <a:gd name="connsiteX55" fmla="*/ 86973 w 400050"/>
                <a:gd name="connsiteY55" fmla="*/ 191121 h 533400"/>
                <a:gd name="connsiteX56" fmla="*/ 315573 w 400050"/>
                <a:gd name="connsiteY56" fmla="*/ 191121 h 533400"/>
                <a:gd name="connsiteX57" fmla="*/ 267948 w 400050"/>
                <a:gd name="connsiteY57" fmla="*/ 19671 h 533400"/>
                <a:gd name="connsiteX58" fmla="*/ 134598 w 400050"/>
                <a:gd name="connsiteY58" fmla="*/ 19671 h 533400"/>
                <a:gd name="connsiteX59" fmla="*/ 125073 w 400050"/>
                <a:gd name="connsiteY59" fmla="*/ 28244 h 533400"/>
                <a:gd name="connsiteX60" fmla="*/ 125073 w 400050"/>
                <a:gd name="connsiteY60" fmla="*/ 29196 h 533400"/>
                <a:gd name="connsiteX61" fmla="*/ 125073 w 400050"/>
                <a:gd name="connsiteY61" fmla="*/ 67296 h 533400"/>
                <a:gd name="connsiteX62" fmla="*/ 133645 w 400050"/>
                <a:gd name="connsiteY62" fmla="*/ 76821 h 533400"/>
                <a:gd name="connsiteX63" fmla="*/ 134598 w 400050"/>
                <a:gd name="connsiteY63" fmla="*/ 76821 h 533400"/>
                <a:gd name="connsiteX64" fmla="*/ 267948 w 400050"/>
                <a:gd name="connsiteY64" fmla="*/ 76821 h 533400"/>
                <a:gd name="connsiteX65" fmla="*/ 277473 w 400050"/>
                <a:gd name="connsiteY65" fmla="*/ 68248 h 533400"/>
                <a:gd name="connsiteX66" fmla="*/ 277473 w 400050"/>
                <a:gd name="connsiteY66" fmla="*/ 67296 h 533400"/>
                <a:gd name="connsiteX67" fmla="*/ 277473 w 400050"/>
                <a:gd name="connsiteY67" fmla="*/ 29196 h 533400"/>
                <a:gd name="connsiteX68" fmla="*/ 267948 w 400050"/>
                <a:gd name="connsiteY6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00050" h="533400">
                  <a:moveTo>
                    <a:pt x="267948" y="621"/>
                  </a:moveTo>
                  <a:cubicBezTo>
                    <a:pt x="283188" y="621"/>
                    <a:pt x="295570" y="12051"/>
                    <a:pt x="296523" y="27291"/>
                  </a:cubicBezTo>
                  <a:lnTo>
                    <a:pt x="296523" y="29196"/>
                  </a:lnTo>
                  <a:lnTo>
                    <a:pt x="296523" y="38721"/>
                  </a:lnTo>
                  <a:lnTo>
                    <a:pt x="363198" y="38721"/>
                  </a:lnTo>
                  <a:cubicBezTo>
                    <a:pt x="383201" y="38721"/>
                    <a:pt x="400345" y="54914"/>
                    <a:pt x="401298" y="74916"/>
                  </a:cubicBezTo>
                  <a:lnTo>
                    <a:pt x="401298" y="76821"/>
                  </a:lnTo>
                  <a:lnTo>
                    <a:pt x="401298" y="495921"/>
                  </a:lnTo>
                  <a:cubicBezTo>
                    <a:pt x="401298" y="515923"/>
                    <a:pt x="385105" y="533069"/>
                    <a:pt x="365103" y="534021"/>
                  </a:cubicBezTo>
                  <a:lnTo>
                    <a:pt x="363198" y="534021"/>
                  </a:lnTo>
                  <a:lnTo>
                    <a:pt x="39348" y="534021"/>
                  </a:lnTo>
                  <a:cubicBezTo>
                    <a:pt x="19345" y="534021"/>
                    <a:pt x="2201" y="517828"/>
                    <a:pt x="1248" y="497826"/>
                  </a:cubicBezTo>
                  <a:lnTo>
                    <a:pt x="1248" y="495921"/>
                  </a:lnTo>
                  <a:lnTo>
                    <a:pt x="1248" y="76821"/>
                  </a:lnTo>
                  <a:cubicBezTo>
                    <a:pt x="1248" y="56819"/>
                    <a:pt x="17441" y="39673"/>
                    <a:pt x="37443" y="38721"/>
                  </a:cubicBezTo>
                  <a:lnTo>
                    <a:pt x="39348" y="38721"/>
                  </a:lnTo>
                  <a:lnTo>
                    <a:pt x="106023" y="38721"/>
                  </a:lnTo>
                  <a:lnTo>
                    <a:pt x="106023" y="29196"/>
                  </a:lnTo>
                  <a:cubicBezTo>
                    <a:pt x="106023" y="13956"/>
                    <a:pt x="117453" y="1573"/>
                    <a:pt x="132693" y="621"/>
                  </a:cubicBezTo>
                  <a:lnTo>
                    <a:pt x="134598" y="621"/>
                  </a:lnTo>
                  <a:lnTo>
                    <a:pt x="267948" y="621"/>
                  </a:lnTo>
                  <a:close/>
                  <a:moveTo>
                    <a:pt x="106023" y="57771"/>
                  </a:moveTo>
                  <a:lnTo>
                    <a:pt x="39348" y="57771"/>
                  </a:lnTo>
                  <a:cubicBezTo>
                    <a:pt x="28870" y="57771"/>
                    <a:pt x="21251" y="65391"/>
                    <a:pt x="20298" y="75869"/>
                  </a:cubicBezTo>
                  <a:lnTo>
                    <a:pt x="20298" y="76821"/>
                  </a:lnTo>
                  <a:lnTo>
                    <a:pt x="20298" y="495921"/>
                  </a:lnTo>
                  <a:cubicBezTo>
                    <a:pt x="20298" y="506398"/>
                    <a:pt x="27918" y="514019"/>
                    <a:pt x="38395" y="514971"/>
                  </a:cubicBezTo>
                  <a:lnTo>
                    <a:pt x="39348" y="514971"/>
                  </a:lnTo>
                  <a:lnTo>
                    <a:pt x="363198" y="514971"/>
                  </a:lnTo>
                  <a:cubicBezTo>
                    <a:pt x="373676" y="514971"/>
                    <a:pt x="381295" y="507351"/>
                    <a:pt x="382248" y="496873"/>
                  </a:cubicBezTo>
                  <a:lnTo>
                    <a:pt x="382248" y="495921"/>
                  </a:lnTo>
                  <a:lnTo>
                    <a:pt x="382248" y="76821"/>
                  </a:lnTo>
                  <a:cubicBezTo>
                    <a:pt x="382248" y="66344"/>
                    <a:pt x="374628" y="58723"/>
                    <a:pt x="364151" y="57771"/>
                  </a:cubicBezTo>
                  <a:lnTo>
                    <a:pt x="363198" y="57771"/>
                  </a:lnTo>
                  <a:lnTo>
                    <a:pt x="296523" y="57771"/>
                  </a:lnTo>
                  <a:lnTo>
                    <a:pt x="296523" y="67296"/>
                  </a:lnTo>
                  <a:cubicBezTo>
                    <a:pt x="296523" y="82536"/>
                    <a:pt x="285093" y="94919"/>
                    <a:pt x="269853" y="95871"/>
                  </a:cubicBezTo>
                  <a:lnTo>
                    <a:pt x="267948" y="95871"/>
                  </a:lnTo>
                  <a:lnTo>
                    <a:pt x="134598" y="95871"/>
                  </a:lnTo>
                  <a:cubicBezTo>
                    <a:pt x="119358" y="95871"/>
                    <a:pt x="106976" y="84441"/>
                    <a:pt x="106023" y="69201"/>
                  </a:cubicBezTo>
                  <a:lnTo>
                    <a:pt x="106023" y="67296"/>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67948" y="19671"/>
                  </a:moveTo>
                  <a:lnTo>
                    <a:pt x="134598" y="19671"/>
                  </a:lnTo>
                  <a:cubicBezTo>
                    <a:pt x="129836" y="19671"/>
                    <a:pt x="126026" y="23481"/>
                    <a:pt x="125073" y="28244"/>
                  </a:cubicBezTo>
                  <a:lnTo>
                    <a:pt x="125073" y="29196"/>
                  </a:lnTo>
                  <a:lnTo>
                    <a:pt x="125073" y="67296"/>
                  </a:lnTo>
                  <a:cubicBezTo>
                    <a:pt x="125073" y="72059"/>
                    <a:pt x="128883" y="75869"/>
                    <a:pt x="133645" y="76821"/>
                  </a:cubicBezTo>
                  <a:lnTo>
                    <a:pt x="134598" y="76821"/>
                  </a:lnTo>
                  <a:lnTo>
                    <a:pt x="267948" y="76821"/>
                  </a:lnTo>
                  <a:cubicBezTo>
                    <a:pt x="272711" y="76821"/>
                    <a:pt x="276520" y="73011"/>
                    <a:pt x="277473" y="68248"/>
                  </a:cubicBezTo>
                  <a:lnTo>
                    <a:pt x="277473" y="67296"/>
                  </a:lnTo>
                  <a:lnTo>
                    <a:pt x="277473" y="29196"/>
                  </a:lnTo>
                  <a:cubicBezTo>
                    <a:pt x="277473" y="23481"/>
                    <a:pt x="273663" y="19671"/>
                    <a:pt x="267948" y="196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sp>
          <p:nvSpPr>
            <p:cNvPr id="16" name="文本框 15"/>
            <p:cNvSpPr txBox="1"/>
            <p:nvPr/>
          </p:nvSpPr>
          <p:spPr>
            <a:xfrm>
              <a:off x="1712745" y="2438206"/>
              <a:ext cx="1444626" cy="338554"/>
            </a:xfrm>
            <a:prstGeom prst="rect">
              <a:avLst/>
            </a:prstGeom>
            <a:noFill/>
          </p:spPr>
          <p:txBody>
            <a:bodyPr wrap="none" rtlCol="0">
              <a:spAutoFit/>
            </a:bodyPr>
            <a:lstStyle/>
            <a:p>
              <a:r>
                <a:rPr kumimoji="0" lang="zh-CN" altLang="en-US" sz="1600" b="1" i="0" u="none" strike="noStrike" kern="1200" cap="none" spc="0" normalizeH="0" baseline="0" noProof="0" dirty="0">
                  <a:ln>
                    <a:noFill/>
                  </a:ln>
                  <a:solidFill>
                    <a:schemeClr val="bg1"/>
                  </a:solidFill>
                  <a:effectLst/>
                  <a:uLnTx/>
                  <a:uFillTx/>
                  <a:cs typeface="+mn-ea"/>
                  <a:sym typeface="+mn-lt"/>
                </a:rPr>
                <a:t>此处输入标题</a:t>
              </a:r>
              <a:endParaRPr kumimoji="0" lang="en-US" altLang="zh-CN" sz="1600" b="1" i="0" u="none" strike="noStrike" kern="1200" cap="none" spc="0" normalizeH="0" baseline="0" noProof="0" dirty="0">
                <a:ln>
                  <a:noFill/>
                </a:ln>
                <a:solidFill>
                  <a:schemeClr val="bg1"/>
                </a:solidFill>
                <a:effectLst/>
                <a:uLnTx/>
                <a:uFillTx/>
                <a:cs typeface="+mn-ea"/>
                <a:sym typeface="+mn-lt"/>
              </a:endParaRPr>
            </a:p>
          </p:txBody>
        </p:sp>
        <p:sp>
          <p:nvSpPr>
            <p:cNvPr id="17" name="文本框 16"/>
            <p:cNvSpPr txBox="1"/>
            <p:nvPr/>
          </p:nvSpPr>
          <p:spPr>
            <a:xfrm>
              <a:off x="1712745" y="2977490"/>
              <a:ext cx="1660709" cy="993990"/>
            </a:xfrm>
            <a:prstGeom prst="rect">
              <a:avLst/>
            </a:prstGeom>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3765" rtl="0" eaLnBrk="1" fontAlgn="auto" latinLnBrk="0" hangingPunct="1">
                <a:lnSpc>
                  <a:spcPts val="1800"/>
                </a:lnSpc>
                <a:spcBef>
                  <a:spcPts val="0"/>
                </a:spcBef>
                <a:spcAft>
                  <a:spcPts val="0"/>
                </a:spcAft>
                <a:buClrTx/>
                <a:buSzPct val="25000"/>
                <a:buFontTx/>
                <a:buNone/>
                <a:defRPr/>
              </a:pPr>
              <a:r>
                <a:rPr kumimoji="0" lang="zh-CN" altLang="en-US" sz="1100" b="0" i="0" u="none" strike="noStrike" kern="1200" cap="none" spc="0" normalizeH="0" baseline="0" noProof="0" dirty="0">
                  <a:ln>
                    <a:noFill/>
                  </a:ln>
                  <a:solidFill>
                    <a:schemeClr val="bg1"/>
                  </a:solidFill>
                  <a:effectLst/>
                  <a:uLnTx/>
                  <a:uFillTx/>
                  <a:cs typeface="+mn-ea"/>
                  <a:sym typeface="+mn-lt"/>
                </a:rPr>
                <a:t>您的内容打在这里，或者通过复制您的文本后，在此框中选择粘贴，并选择只保留文字。</a:t>
              </a:r>
              <a:endParaRPr kumimoji="0" lang="en-US" altLang="zh-CN" sz="1100" b="0" i="0" u="none" strike="noStrike" kern="1200" cap="none" spc="0" normalizeH="0" baseline="0" noProof="0" dirty="0">
                <a:ln>
                  <a:noFill/>
                </a:ln>
                <a:solidFill>
                  <a:schemeClr val="bg1"/>
                </a:solidFill>
                <a:effectLst/>
                <a:uLnTx/>
                <a:uFillTx/>
                <a:cs typeface="+mn-ea"/>
                <a:sym typeface="+mn-lt"/>
              </a:endParaRPr>
            </a:p>
          </p:txBody>
        </p:sp>
      </p:grpSp>
      <p:sp>
        <p:nvSpPr>
          <p:cNvPr id="99" name="文本框 98"/>
          <p:cNvSpPr txBox="1"/>
          <p:nvPr/>
        </p:nvSpPr>
        <p:spPr>
          <a:xfrm>
            <a:off x="915670" y="1189990"/>
            <a:ext cx="2343785" cy="461645"/>
          </a:xfrm>
          <a:prstGeom prst="rect">
            <a:avLst/>
          </a:prstGeom>
          <a:noFill/>
        </p:spPr>
        <p:txBody>
          <a:bodyPr wrap="none" rtlCol="0">
            <a:noAutofit/>
          </a:bodyPr>
          <a:lstStyle/>
          <a:p>
            <a:r>
              <a:rPr lang="en-US" altLang="zh-CN" sz="2400" b="1" dirty="0">
                <a:solidFill>
                  <a:schemeClr val="accent1"/>
                </a:solidFill>
                <a:cs typeface="+mn-ea"/>
                <a:sym typeface="+mn-lt"/>
              </a:rPr>
              <a:t>05.</a:t>
            </a:r>
            <a:r>
              <a:rPr lang="zh-CN" altLang="en-US" sz="2400" b="1" dirty="0">
                <a:solidFill>
                  <a:schemeClr val="accent1"/>
                </a:solidFill>
                <a:cs typeface="+mn-ea"/>
                <a:sym typeface="+mn-lt"/>
              </a:rPr>
              <a:t>书籍连载占比</a:t>
            </a:r>
            <a:endParaRPr lang="zh-CN" altLang="en-US" sz="2400" b="1" dirty="0">
              <a:solidFill>
                <a:schemeClr val="accent1"/>
              </a:solidFill>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550" y="1651635"/>
            <a:ext cx="5680710" cy="4081145"/>
          </a:xfrm>
          <a:prstGeom prst="rect">
            <a:avLst/>
          </a:pr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700" y="1830705"/>
            <a:ext cx="5776595" cy="390207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barn(inVertical)">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705485" y="104467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9127954"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45"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49" name="任意多边形: 形状 48"/>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2" name="组合 1"/>
          <p:cNvGrpSpPr/>
          <p:nvPr/>
        </p:nvGrpSpPr>
        <p:grpSpPr>
          <a:xfrm>
            <a:off x="2305746" y="-367923"/>
            <a:ext cx="830164" cy="4583127"/>
            <a:chOff x="2305746" y="-367923"/>
            <a:chExt cx="830164" cy="4583127"/>
          </a:xfrm>
        </p:grpSpPr>
        <p:sp>
          <p:nvSpPr>
            <p:cNvPr id="44" name="矩形: 圆角 43"/>
            <p:cNvSpPr/>
            <p:nvPr/>
          </p:nvSpPr>
          <p:spPr>
            <a:xfrm rot="5400000">
              <a:off x="400237" y="1564561"/>
              <a:ext cx="4583127" cy="71816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56" name="文本框 55"/>
            <p:cNvSpPr txBox="1"/>
            <p:nvPr/>
          </p:nvSpPr>
          <p:spPr>
            <a:xfrm rot="5400000">
              <a:off x="1081545" y="1410594"/>
              <a:ext cx="3278565" cy="830164"/>
            </a:xfrm>
            <a:prstGeom prst="rect">
              <a:avLst/>
            </a:prstGeom>
            <a:noFill/>
          </p:spPr>
          <p:txBody>
            <a:bodyPr wrap="square">
              <a:spAutoFit/>
            </a:bodyPr>
            <a:lstStyle/>
            <a:p>
              <a:pPr lvl="0">
                <a:lnSpc>
                  <a:spcPct val="120000"/>
                </a:lnSpc>
                <a:defRPr/>
              </a:pPr>
              <a:r>
                <a:rPr lang="en-US" altLang="zh-CN" sz="4400" b="1" dirty="0">
                  <a:solidFill>
                    <a:schemeClr val="bg1"/>
                  </a:solidFill>
                  <a:cs typeface="+mn-ea"/>
                  <a:sym typeface="+mn-lt"/>
                </a:rPr>
                <a:t>CONTENTS</a:t>
              </a:r>
              <a:endParaRPr lang="en-US" altLang="zh-CN" sz="4400" b="1" dirty="0">
                <a:solidFill>
                  <a:schemeClr val="bg1"/>
                </a:solidFill>
                <a:cs typeface="+mn-ea"/>
                <a:sym typeface="+mn-lt"/>
              </a:endParaRPr>
            </a:p>
          </p:txBody>
        </p:sp>
      </p:grpSp>
      <p:sp>
        <p:nvSpPr>
          <p:cNvPr id="3" name="椭圆 2"/>
          <p:cNvSpPr/>
          <p:nvPr/>
        </p:nvSpPr>
        <p:spPr>
          <a:xfrm>
            <a:off x="3689350" y="1787525"/>
            <a:ext cx="697230" cy="6337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a:latin typeface="Arial Black" panose="020B0A04020102020204" charset="0"/>
                <a:ea typeface="+mj-ea"/>
                <a:cs typeface="Arial Black" panose="020B0A04020102020204" charset="0"/>
              </a:rPr>
              <a:t>01</a:t>
            </a:r>
            <a:endParaRPr lang="en-US" altLang="zh-CN" b="1">
              <a:latin typeface="Arial Black" panose="020B0A04020102020204" charset="0"/>
              <a:ea typeface="+mj-ea"/>
              <a:cs typeface="Arial Black" panose="020B0A04020102020204" charset="0"/>
            </a:endParaRPr>
          </a:p>
        </p:txBody>
      </p:sp>
      <p:sp>
        <p:nvSpPr>
          <p:cNvPr id="4" name="椭圆 3"/>
          <p:cNvSpPr/>
          <p:nvPr/>
        </p:nvSpPr>
        <p:spPr>
          <a:xfrm>
            <a:off x="3701415" y="2525395"/>
            <a:ext cx="697230" cy="635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a:latin typeface="Arial Black" panose="020B0A04020102020204" charset="0"/>
                <a:cs typeface="Arial Black" panose="020B0A04020102020204" charset="0"/>
              </a:rPr>
              <a:t>02</a:t>
            </a:r>
            <a:endParaRPr lang="en-US" altLang="zh-CN" b="1">
              <a:latin typeface="Arial Black" panose="020B0A04020102020204" charset="0"/>
              <a:cs typeface="Arial Black" panose="020B0A04020102020204" charset="0"/>
            </a:endParaRPr>
          </a:p>
        </p:txBody>
      </p:sp>
      <p:sp>
        <p:nvSpPr>
          <p:cNvPr id="5" name="椭圆 4"/>
          <p:cNvSpPr/>
          <p:nvPr/>
        </p:nvSpPr>
        <p:spPr>
          <a:xfrm>
            <a:off x="3689350" y="3286760"/>
            <a:ext cx="721360" cy="656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latin typeface="Arial Black" panose="020B0A04020102020204" charset="0"/>
                <a:cs typeface="Arial Black" panose="020B0A04020102020204" charset="0"/>
              </a:rPr>
              <a:t>03</a:t>
            </a:r>
            <a:endParaRPr lang="en-US" altLang="zh-CN" b="1">
              <a:latin typeface="Arial Black" panose="020B0A04020102020204" charset="0"/>
              <a:cs typeface="Arial Black" panose="020B0A04020102020204" charset="0"/>
            </a:endParaRPr>
          </a:p>
        </p:txBody>
      </p:sp>
      <p:sp>
        <p:nvSpPr>
          <p:cNvPr id="6" name="椭圆 5"/>
          <p:cNvSpPr/>
          <p:nvPr/>
        </p:nvSpPr>
        <p:spPr>
          <a:xfrm>
            <a:off x="3701415" y="4069715"/>
            <a:ext cx="721360" cy="636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a:latin typeface="Arial Black" panose="020B0A04020102020204" charset="0"/>
                <a:cs typeface="Arial Black" panose="020B0A04020102020204" charset="0"/>
              </a:rPr>
              <a:t>04</a:t>
            </a:r>
            <a:endParaRPr lang="en-US" altLang="zh-CN" b="1">
              <a:latin typeface="Arial Black" panose="020B0A04020102020204" charset="0"/>
              <a:cs typeface="Arial Black" panose="020B0A04020102020204" charset="0"/>
            </a:endParaRPr>
          </a:p>
        </p:txBody>
      </p:sp>
      <p:sp>
        <p:nvSpPr>
          <p:cNvPr id="11" name="椭圆 10"/>
          <p:cNvSpPr/>
          <p:nvPr/>
        </p:nvSpPr>
        <p:spPr>
          <a:xfrm>
            <a:off x="3701415" y="4789170"/>
            <a:ext cx="721995" cy="635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a:latin typeface="Arial Black" panose="020B0A04020102020204" charset="0"/>
                <a:cs typeface="Arial Black" panose="020B0A04020102020204" charset="0"/>
              </a:rPr>
              <a:t>05</a:t>
            </a:r>
            <a:endParaRPr lang="en-US" altLang="zh-CN" b="1">
              <a:latin typeface="Arial Black" panose="020B0A04020102020204" charset="0"/>
              <a:cs typeface="Arial Black" panose="020B0A04020102020204" charset="0"/>
            </a:endParaRPr>
          </a:p>
        </p:txBody>
      </p:sp>
      <p:sp>
        <p:nvSpPr>
          <p:cNvPr id="16" name="文本框 15"/>
          <p:cNvSpPr txBox="1"/>
          <p:nvPr/>
        </p:nvSpPr>
        <p:spPr>
          <a:xfrm>
            <a:off x="5048885" y="1941195"/>
            <a:ext cx="2275840" cy="485775"/>
          </a:xfrm>
          <a:prstGeom prst="rect">
            <a:avLst/>
          </a:prstGeom>
          <a:noFill/>
        </p:spPr>
        <p:txBody>
          <a:bodyPr wrap="square" rtlCol="0">
            <a:noAutofit/>
          </a:bodyPr>
          <a:lstStyle/>
          <a:p>
            <a:r>
              <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rPr>
              <a:t>网站分析</a:t>
            </a:r>
            <a:endPar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endParaRPr>
          </a:p>
        </p:txBody>
      </p:sp>
      <p:sp>
        <p:nvSpPr>
          <p:cNvPr id="17" name="文本框 16"/>
          <p:cNvSpPr txBox="1"/>
          <p:nvPr/>
        </p:nvSpPr>
        <p:spPr>
          <a:xfrm>
            <a:off x="5048250" y="2745105"/>
            <a:ext cx="3728720" cy="521970"/>
          </a:xfrm>
          <a:prstGeom prst="rect">
            <a:avLst/>
          </a:prstGeom>
          <a:noFill/>
        </p:spPr>
        <p:txBody>
          <a:bodyPr wrap="square" rtlCol="0">
            <a:spAutoFit/>
          </a:bodyPr>
          <a:lstStyle/>
          <a:p>
            <a:r>
              <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rPr>
              <a:t>数据获取与提取</a:t>
            </a:r>
            <a:endPar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endParaRPr>
          </a:p>
        </p:txBody>
      </p:sp>
      <p:sp>
        <p:nvSpPr>
          <p:cNvPr id="20" name="文本框 19"/>
          <p:cNvSpPr txBox="1"/>
          <p:nvPr/>
        </p:nvSpPr>
        <p:spPr>
          <a:xfrm>
            <a:off x="5049520" y="3454400"/>
            <a:ext cx="3556635" cy="521970"/>
          </a:xfrm>
          <a:prstGeom prst="rect">
            <a:avLst/>
          </a:prstGeom>
          <a:noFill/>
        </p:spPr>
        <p:txBody>
          <a:bodyPr wrap="square" rtlCol="0">
            <a:spAutoFit/>
          </a:bodyPr>
          <a:lstStyle/>
          <a:p>
            <a:r>
              <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rPr>
              <a:t>数据存储</a:t>
            </a:r>
            <a:endParaRPr lang="zh-CN" altLang="en-US" sz="2800" b="1" dirty="0">
              <a:solidFill>
                <a:schemeClr val="tx1">
                  <a:lumMod val="65000"/>
                  <a:lumOff val="35000"/>
                </a:schemeClr>
              </a:solidFill>
              <a:latin typeface="Arial Black" panose="020B0A04020102020204" charset="0"/>
              <a:ea typeface="微软雅黑" panose="020B0503020204020204" pitchFamily="34" charset="-122"/>
              <a:sym typeface="+mn-ea"/>
            </a:endParaRPr>
          </a:p>
        </p:txBody>
      </p:sp>
      <p:sp>
        <p:nvSpPr>
          <p:cNvPr id="21" name="文本框 20"/>
          <p:cNvSpPr txBox="1"/>
          <p:nvPr/>
        </p:nvSpPr>
        <p:spPr>
          <a:xfrm>
            <a:off x="5055235" y="4105275"/>
            <a:ext cx="3662680" cy="561340"/>
          </a:xfrm>
          <a:prstGeom prst="rect">
            <a:avLst/>
          </a:prstGeom>
          <a:noFill/>
        </p:spPr>
        <p:txBody>
          <a:bodyPr wrap="square" rtlCol="0">
            <a:noAutofit/>
          </a:bodyPr>
          <a:lstStyle/>
          <a:p>
            <a:r>
              <a:rPr lang="zh-CN" altLang="en-US" sz="2800" b="1">
                <a:solidFill>
                  <a:schemeClr val="tx1">
                    <a:lumMod val="65000"/>
                    <a:lumOff val="35000"/>
                  </a:schemeClr>
                </a:solidFill>
                <a:latin typeface="Arial Black" panose="020B0A04020102020204" charset="0"/>
              </a:rPr>
              <a:t>数据可视化</a:t>
            </a:r>
            <a:endParaRPr lang="zh-CN" altLang="en-US" sz="2800" b="1">
              <a:solidFill>
                <a:schemeClr val="tx1">
                  <a:lumMod val="65000"/>
                  <a:lumOff val="35000"/>
                </a:schemeClr>
              </a:solidFill>
              <a:latin typeface="Arial Black" panose="020B0A04020102020204" charset="0"/>
            </a:endParaRPr>
          </a:p>
        </p:txBody>
      </p:sp>
      <p:sp>
        <p:nvSpPr>
          <p:cNvPr id="42" name="文本框 41"/>
          <p:cNvSpPr txBox="1"/>
          <p:nvPr/>
        </p:nvSpPr>
        <p:spPr>
          <a:xfrm>
            <a:off x="5055235" y="4874260"/>
            <a:ext cx="4100195" cy="521970"/>
          </a:xfrm>
          <a:prstGeom prst="rect">
            <a:avLst/>
          </a:prstGeom>
          <a:noFill/>
        </p:spPr>
        <p:txBody>
          <a:bodyPr wrap="square" rtlCol="0">
            <a:spAutoFit/>
          </a:bodyPr>
          <a:lstStyle/>
          <a:p>
            <a:r>
              <a:rPr lang="zh-CN" altLang="en-US" sz="2800" b="1">
                <a:solidFill>
                  <a:schemeClr val="tx1">
                    <a:lumMod val="65000"/>
                    <a:lumOff val="35000"/>
                  </a:schemeClr>
                </a:solidFill>
                <a:latin typeface="Arial Black" panose="020B0A04020102020204" charset="0"/>
              </a:rPr>
              <a:t>总结</a:t>
            </a:r>
            <a:endParaRPr lang="zh-CN" altLang="en-US" sz="2800" b="1">
              <a:solidFill>
                <a:schemeClr val="tx1">
                  <a:lumMod val="65000"/>
                  <a:lumOff val="35000"/>
                </a:schemeClr>
              </a:solidFill>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8000">
        <p14:pan/>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additive="base">
                                        <p:cTn id="78" dur="500" fill="hold"/>
                                        <p:tgtEl>
                                          <p:spTgt spid="42"/>
                                        </p:tgtEl>
                                        <p:attrNameLst>
                                          <p:attrName>ppt_x</p:attrName>
                                        </p:attrNameLst>
                                      </p:cBhvr>
                                      <p:tavLst>
                                        <p:tav tm="0">
                                          <p:val>
                                            <p:strVal val="#ppt_x"/>
                                          </p:val>
                                        </p:tav>
                                        <p:tav tm="100000">
                                          <p:val>
                                            <p:strVal val="#ppt_x"/>
                                          </p:val>
                                        </p:tav>
                                      </p:tavLst>
                                    </p:anim>
                                    <p:anim calcmode="lin" valueType="num">
                                      <p:cBhvr additive="base">
                                        <p:cTn id="7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43" grpId="0" animBg="1"/>
      <p:bldP spid="45" grpId="0" animBg="1"/>
      <p:bldP spid="49" grpId="0" animBg="1"/>
      <p:bldP spid="3" grpId="0" animBg="1"/>
      <p:bldP spid="3" grpId="1" animBg="1"/>
      <p:bldP spid="4" grpId="0" animBg="1"/>
      <p:bldP spid="4" grpId="1" animBg="1"/>
      <p:bldP spid="5" grpId="0" animBg="1"/>
      <p:bldP spid="5" grpId="1" animBg="1"/>
      <p:bldP spid="6" grpId="0" animBg="1"/>
      <p:bldP spid="6" grpId="1" animBg="1"/>
      <p:bldP spid="11" grpId="0" animBg="1"/>
      <p:bldP spid="11" grpId="1" animBg="1"/>
      <p:bldP spid="16" grpId="0"/>
      <p:bldP spid="16" grpId="1"/>
      <p:bldP spid="17" grpId="0"/>
      <p:bldP spid="17" grpId="1"/>
      <p:bldP spid="20" grpId="0"/>
      <p:bldP spid="20" grpId="1"/>
      <p:bldP spid="21" grpId="0"/>
      <p:bldP spid="21" grpId="1"/>
      <p:bldP spid="42" grpId="0"/>
      <p:bldP spid="4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636270" y="114754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885055" y="2487295"/>
            <a:ext cx="1733550" cy="995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5400" dirty="0">
                <a:solidFill>
                  <a:schemeClr val="tx2"/>
                </a:solidFill>
                <a:cs typeface="+mn-ea"/>
                <a:sym typeface="+mn-lt"/>
              </a:rPr>
              <a:t>总结</a:t>
            </a:r>
            <a:endParaRPr lang="zh-CN" altLang="en-US" sz="5400" dirty="0">
              <a:solidFill>
                <a:schemeClr val="tx2"/>
              </a:solidFill>
              <a:cs typeface="+mn-ea"/>
              <a:sym typeface="+mn-lt"/>
            </a:endParaRPr>
          </a:p>
        </p:txBody>
      </p:sp>
      <p:sp>
        <p:nvSpPr>
          <p:cNvPr id="46" name="PA-矩形 11"/>
          <p:cNvSpPr/>
          <p:nvPr>
            <p:custDataLst>
              <p:tags r:id="rId1"/>
            </p:custDataLst>
          </p:nvPr>
        </p:nvSpPr>
        <p:spPr>
          <a:xfrm>
            <a:off x="4110646" y="3483526"/>
            <a:ext cx="4549007" cy="297967"/>
          </a:xfrm>
          <a:prstGeom prst="rect">
            <a:avLst/>
          </a:prstGeom>
          <a:ln>
            <a:noFill/>
          </a:ln>
        </p:spPr>
        <p:txBody>
          <a:bodyPr wrap="square">
            <a:sp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231730" y="990752"/>
            <a:ext cx="6323006" cy="1088390"/>
            <a:chOff x="-561301" y="2125669"/>
            <a:chExt cx="6323006" cy="1088390"/>
          </a:xfrm>
        </p:grpSpPr>
        <p:sp>
          <p:nvSpPr>
            <p:cNvPr id="47" name="矩形: 圆角 46"/>
            <p:cNvSpPr/>
            <p:nvPr/>
          </p:nvSpPr>
          <p:spPr>
            <a:xfrm>
              <a:off x="-561301" y="2259404"/>
              <a:ext cx="6323006" cy="78848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981" y="2125669"/>
              <a:ext cx="5365383" cy="1088390"/>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OVER</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43" grpId="0" animBg="1"/>
      <p:bldP spid="42" grpId="0" bldLvl="0" animBg="1"/>
      <p:bldP spid="46" grpId="0"/>
      <p:bldP spid="50" grpId="0" animBg="1"/>
      <p:bldP spid="5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66656"/>
            <a:ext cx="3076748" cy="536484"/>
            <a:chOff x="2684957" y="2225693"/>
            <a:chExt cx="3076748" cy="53648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文本框 47"/>
            <p:cNvSpPr txBox="1"/>
            <p:nvPr/>
          </p:nvSpPr>
          <p:spPr>
            <a:xfrm>
              <a:off x="2951155" y="2240207"/>
              <a:ext cx="2544352" cy="521970"/>
            </a:xfrm>
            <a:prstGeom prst="rect">
              <a:avLst/>
            </a:prstGeom>
            <a:noFill/>
          </p:spPr>
          <p:txBody>
            <a:bodyPr wrap="square">
              <a:spAutoFit/>
            </a:bodyPr>
            <a:lstStyle/>
            <a:p>
              <a:pPr lvl="0" algn="ctr">
                <a:spcAft>
                  <a:spcPts val="110"/>
                </a:spcAft>
                <a:defRPr/>
              </a:pPr>
              <a:r>
                <a:rPr lang="zh-CN" altLang="en-US" sz="2800" b="1" dirty="0">
                  <a:solidFill>
                    <a:schemeClr val="bg1"/>
                  </a:solidFill>
                  <a:cs typeface="+mn-ea"/>
                  <a:sym typeface="+mn-lt"/>
                </a:rPr>
                <a:t>总结</a:t>
              </a:r>
              <a:endParaRPr lang="zh-CN" altLang="en-US" sz="2800" b="1" dirty="0">
                <a:solidFill>
                  <a:schemeClr val="bg1"/>
                </a:solidFill>
                <a:cs typeface="+mn-ea"/>
                <a:sym typeface="+mn-lt"/>
              </a:endParaRPr>
            </a:p>
          </p:txBody>
        </p:sp>
      </p:grpSp>
      <p:sp>
        <p:nvSpPr>
          <p:cNvPr id="2" name="圆角矩形 1"/>
          <p:cNvSpPr/>
          <p:nvPr/>
        </p:nvSpPr>
        <p:spPr>
          <a:xfrm>
            <a:off x="977265" y="1793240"/>
            <a:ext cx="1485265" cy="3867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4" name="直接连接符 3"/>
          <p:cNvCxnSpPr>
            <a:stCxn id="2" idx="2"/>
          </p:cNvCxnSpPr>
          <p:nvPr/>
        </p:nvCxnSpPr>
        <p:spPr>
          <a:xfrm flipH="1">
            <a:off x="1705610" y="2179955"/>
            <a:ext cx="14605" cy="930275"/>
          </a:xfrm>
          <a:prstGeom prst="line">
            <a:avLst/>
          </a:prstGeom>
        </p:spPr>
        <p:style>
          <a:lnRef idx="1">
            <a:schemeClr val="accent6"/>
          </a:lnRef>
          <a:fillRef idx="0">
            <a:schemeClr val="accent6"/>
          </a:fillRef>
          <a:effectRef idx="0">
            <a:schemeClr val="accent6"/>
          </a:effectRef>
          <a:fontRef idx="minor">
            <a:schemeClr val="tx1"/>
          </a:fontRef>
        </p:style>
      </p:cxnSp>
      <p:sp>
        <p:nvSpPr>
          <p:cNvPr id="21" name="椭圆 20"/>
          <p:cNvSpPr/>
          <p:nvPr/>
        </p:nvSpPr>
        <p:spPr>
          <a:xfrm>
            <a:off x="1338580" y="3098165"/>
            <a:ext cx="728345" cy="578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a:solidFill>
                  <a:schemeClr val="tx1">
                    <a:lumMod val="85000"/>
                    <a:lumOff val="15000"/>
                  </a:schemeClr>
                </a:solidFill>
              </a:rPr>
              <a:t>01</a:t>
            </a:r>
            <a:endParaRPr lang="en-US" altLang="zh-CN" sz="2000" b="1">
              <a:solidFill>
                <a:schemeClr val="tx1">
                  <a:lumMod val="85000"/>
                  <a:lumOff val="15000"/>
                </a:schemeClr>
              </a:solidFill>
            </a:endParaRPr>
          </a:p>
        </p:txBody>
      </p:sp>
      <p:sp>
        <p:nvSpPr>
          <p:cNvPr id="33" name="文本框 32"/>
          <p:cNvSpPr txBox="1"/>
          <p:nvPr/>
        </p:nvSpPr>
        <p:spPr>
          <a:xfrm>
            <a:off x="311785" y="3831590"/>
            <a:ext cx="2802255" cy="1198880"/>
          </a:xfrm>
          <a:prstGeom prst="rect">
            <a:avLst/>
          </a:prstGeom>
          <a:noFill/>
        </p:spPr>
        <p:txBody>
          <a:bodyPr wrap="square" rtlCol="0">
            <a:spAutoFit/>
          </a:bodyPr>
          <a:lstStyle/>
          <a:p>
            <a:pPr algn="ctr"/>
            <a:r>
              <a:rPr lang="zh-CN" altLang="en-US" b="1">
                <a:solidFill>
                  <a:schemeClr val="tx1">
                    <a:lumMod val="75000"/>
                    <a:lumOff val="25000"/>
                  </a:schemeClr>
                </a:solidFill>
                <a:latin typeface="Impact" panose="020B0806030902050204" charset="0"/>
              </a:rPr>
              <a:t>我们先选取自己想要的</a:t>
            </a:r>
            <a:endParaRPr lang="zh-CN" altLang="en-US" b="1">
              <a:solidFill>
                <a:schemeClr val="tx1">
                  <a:lumMod val="75000"/>
                  <a:lumOff val="25000"/>
                </a:schemeClr>
              </a:solidFill>
              <a:latin typeface="Impact" panose="020B0806030902050204" charset="0"/>
            </a:endParaRPr>
          </a:p>
          <a:p>
            <a:pPr algn="ctr"/>
            <a:r>
              <a:rPr lang="zh-CN" altLang="en-US" b="1">
                <a:solidFill>
                  <a:schemeClr val="tx1">
                    <a:lumMod val="75000"/>
                    <a:lumOff val="25000"/>
                  </a:schemeClr>
                </a:solidFill>
                <a:latin typeface="Impact" panose="020B0806030902050204" charset="0"/>
              </a:rPr>
              <a:t>网站，用正则爬取数</a:t>
            </a:r>
            <a:endParaRPr lang="zh-CN" altLang="en-US" b="1">
              <a:solidFill>
                <a:schemeClr val="tx1">
                  <a:lumMod val="75000"/>
                  <a:lumOff val="25000"/>
                </a:schemeClr>
              </a:solidFill>
              <a:latin typeface="Impact" panose="020B0806030902050204" charset="0"/>
            </a:endParaRPr>
          </a:p>
          <a:p>
            <a:pPr algn="ctr"/>
            <a:r>
              <a:rPr lang="zh-CN" altLang="en-US" b="1">
                <a:solidFill>
                  <a:schemeClr val="tx1">
                    <a:lumMod val="75000"/>
                    <a:lumOff val="25000"/>
                  </a:schemeClr>
                </a:solidFill>
                <a:latin typeface="Impact" panose="020B0806030902050204" charset="0"/>
              </a:rPr>
              <a:t>据，进行深度爬取对</a:t>
            </a:r>
            <a:endParaRPr lang="zh-CN" altLang="en-US" b="1">
              <a:solidFill>
                <a:schemeClr val="tx1">
                  <a:lumMod val="75000"/>
                  <a:lumOff val="25000"/>
                </a:schemeClr>
              </a:solidFill>
              <a:latin typeface="Impact" panose="020B0806030902050204" charset="0"/>
            </a:endParaRPr>
          </a:p>
          <a:p>
            <a:pPr algn="ctr"/>
            <a:r>
              <a:rPr lang="zh-CN" altLang="en-US" b="1">
                <a:solidFill>
                  <a:schemeClr val="tx1">
                    <a:lumMod val="75000"/>
                    <a:lumOff val="25000"/>
                  </a:schemeClr>
                </a:solidFill>
                <a:latin typeface="Impact" panose="020B0806030902050204" charset="0"/>
              </a:rPr>
              <a:t>自己有用的信息</a:t>
            </a:r>
            <a:endParaRPr lang="zh-CN" altLang="en-US" b="1">
              <a:solidFill>
                <a:schemeClr val="tx1">
                  <a:lumMod val="75000"/>
                  <a:lumOff val="25000"/>
                </a:schemeClr>
              </a:solidFill>
              <a:latin typeface="Impact" panose="020B0806030902050204" charset="0"/>
            </a:endParaRPr>
          </a:p>
        </p:txBody>
      </p:sp>
      <p:sp>
        <p:nvSpPr>
          <p:cNvPr id="34" name="圆角矩形 33"/>
          <p:cNvSpPr/>
          <p:nvPr/>
        </p:nvSpPr>
        <p:spPr>
          <a:xfrm>
            <a:off x="2938145" y="2724785"/>
            <a:ext cx="1703070" cy="4730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35" name="直接连接符 34"/>
          <p:cNvCxnSpPr>
            <a:stCxn id="34" idx="2"/>
          </p:cNvCxnSpPr>
          <p:nvPr/>
        </p:nvCxnSpPr>
        <p:spPr>
          <a:xfrm>
            <a:off x="3789680" y="3197860"/>
            <a:ext cx="5715" cy="70104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449320" y="3831590"/>
            <a:ext cx="674370" cy="579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02</a:t>
            </a:r>
            <a:endParaRPr lang="en-US" altLang="zh-CN" sz="2000"/>
          </a:p>
        </p:txBody>
      </p:sp>
      <p:sp>
        <p:nvSpPr>
          <p:cNvPr id="37" name="文本框 36"/>
          <p:cNvSpPr txBox="1"/>
          <p:nvPr/>
        </p:nvSpPr>
        <p:spPr>
          <a:xfrm>
            <a:off x="2728595" y="4732655"/>
            <a:ext cx="2127885" cy="368300"/>
          </a:xfrm>
          <a:prstGeom prst="rect">
            <a:avLst/>
          </a:prstGeom>
          <a:noFill/>
        </p:spPr>
        <p:txBody>
          <a:bodyPr wrap="square" rtlCol="0">
            <a:spAutoFit/>
          </a:bodyPr>
          <a:lstStyle/>
          <a:p>
            <a:r>
              <a:rPr lang="zh-CN" altLang="en-US" b="1">
                <a:solidFill>
                  <a:schemeClr val="tx1">
                    <a:lumMod val="75000"/>
                    <a:lumOff val="25000"/>
                  </a:schemeClr>
                </a:solidFill>
                <a:latin typeface="Impact" panose="020B0806030902050204" charset="0"/>
              </a:rPr>
              <a:t>导入表中进行统计</a:t>
            </a:r>
            <a:endParaRPr lang="zh-CN" altLang="en-US" b="1">
              <a:solidFill>
                <a:schemeClr val="tx1">
                  <a:lumMod val="75000"/>
                  <a:lumOff val="25000"/>
                </a:schemeClr>
              </a:solidFill>
              <a:latin typeface="Impact" panose="020B0806030902050204" charset="0"/>
            </a:endParaRPr>
          </a:p>
        </p:txBody>
      </p:sp>
      <p:sp>
        <p:nvSpPr>
          <p:cNvPr id="38" name="圆角矩形 37"/>
          <p:cNvSpPr/>
          <p:nvPr/>
        </p:nvSpPr>
        <p:spPr>
          <a:xfrm>
            <a:off x="5052060" y="1986280"/>
            <a:ext cx="1632585" cy="4845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39" name="直接连接符 38"/>
          <p:cNvCxnSpPr>
            <a:stCxn id="38" idx="2"/>
          </p:cNvCxnSpPr>
          <p:nvPr/>
        </p:nvCxnSpPr>
        <p:spPr>
          <a:xfrm>
            <a:off x="5868670" y="2470785"/>
            <a:ext cx="11430" cy="981710"/>
          </a:xfrm>
          <a:prstGeom prst="line">
            <a:avLst/>
          </a:prstGeom>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518150" y="3281680"/>
            <a:ext cx="709930" cy="533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t>03</a:t>
            </a:r>
            <a:endParaRPr lang="en-US" altLang="zh-CN" sz="2000" b="1"/>
          </a:p>
        </p:txBody>
      </p:sp>
      <p:sp>
        <p:nvSpPr>
          <p:cNvPr id="41" name="文本框 40"/>
          <p:cNvSpPr txBox="1"/>
          <p:nvPr/>
        </p:nvSpPr>
        <p:spPr>
          <a:xfrm>
            <a:off x="5011420" y="3831590"/>
            <a:ext cx="1868805" cy="1198880"/>
          </a:xfrm>
          <a:prstGeom prst="rect">
            <a:avLst/>
          </a:prstGeom>
          <a:noFill/>
        </p:spPr>
        <p:txBody>
          <a:bodyPr wrap="square" rtlCol="0">
            <a:spAutoFit/>
          </a:bodyPr>
          <a:lstStyle/>
          <a:p>
            <a:r>
              <a:rPr lang="zh-CN" altLang="en-US" b="1">
                <a:solidFill>
                  <a:schemeClr val="tx1">
                    <a:lumMod val="75000"/>
                    <a:lumOff val="25000"/>
                  </a:schemeClr>
                </a:solidFill>
                <a:latin typeface="Impact" panose="020B0806030902050204" charset="0"/>
                <a:cs typeface="Impact" panose="020B0806030902050204" charset="0"/>
              </a:rPr>
              <a:t>导入数据库，通过Python调用数据库中需要用到的数据</a:t>
            </a:r>
            <a:endParaRPr lang="zh-CN" altLang="en-US" b="1">
              <a:solidFill>
                <a:schemeClr val="tx1">
                  <a:lumMod val="75000"/>
                  <a:lumOff val="25000"/>
                </a:schemeClr>
              </a:solidFill>
              <a:latin typeface="Impact" panose="020B0806030902050204" charset="0"/>
              <a:cs typeface="Impact" panose="020B0806030902050204" charset="0"/>
            </a:endParaRPr>
          </a:p>
        </p:txBody>
      </p:sp>
      <p:sp>
        <p:nvSpPr>
          <p:cNvPr id="42" name="圆角矩形 41"/>
          <p:cNvSpPr/>
          <p:nvPr/>
        </p:nvSpPr>
        <p:spPr>
          <a:xfrm>
            <a:off x="6991985" y="2601595"/>
            <a:ext cx="1560830" cy="496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2"/>
          </p:cNvCxnSpPr>
          <p:nvPr/>
        </p:nvCxnSpPr>
        <p:spPr>
          <a:xfrm>
            <a:off x="7772400" y="3098165"/>
            <a:ext cx="11430" cy="957580"/>
          </a:xfrm>
          <a:prstGeom prst="line">
            <a:avLst/>
          </a:prstGeom>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7417435" y="3953510"/>
            <a:ext cx="721360" cy="556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cs typeface="Impact" panose="020B0806030902050204" charset="0"/>
              </a:rPr>
              <a:t>04</a:t>
            </a:r>
            <a:endParaRPr lang="en-US" altLang="zh-CN">
              <a:latin typeface="微软雅黑" panose="020B0503020204020204" pitchFamily="34" charset="-122"/>
              <a:ea typeface="微软雅黑" panose="020B0503020204020204" pitchFamily="34" charset="-122"/>
              <a:cs typeface="Impact" panose="020B0806030902050204" charset="0"/>
            </a:endParaRPr>
          </a:p>
        </p:txBody>
      </p:sp>
      <p:sp>
        <p:nvSpPr>
          <p:cNvPr id="45" name="文本框 44"/>
          <p:cNvSpPr txBox="1"/>
          <p:nvPr/>
        </p:nvSpPr>
        <p:spPr>
          <a:xfrm>
            <a:off x="6880225" y="4510405"/>
            <a:ext cx="2276475" cy="1198880"/>
          </a:xfrm>
          <a:prstGeom prst="rect">
            <a:avLst/>
          </a:prstGeom>
          <a:noFill/>
        </p:spPr>
        <p:txBody>
          <a:bodyPr wrap="square" rtlCol="0">
            <a:spAutoFit/>
          </a:bodyPr>
          <a:lstStyle/>
          <a:p>
            <a:r>
              <a:rPr lang="zh-CN" altLang="en-US" b="1">
                <a:solidFill>
                  <a:schemeClr val="tx1">
                    <a:lumMod val="75000"/>
                    <a:lumOff val="25000"/>
                  </a:schemeClr>
                </a:solidFill>
                <a:latin typeface="Impact" panose="020B0806030902050204" charset="0"/>
                <a:cs typeface="Impact" panose="020B0806030902050204" charset="0"/>
              </a:rPr>
              <a:t>使用获取到的数据进行多个图形制作以便清晰的看出七猫中文网的数据</a:t>
            </a:r>
            <a:endParaRPr lang="zh-CN" altLang="en-US" b="1">
              <a:solidFill>
                <a:schemeClr val="tx1">
                  <a:lumMod val="75000"/>
                  <a:lumOff val="25000"/>
                </a:schemeClr>
              </a:solidFill>
              <a:latin typeface="Impact" panose="020B0806030902050204" charset="0"/>
              <a:cs typeface="Impact" panose="020B0806030902050204" charset="0"/>
            </a:endParaRPr>
          </a:p>
        </p:txBody>
      </p:sp>
      <p:sp>
        <p:nvSpPr>
          <p:cNvPr id="46" name="圆角矩形 45"/>
          <p:cNvSpPr/>
          <p:nvPr/>
        </p:nvSpPr>
        <p:spPr>
          <a:xfrm>
            <a:off x="9504680" y="1718945"/>
            <a:ext cx="1726565" cy="4610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49" name="直接连接符 48"/>
          <p:cNvCxnSpPr>
            <a:stCxn id="46" idx="2"/>
          </p:cNvCxnSpPr>
          <p:nvPr/>
        </p:nvCxnSpPr>
        <p:spPr>
          <a:xfrm flipH="1">
            <a:off x="10356215" y="2179955"/>
            <a:ext cx="12065" cy="114681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9977755" y="3326765"/>
            <a:ext cx="768985" cy="6267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05</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9328150" y="4020185"/>
            <a:ext cx="2263775" cy="1635125"/>
          </a:xfrm>
          <a:prstGeom prst="rect">
            <a:avLst/>
          </a:prstGeom>
          <a:noFill/>
        </p:spPr>
        <p:txBody>
          <a:bodyPr wrap="square" rtlCol="0">
            <a:noAutofit/>
          </a:bodyPr>
          <a:lstStyle/>
          <a:p>
            <a:endParaRPr lang="zh-CN" altLang="en-US"/>
          </a:p>
          <a:p>
            <a:r>
              <a:rPr lang="zh-CN" altLang="en-US" b="1">
                <a:solidFill>
                  <a:schemeClr val="tx1">
                    <a:lumMod val="75000"/>
                    <a:lumOff val="25000"/>
                  </a:schemeClr>
                </a:solidFill>
              </a:rPr>
              <a:t>数据可视化可以更好的看出书籍的阅读量，人气值，受人们欢迎的书籍类型以及评分</a:t>
            </a:r>
            <a:endParaRPr lang="zh-CN" altLang="en-US" b="1">
              <a:solidFill>
                <a:schemeClr val="tx1">
                  <a:lumMod val="75000"/>
                  <a:lumOff val="2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99" advClick="0" advTm="6000">
        <p14:pan/>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ppt_x"/>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4"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 calcmode="lin" valueType="num">
                                      <p:cBhvr additive="base">
                                        <p:cTn id="52" dur="500" fill="hold"/>
                                        <p:tgtEl>
                                          <p:spTgt spid="39"/>
                                        </p:tgtEl>
                                        <p:attrNameLst>
                                          <p:attrName>ppt_x</p:attrName>
                                        </p:attrNameLst>
                                      </p:cBhvr>
                                      <p:tavLst>
                                        <p:tav tm="0">
                                          <p:val>
                                            <p:strVal val="#ppt_x"/>
                                          </p:val>
                                        </p:tav>
                                        <p:tav tm="100000">
                                          <p:val>
                                            <p:strVal val="#ppt_x"/>
                                          </p:val>
                                        </p:tav>
                                      </p:tavLst>
                                    </p:anim>
                                    <p:anim calcmode="lin" valueType="num">
                                      <p:cBhvr additive="base">
                                        <p:cTn id="53" dur="500" fill="hold"/>
                                        <p:tgtEl>
                                          <p:spTgt spid="3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ppt_x"/>
                                          </p:val>
                                        </p:tav>
                                        <p:tav tm="100000">
                                          <p:val>
                                            <p:strVal val="#ppt_x"/>
                                          </p:val>
                                        </p:tav>
                                      </p:tavLst>
                                    </p:anim>
                                    <p:anim calcmode="lin" valueType="num">
                                      <p:cBhvr additive="base">
                                        <p:cTn id="57" dur="500" fill="hold"/>
                                        <p:tgtEl>
                                          <p:spTgt spid="40"/>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2" presetClass="entr" presetSubtype="4"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fill="hold"/>
                                        <p:tgtEl>
                                          <p:spTgt spid="42"/>
                                        </p:tgtEl>
                                        <p:attrNameLst>
                                          <p:attrName>ppt_x</p:attrName>
                                        </p:attrNameLst>
                                      </p:cBhvr>
                                      <p:tavLst>
                                        <p:tav tm="0">
                                          <p:val>
                                            <p:strVal val="#ppt_x"/>
                                          </p:val>
                                        </p:tav>
                                        <p:tav tm="100000">
                                          <p:val>
                                            <p:strVal val="#ppt_x"/>
                                          </p:val>
                                        </p:tav>
                                      </p:tavLst>
                                    </p:anim>
                                    <p:anim calcmode="lin" valueType="num">
                                      <p:cBhvr additive="base">
                                        <p:cTn id="67" dur="5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additive="base">
                                        <p:cTn id="70" dur="500" fill="hold"/>
                                        <p:tgtEl>
                                          <p:spTgt spid="43"/>
                                        </p:tgtEl>
                                        <p:attrNameLst>
                                          <p:attrName>ppt_x</p:attrName>
                                        </p:attrNameLst>
                                      </p:cBhvr>
                                      <p:tavLst>
                                        <p:tav tm="0">
                                          <p:val>
                                            <p:strVal val="#ppt_x"/>
                                          </p:val>
                                        </p:tav>
                                        <p:tav tm="100000">
                                          <p:val>
                                            <p:strVal val="#ppt_x"/>
                                          </p:val>
                                        </p:tav>
                                      </p:tavLst>
                                    </p:anim>
                                    <p:anim calcmode="lin" valueType="num">
                                      <p:cBhvr additive="base">
                                        <p:cTn id="71" dur="500" fill="hold"/>
                                        <p:tgtEl>
                                          <p:spTgt spid="4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 presetClass="entr" presetSubtype="4"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 calcmode="lin" valueType="num">
                                      <p:cBhvr additive="base">
                                        <p:cTn id="84" dur="500" fill="hold"/>
                                        <p:tgtEl>
                                          <p:spTgt spid="46"/>
                                        </p:tgtEl>
                                        <p:attrNameLst>
                                          <p:attrName>ppt_x</p:attrName>
                                        </p:attrNameLst>
                                      </p:cBhvr>
                                      <p:tavLst>
                                        <p:tav tm="0">
                                          <p:val>
                                            <p:strVal val="#ppt_x"/>
                                          </p:val>
                                        </p:tav>
                                        <p:tav tm="100000">
                                          <p:val>
                                            <p:strVal val="#ppt_x"/>
                                          </p:val>
                                        </p:tav>
                                      </p:tavLst>
                                    </p:anim>
                                    <p:anim calcmode="lin" valueType="num">
                                      <p:cBhvr additive="base">
                                        <p:cTn id="85" dur="500" fill="hold"/>
                                        <p:tgtEl>
                                          <p:spTgt spid="46"/>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49"/>
                                        </p:tgtEl>
                                        <p:attrNameLst>
                                          <p:attrName>style.visibility</p:attrName>
                                        </p:attrNameLst>
                                      </p:cBhvr>
                                      <p:to>
                                        <p:strVal val="visible"/>
                                      </p:to>
                                    </p:set>
                                    <p:anim calcmode="lin" valueType="num">
                                      <p:cBhvr additive="base">
                                        <p:cTn id="88" dur="500" fill="hold"/>
                                        <p:tgtEl>
                                          <p:spTgt spid="49"/>
                                        </p:tgtEl>
                                        <p:attrNameLst>
                                          <p:attrName>ppt_x</p:attrName>
                                        </p:attrNameLst>
                                      </p:cBhvr>
                                      <p:tavLst>
                                        <p:tav tm="0">
                                          <p:val>
                                            <p:strVal val="#ppt_x"/>
                                          </p:val>
                                        </p:tav>
                                        <p:tav tm="100000">
                                          <p:val>
                                            <p:strVal val="#ppt_x"/>
                                          </p:val>
                                        </p:tav>
                                      </p:tavLst>
                                    </p:anim>
                                    <p:anim calcmode="lin" valueType="num">
                                      <p:cBhvr additive="base">
                                        <p:cTn id="89" dur="500" fill="hold"/>
                                        <p:tgtEl>
                                          <p:spTgt spid="49"/>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 calcmode="lin" valueType="num">
                                      <p:cBhvr additive="base">
                                        <p:cTn id="92" dur="500" fill="hold"/>
                                        <p:tgtEl>
                                          <p:spTgt spid="50"/>
                                        </p:tgtEl>
                                        <p:attrNameLst>
                                          <p:attrName>ppt_x</p:attrName>
                                        </p:attrNameLst>
                                      </p:cBhvr>
                                      <p:tavLst>
                                        <p:tav tm="0">
                                          <p:val>
                                            <p:strVal val="#ppt_x"/>
                                          </p:val>
                                        </p:tav>
                                        <p:tav tm="100000">
                                          <p:val>
                                            <p:strVal val="#ppt_x"/>
                                          </p:val>
                                        </p:tav>
                                      </p:tavLst>
                                    </p:anim>
                                    <p:anim calcmode="lin" valueType="num">
                                      <p:cBhvr additive="base">
                                        <p:cTn id="93" dur="500" fill="hold"/>
                                        <p:tgtEl>
                                          <p:spTgt spid="50"/>
                                        </p:tgtEl>
                                        <p:attrNameLst>
                                          <p:attrName>ppt_y</p:attrName>
                                        </p:attrNameLst>
                                      </p:cBhvr>
                                      <p:tavLst>
                                        <p:tav tm="0">
                                          <p:val>
                                            <p:strVal val="1+#ppt_h/2"/>
                                          </p:val>
                                        </p:tav>
                                        <p:tav tm="100000">
                                          <p:val>
                                            <p:strVal val="#ppt_y"/>
                                          </p:val>
                                        </p:tav>
                                      </p:tavLst>
                                    </p:anim>
                                  </p:childTnLst>
                                </p:cTn>
                              </p:par>
                            </p:childTnLst>
                          </p:cTn>
                        </p:par>
                        <p:par>
                          <p:cTn id="94" fill="hold">
                            <p:stCondLst>
                              <p:cond delay="5000"/>
                            </p:stCondLst>
                            <p:childTnLst>
                              <p:par>
                                <p:cTn id="95" presetID="2" presetClass="entr" presetSubtype="4"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ppt_x"/>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1" grpId="0" animBg="1"/>
      <p:bldP spid="21" grpId="1" animBg="1"/>
      <p:bldP spid="33" grpId="0"/>
      <p:bldP spid="33" grpId="1"/>
      <p:bldP spid="34" grpId="0" animBg="1"/>
      <p:bldP spid="34" grpId="1" animBg="1"/>
      <p:bldP spid="36" grpId="0" animBg="1"/>
      <p:bldP spid="36" grpId="1" animBg="1"/>
      <p:bldP spid="37" grpId="0"/>
      <p:bldP spid="37" grpId="1"/>
      <p:bldP spid="38" grpId="0" animBg="1"/>
      <p:bldP spid="38" grpId="1" animBg="1"/>
      <p:bldP spid="40" grpId="0" animBg="1"/>
      <p:bldP spid="40" grpId="1" animBg="1"/>
      <p:bldP spid="41" grpId="0"/>
      <p:bldP spid="41" grpId="1"/>
      <p:bldP spid="42" grpId="0" animBg="1"/>
      <p:bldP spid="42" grpId="1" animBg="1"/>
      <p:bldP spid="44" grpId="0" animBg="1"/>
      <p:bldP spid="44" grpId="1" animBg="1"/>
      <p:bldP spid="45" grpId="0"/>
      <p:bldP spid="45" grpId="1"/>
      <p:bldP spid="46" grpId="0" animBg="1"/>
      <p:bldP spid="46" grpId="1" animBg="1"/>
      <p:bldP spid="50" grpId="0" animBg="1"/>
      <p:bldP spid="50" grpId="1" animBg="1"/>
      <p:bldP spid="51" grpId="0"/>
      <p:bldP spid="5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636270" y="114754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080510" y="2487295"/>
            <a:ext cx="5556885" cy="995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5400" dirty="0">
                <a:solidFill>
                  <a:schemeClr val="tx2"/>
                </a:solidFill>
                <a:cs typeface="+mn-ea"/>
                <a:sym typeface="+mn-lt"/>
              </a:rPr>
              <a:t>数据可视化大屏</a:t>
            </a:r>
            <a:endParaRPr lang="zh-CN" altLang="en-US" sz="5400" dirty="0">
              <a:solidFill>
                <a:schemeClr val="tx2"/>
              </a:solidFill>
              <a:cs typeface="+mn-ea"/>
              <a:sym typeface="+mn-lt"/>
            </a:endParaRPr>
          </a:p>
        </p:txBody>
      </p:sp>
      <p:sp>
        <p:nvSpPr>
          <p:cNvPr id="46" name="PA-矩形 11"/>
          <p:cNvSpPr/>
          <p:nvPr>
            <p:custDataLst>
              <p:tags r:id="rId1"/>
            </p:custDataLst>
          </p:nvPr>
        </p:nvSpPr>
        <p:spPr>
          <a:xfrm>
            <a:off x="4110646" y="3483526"/>
            <a:ext cx="4549007" cy="297967"/>
          </a:xfrm>
          <a:prstGeom prst="rect">
            <a:avLst/>
          </a:prstGeom>
          <a:ln>
            <a:noFill/>
          </a:ln>
        </p:spPr>
        <p:txBody>
          <a:bodyPr wrap="square">
            <a:sp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231730" y="990752"/>
            <a:ext cx="6323006" cy="1088390"/>
            <a:chOff x="-561301" y="2125669"/>
            <a:chExt cx="6323006" cy="1088390"/>
          </a:xfrm>
        </p:grpSpPr>
        <p:sp>
          <p:nvSpPr>
            <p:cNvPr id="47" name="矩形: 圆角 46"/>
            <p:cNvSpPr/>
            <p:nvPr/>
          </p:nvSpPr>
          <p:spPr>
            <a:xfrm>
              <a:off x="-561301" y="2259404"/>
              <a:ext cx="6323006" cy="78848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981" y="2125669"/>
              <a:ext cx="5365383" cy="1088390"/>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OVER</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43" grpId="0" bldLvl="0" animBg="1"/>
      <p:bldP spid="42" grpId="0" bldLvl="0" animBg="1"/>
      <p:bldP spid="46" grpId="0"/>
      <p:bldP spid="50" grpId="0" bldLvl="0" animBg="1"/>
      <p:bldP spid="51" grpId="0" bldLvl="0" animBg="1"/>
      <p:bldP spid="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pic>
        <p:nvPicPr>
          <p:cNvPr id="100" name="图片 99"/>
          <p:cNvPicPr/>
          <p:nvPr/>
        </p:nvPicPr>
        <p:blipFill>
          <a:blip r:embed="rId1"/>
          <a:stretch>
            <a:fillRect/>
          </a:stretch>
        </p:blipFill>
        <p:spPr>
          <a:xfrm>
            <a:off x="0" y="-101600"/>
            <a:ext cx="12796520" cy="6959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0" grpId="0" bldLvl="0" animBg="1"/>
      <p:bldP spid="51" grpId="0" bldLvl="0" animBg="1"/>
      <p:bldP spid="2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endParaRPr lang="zh-CN" altLang="en-US">
              <a:cs typeface="+mn-ea"/>
              <a:sym typeface="+mn-lt"/>
            </a:endParaRPr>
          </a:p>
        </p:txBody>
      </p:sp>
      <p:sp>
        <p:nvSpPr>
          <p:cNvPr id="7" name="ï$ľíḋè"/>
          <p:cNvSpPr/>
          <p:nvPr/>
        </p:nvSpPr>
        <p:spPr>
          <a:xfrm>
            <a:off x="0" y="-1"/>
            <a:ext cx="3276600" cy="1626015"/>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900793" y="637850"/>
            <a:ext cx="10390415" cy="5582301"/>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işľîḓé"/>
          <p:cNvSpPr/>
          <p:nvPr/>
        </p:nvSpPr>
        <p:spPr>
          <a:xfrm rot="16200000" flipV="1">
            <a:off x="7270692" y="-262996"/>
            <a:ext cx="876546" cy="267823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endParaRPr lang="zh-CN" altLang="en-US">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endParaRPr lang="zh-CN" altLang="en-US" dirty="0">
              <a:cs typeface="+mn-ea"/>
              <a:sym typeface="+mn-lt"/>
            </a:endParaRPr>
          </a:p>
        </p:txBody>
      </p:sp>
      <p:sp>
        <p:nvSpPr>
          <p:cNvPr id="45" name="íṥ1ide"/>
          <p:cNvSpPr/>
          <p:nvPr/>
        </p:nvSpPr>
        <p:spPr>
          <a:xfrm flipH="1" flipV="1">
            <a:off x="9574699" y="3125993"/>
            <a:ext cx="1716507" cy="1572350"/>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endParaRPr lang="zh-CN" altLang="en-US">
              <a:cs typeface="+mn-ea"/>
              <a:sym typeface="+mn-lt"/>
            </a:endParaRPr>
          </a:p>
        </p:txBody>
      </p:sp>
      <p:sp>
        <p:nvSpPr>
          <p:cNvPr id="49" name="任意多边形: 形状 48"/>
          <p:cNvSpPr/>
          <p:nvPr/>
        </p:nvSpPr>
        <p:spPr>
          <a:xfrm rot="7661876" flipH="1" flipV="1">
            <a:off x="159668" y="1476170"/>
            <a:ext cx="1771100" cy="1450088"/>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51" name="组合 50"/>
          <p:cNvGrpSpPr/>
          <p:nvPr/>
        </p:nvGrpSpPr>
        <p:grpSpPr>
          <a:xfrm>
            <a:off x="2283317" y="4219842"/>
            <a:ext cx="7625367" cy="612775"/>
            <a:chOff x="5587145" y="4208550"/>
            <a:chExt cx="5979258" cy="612775"/>
          </a:xfrm>
        </p:grpSpPr>
        <p:sp>
          <p:nvSpPr>
            <p:cNvPr id="52" name="矩形: 圆角 51"/>
            <p:cNvSpPr/>
            <p:nvPr/>
          </p:nvSpPr>
          <p:spPr>
            <a:xfrm>
              <a:off x="7405199" y="4208550"/>
              <a:ext cx="2343150" cy="356435"/>
            </a:xfrm>
            <a:prstGeom prst="roundRect">
              <a:avLst>
                <a:gd name="adj" fmla="val 50000"/>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53" name="副标题 4"/>
            <p:cNvSpPr txBox="1"/>
            <p:nvPr/>
          </p:nvSpPr>
          <p:spPr>
            <a:xfrm>
              <a:off x="5587145" y="4262526"/>
              <a:ext cx="5979258" cy="5587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bg1"/>
                  </a:solidFill>
                  <a:effectLst/>
                  <a:uLnTx/>
                  <a:uFillTx/>
                  <a:cs typeface="+mn-ea"/>
                  <a:sym typeface="+mn-lt"/>
                </a:rPr>
                <a:t>SPEAKER NAME AND TITLE</a:t>
              </a:r>
              <a:endParaRPr kumimoji="0" lang="en-US" altLang="zh-CN" sz="1200" b="0" i="0" u="none" strike="noStrike" kern="1200" cap="none" spc="0" normalizeH="0" baseline="0" noProof="0" dirty="0">
                <a:ln>
                  <a:noFill/>
                </a:ln>
                <a:solidFill>
                  <a:schemeClr val="bg1"/>
                </a:solidFill>
                <a:effectLst/>
                <a:uLnTx/>
                <a:uFillTx/>
                <a:cs typeface="+mn-ea"/>
                <a:sym typeface="+mn-lt"/>
              </a:endParaRPr>
            </a:p>
          </p:txBody>
        </p:sp>
      </p:grpSp>
      <p:sp>
        <p:nvSpPr>
          <p:cNvPr id="54" name="标题 3"/>
          <p:cNvSpPr txBox="1"/>
          <p:nvPr/>
        </p:nvSpPr>
        <p:spPr>
          <a:xfrm>
            <a:off x="2818266" y="3502455"/>
            <a:ext cx="6555469" cy="1015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zh-CN" altLang="en-US" sz="4400" b="1" kern="1200" dirty="0">
                <a:solidFill>
                  <a:schemeClr val="accent2">
                    <a:lumMod val="50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8800" b="0" baseline="30000" dirty="0">
                <a:solidFill>
                  <a:schemeClr val="accent3"/>
                </a:solidFill>
                <a:latin typeface="+mn-lt"/>
                <a:ea typeface="+mn-ea"/>
                <a:cs typeface="+mn-ea"/>
                <a:sym typeface="+mn-lt"/>
              </a:rPr>
              <a:t>YOU</a:t>
            </a:r>
            <a:endParaRPr kumimoji="0" lang="en-US" altLang="en-US" sz="8800" b="0" i="0" u="none" strike="noStrike" kern="1200" cap="none" spc="0" normalizeH="0" baseline="0" noProof="0" dirty="0">
              <a:ln>
                <a:noFill/>
              </a:ln>
              <a:solidFill>
                <a:schemeClr val="accent3"/>
              </a:solidFill>
              <a:effectLst/>
              <a:uLnTx/>
              <a:uFillTx/>
              <a:latin typeface="+mn-lt"/>
              <a:ea typeface="+mn-ea"/>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任意多边形: 形状 60"/>
          <p:cNvSpPr/>
          <p:nvPr/>
        </p:nvSpPr>
        <p:spPr>
          <a:xfrm>
            <a:off x="-3485832" y="-1189667"/>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标题 3"/>
          <p:cNvSpPr txBox="1"/>
          <p:nvPr/>
        </p:nvSpPr>
        <p:spPr>
          <a:xfrm>
            <a:off x="2818266" y="2683813"/>
            <a:ext cx="6555469" cy="1015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zh-CN" altLang="en-US" sz="4400" b="1" kern="1200" dirty="0">
                <a:solidFill>
                  <a:schemeClr val="accent2">
                    <a:lumMod val="50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8800" b="0" baseline="30000" dirty="0">
                <a:solidFill>
                  <a:schemeClr val="tx2"/>
                </a:solidFill>
                <a:latin typeface="+mn-lt"/>
                <a:ea typeface="+mn-ea"/>
                <a:cs typeface="+mn-ea"/>
                <a:sym typeface="+mn-lt"/>
              </a:rPr>
              <a:t>THANK</a:t>
            </a:r>
            <a:endParaRPr kumimoji="0" lang="en-US" altLang="en-US" sz="8800" b="0" i="0" u="none" strike="noStrike" kern="1200" cap="none" spc="0" normalizeH="0" baseline="0" noProof="0" dirty="0">
              <a:ln>
                <a:noFill/>
              </a:ln>
              <a:solidFill>
                <a:schemeClr val="accent3"/>
              </a:solidFill>
              <a:effectLst/>
              <a:uLnTx/>
              <a:uFillTx/>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4000">
        <p14:pan/>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ppt_x"/>
                                          </p:val>
                                        </p:tav>
                                        <p:tav tm="100000">
                                          <p:val>
                                            <p:strVal val="#ppt_x"/>
                                          </p:val>
                                        </p:tav>
                                      </p:tavLst>
                                    </p:anim>
                                    <p:anim calcmode="lin" valueType="num">
                                      <p:cBhvr additive="base">
                                        <p:cTn id="40"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0-#ppt_w/2"/>
                                          </p:val>
                                        </p:tav>
                                        <p:tav tm="100000">
                                          <p:val>
                                            <p:strVal val="#ppt_x"/>
                                          </p:val>
                                        </p:tav>
                                      </p:tavLst>
                                    </p:anim>
                                    <p:anim calcmode="lin" valueType="num">
                                      <p:cBhvr additive="base">
                                        <p:cTn id="46" dur="500" fill="hold"/>
                                        <p:tgtEl>
                                          <p:spTgt spid="4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0-#ppt_h/2"/>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ppt_x"/>
                                          </p:val>
                                        </p:tav>
                                        <p:tav tm="100000">
                                          <p:val>
                                            <p:strVal val="#ppt_x"/>
                                          </p:val>
                                        </p:tav>
                                      </p:tavLst>
                                    </p:anim>
                                    <p:anim calcmode="lin" valueType="num">
                                      <p:cBhvr additive="base">
                                        <p:cTn id="68" dur="500" fill="hold"/>
                                        <p:tgtEl>
                                          <p:spTgt spid="5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5" grpId="0" animBg="1"/>
      <p:bldP spid="8" grpId="0" animBg="1"/>
      <p:bldP spid="18" grpId="0" animBg="1"/>
      <p:bldP spid="43" grpId="0" animBg="1"/>
      <p:bldP spid="10" grpId="0" animBg="1"/>
      <p:bldP spid="33" grpId="0" animBg="1"/>
      <p:bldP spid="45" grpId="0" animBg="1"/>
      <p:bldP spid="34" grpId="0" animBg="1"/>
      <p:bldP spid="49" grpId="0" animBg="1"/>
      <p:bldP spid="54" grpId="0"/>
      <p:bldP spid="19" grpId="0" animBg="1"/>
      <p:bldP spid="61"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711200" y="121993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181475" y="2538095"/>
            <a:ext cx="7161530" cy="1171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5400" dirty="0">
                <a:solidFill>
                  <a:schemeClr val="tx2"/>
                </a:solidFill>
                <a:cs typeface="+mn-ea"/>
                <a:sym typeface="+mn-lt"/>
              </a:rPr>
              <a:t>网站分析</a:t>
            </a:r>
            <a:endParaRPr lang="zh-CN" altLang="en-US" sz="5400" dirty="0">
              <a:solidFill>
                <a:schemeClr val="tx2"/>
              </a:solidFill>
              <a:cs typeface="+mn-ea"/>
              <a:sym typeface="+mn-lt"/>
            </a:endParaRPr>
          </a:p>
        </p:txBody>
      </p:sp>
      <p:sp>
        <p:nvSpPr>
          <p:cNvPr id="46" name="PA-矩形 11"/>
          <p:cNvSpPr/>
          <p:nvPr>
            <p:custDataLst>
              <p:tags r:id="rId1"/>
            </p:custDataLst>
          </p:nvPr>
        </p:nvSpPr>
        <p:spPr>
          <a:xfrm>
            <a:off x="5576570" y="3595370"/>
            <a:ext cx="4738370" cy="312420"/>
          </a:xfrm>
          <a:prstGeom prst="rect">
            <a:avLst/>
          </a:prstGeom>
          <a:ln>
            <a:noFill/>
          </a:ln>
        </p:spPr>
        <p:txBody>
          <a:bodyPr wrap="square">
            <a:sp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276974" y="615989"/>
            <a:ext cx="6323006" cy="997902"/>
            <a:chOff x="-561301" y="2125669"/>
            <a:chExt cx="6323006" cy="997902"/>
          </a:xfrm>
        </p:grpSpPr>
        <p:sp>
          <p:nvSpPr>
            <p:cNvPr id="47" name="矩形: 圆角 46"/>
            <p:cNvSpPr/>
            <p:nvPr/>
          </p:nvSpPr>
          <p:spPr>
            <a:xfrm>
              <a:off x="-561301" y="2259404"/>
              <a:ext cx="6323006" cy="78848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981" y="2125669"/>
              <a:ext cx="5365383" cy="997902"/>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ONE</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3" grpId="0" animBg="1"/>
      <p:bldP spid="42" grpId="0" bldLvl="0" animBg="1"/>
      <p:bldP spid="46" grpId="0"/>
      <p:bldP spid="50" grpId="0" animBg="1"/>
      <p:bldP spid="51"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485" y="652145"/>
            <a:ext cx="3294380" cy="607695"/>
            <a:chOff x="2684957" y="2211179"/>
            <a:chExt cx="3294380" cy="544026"/>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2951022" y="2211179"/>
              <a:ext cx="3028315" cy="544026"/>
            </a:xfrm>
            <a:prstGeom prst="rect">
              <a:avLst/>
            </a:prstGeom>
            <a:noFill/>
          </p:spPr>
          <p:txBody>
            <a:bodyPr wrap="square">
              <a:spAutoFit/>
            </a:bodyPr>
            <a:lstStyle/>
            <a:p>
              <a:pPr>
                <a:lnSpc>
                  <a:spcPct val="120000"/>
                </a:lnSpc>
              </a:pPr>
              <a:r>
                <a:rPr lang="zh-CN" altLang="en-US" sz="2800" b="1" dirty="0">
                  <a:solidFill>
                    <a:schemeClr val="bg1"/>
                  </a:solidFill>
                  <a:cs typeface="+mn-ea"/>
                  <a:sym typeface="+mn-lt"/>
                </a:rPr>
                <a:t>选择爬取网站</a:t>
              </a:r>
              <a:endParaRPr lang="zh-CN" altLang="en-US" sz="2800" b="1" dirty="0">
                <a:solidFill>
                  <a:schemeClr val="bg1"/>
                </a:solidFill>
                <a:cs typeface="+mn-ea"/>
                <a:sym typeface="+mn-lt"/>
              </a:endParaRPr>
            </a:p>
          </p:txBody>
        </p:sp>
      </p:grpSp>
      <p:graphicFrame>
        <p:nvGraphicFramePr>
          <p:cNvPr id="5" name="内容占位符 7"/>
          <p:cNvGraphicFramePr/>
          <p:nvPr/>
        </p:nvGraphicFramePr>
        <p:xfrm>
          <a:off x="912495" y="1467485"/>
          <a:ext cx="6805295" cy="4304030"/>
        </p:xfrm>
        <a:graphic>
          <a:graphicData uri="http://schemas.openxmlformats.org/drawingml/2006/chart">
            <c:chart xmlns:c="http://schemas.openxmlformats.org/drawingml/2006/chart" xmlns:r="http://schemas.openxmlformats.org/officeDocument/2006/relationships" r:id="rId1"/>
          </a:graphicData>
        </a:graphic>
      </p:graphicFrame>
      <p:grpSp>
        <p:nvGrpSpPr>
          <p:cNvPr id="7" name="组合 6"/>
          <p:cNvGrpSpPr/>
          <p:nvPr/>
        </p:nvGrpSpPr>
        <p:grpSpPr>
          <a:xfrm>
            <a:off x="7296150" y="1515110"/>
            <a:ext cx="3977640" cy="840740"/>
            <a:chOff x="7936300" y="1356585"/>
            <a:chExt cx="3180754" cy="1930374"/>
          </a:xfrm>
        </p:grpSpPr>
        <p:sp>
          <p:nvSpPr>
            <p:cNvPr id="9" name="文本框 8"/>
            <p:cNvSpPr txBox="1"/>
            <p:nvPr/>
          </p:nvSpPr>
          <p:spPr>
            <a:xfrm>
              <a:off x="7936300" y="1356585"/>
              <a:ext cx="3082244" cy="1233209"/>
            </a:xfrm>
            <a:prstGeom prst="rect">
              <a:avLst/>
            </a:prstGeom>
            <a:noFill/>
          </p:spPr>
          <p:txBody>
            <a:bodyPr wrap="square">
              <a:noAutofit/>
            </a:bodyPr>
            <a:lstStyle/>
            <a:p>
              <a:r>
                <a:rPr lang="zh-CN" altLang="en-US" sz="3200" b="1" dirty="0">
                  <a:solidFill>
                    <a:schemeClr val="accent4"/>
                  </a:solidFill>
                  <a:cs typeface="+mn-ea"/>
                  <a:sym typeface="+mn-lt"/>
                </a:rPr>
                <a:t>网站：七猫中文网</a:t>
              </a:r>
              <a:endParaRPr lang="zh-CN" altLang="en-US" sz="3200" b="1" dirty="0">
                <a:solidFill>
                  <a:schemeClr val="accent4"/>
                </a:solidFill>
                <a:cs typeface="+mn-ea"/>
                <a:sym typeface="+mn-lt"/>
              </a:endParaRPr>
            </a:p>
          </p:txBody>
        </p:sp>
        <p:sp>
          <p:nvSpPr>
            <p:cNvPr id="10" name="文本框 9"/>
            <p:cNvSpPr txBox="1"/>
            <p:nvPr/>
          </p:nvSpPr>
          <p:spPr>
            <a:xfrm>
              <a:off x="8188668" y="1835305"/>
              <a:ext cx="2928386" cy="275604"/>
            </a:xfrm>
            <a:prstGeom prst="rect">
              <a:avLst/>
            </a:prstGeom>
            <a:noFill/>
          </p:spPr>
          <p:txBody>
            <a:bodyPr wrap="square">
              <a:spAutoFit/>
            </a:bodyPr>
            <a:lstStyle/>
            <a:p>
              <a:endParaRPr lang="en-US" altLang="zh-CN" sz="1200" dirty="0">
                <a:cs typeface="+mn-ea"/>
                <a:sym typeface="+mn-lt"/>
              </a:endParaRPr>
            </a:p>
          </p:txBody>
        </p:sp>
        <p:cxnSp>
          <p:nvCxnSpPr>
            <p:cNvPr id="11" name="直接连接符 10"/>
            <p:cNvCxnSpPr/>
            <p:nvPr/>
          </p:nvCxnSpPr>
          <p:spPr>
            <a:xfrm>
              <a:off x="8069711" y="3103306"/>
              <a:ext cx="2269779" cy="0"/>
            </a:xfrm>
            <a:prstGeom prst="line">
              <a:avLst/>
            </a:prstGeom>
            <a:ln>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62131" y="2918640"/>
              <a:ext cx="441146" cy="368319"/>
            </a:xfrm>
            <a:prstGeom prst="rect">
              <a:avLst/>
            </a:prstGeom>
            <a:noFill/>
          </p:spPr>
          <p:txBody>
            <a:bodyPr wrap="square">
              <a:spAutoFit/>
            </a:bodyPr>
            <a:lstStyle/>
            <a:p>
              <a:endParaRPr lang="en-US" altLang="zh-CN" dirty="0">
                <a:solidFill>
                  <a:schemeClr val="tx1">
                    <a:alpha val="20000"/>
                  </a:schemeClr>
                </a:solidFill>
                <a:cs typeface="+mn-ea"/>
                <a:sym typeface="+mn-lt"/>
              </a:endParaRPr>
            </a:p>
          </p:txBody>
        </p:sp>
      </p:grpSp>
      <p:pic>
        <p:nvPicPr>
          <p:cNvPr id="2" name="图片 1" descr="7"/>
          <p:cNvPicPr>
            <a:picLocks noChangeAspect="1"/>
          </p:cNvPicPr>
          <p:nvPr>
            <p:custDataLst>
              <p:tags r:id="rId2"/>
            </p:custDataLst>
          </p:nvPr>
        </p:nvPicPr>
        <p:blipFill>
          <a:blip r:embed="rId3"/>
          <a:stretch>
            <a:fillRect/>
          </a:stretch>
        </p:blipFill>
        <p:spPr>
          <a:xfrm>
            <a:off x="1128395" y="1515110"/>
            <a:ext cx="900430" cy="841375"/>
          </a:xfrm>
          <a:prstGeom prst="rect">
            <a:avLst/>
          </a:prstGeom>
        </p:spPr>
      </p:pic>
      <p:pic>
        <p:nvPicPr>
          <p:cNvPr id="4" name="内容占位符 3" descr="2"/>
          <p:cNvPicPr>
            <a:picLocks noGrp="1" noChangeAspect="1"/>
          </p:cNvPicPr>
          <p:nvPr>
            <p:ph idx="1"/>
          </p:nvPr>
        </p:nvPicPr>
        <p:blipFill>
          <a:blip r:embed="rId4"/>
          <a:stretch>
            <a:fillRect/>
          </a:stretch>
        </p:blipFill>
        <p:spPr>
          <a:xfrm>
            <a:off x="1129030" y="2356485"/>
            <a:ext cx="5975985" cy="29743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文本框 5"/>
          <p:cNvSpPr txBox="1"/>
          <p:nvPr/>
        </p:nvSpPr>
        <p:spPr>
          <a:xfrm>
            <a:off x="7296150" y="2355850"/>
            <a:ext cx="3977640" cy="2974975"/>
          </a:xfrm>
          <a:prstGeom prst="rect">
            <a:avLst/>
          </a:prstGeom>
          <a:noFill/>
        </p:spPr>
        <p:txBody>
          <a:bodyPr wrap="square" rtlCol="0">
            <a:noAutofit/>
          </a:bodyPr>
          <a:lstStyle/>
          <a:p>
            <a:r>
              <a:rPr lang="zh-CN" altLang="en-US" sz="2400">
                <a:solidFill>
                  <a:schemeClr val="accent4"/>
                </a:solidFill>
                <a:latin typeface="新宋体" panose="02010609030101010101" charset="-122"/>
                <a:ea typeface="新宋体" panose="02010609030101010101" charset="-122"/>
                <a:cs typeface="新宋体" panose="02010609030101010101" charset="-122"/>
              </a:rPr>
              <a:t>网站选择原因：</a:t>
            </a:r>
            <a:endParaRPr lang="zh-CN" altLang="en-US" sz="2400">
              <a:solidFill>
                <a:schemeClr val="accent4"/>
              </a:solidFill>
              <a:latin typeface="新宋体" panose="02010609030101010101" charset="-122"/>
              <a:ea typeface="新宋体" panose="02010609030101010101" charset="-122"/>
              <a:cs typeface="新宋体" panose="02010609030101010101" charset="-122"/>
            </a:endParaRPr>
          </a:p>
          <a:p>
            <a:r>
              <a:rPr lang="en-US" altLang="zh-CN" sz="2400">
                <a:solidFill>
                  <a:schemeClr val="accent4"/>
                </a:solidFill>
                <a:latin typeface="新宋体" panose="02010609030101010101" charset="-122"/>
                <a:ea typeface="新宋体" panose="02010609030101010101" charset="-122"/>
                <a:cs typeface="新宋体" panose="02010609030101010101" charset="-122"/>
              </a:rPr>
              <a:t>1-- </a:t>
            </a:r>
            <a:r>
              <a:rPr lang="zh-CN" altLang="en-US" sz="2400">
                <a:solidFill>
                  <a:schemeClr val="accent4"/>
                </a:solidFill>
                <a:latin typeface="新宋体" panose="02010609030101010101" charset="-122"/>
                <a:ea typeface="新宋体" panose="02010609030101010101" charset="-122"/>
                <a:cs typeface="新宋体" panose="02010609030101010101" charset="-122"/>
              </a:rPr>
              <a:t>拥有海量小说与经典书籍可以满足人们的阅读需求</a:t>
            </a:r>
            <a:endParaRPr lang="zh-CN" altLang="en-US" sz="2400">
              <a:solidFill>
                <a:schemeClr val="accent4"/>
              </a:solidFill>
              <a:latin typeface="新宋体" panose="02010609030101010101" charset="-122"/>
              <a:ea typeface="新宋体" panose="02010609030101010101" charset="-122"/>
              <a:cs typeface="新宋体" panose="02010609030101010101" charset="-122"/>
            </a:endParaRPr>
          </a:p>
          <a:p>
            <a:r>
              <a:rPr lang="en-US" altLang="zh-CN" sz="2400">
                <a:solidFill>
                  <a:schemeClr val="accent4"/>
                </a:solidFill>
                <a:latin typeface="新宋体" panose="02010609030101010101" charset="-122"/>
                <a:ea typeface="新宋体" panose="02010609030101010101" charset="-122"/>
                <a:cs typeface="新宋体" panose="02010609030101010101" charset="-122"/>
              </a:rPr>
              <a:t>2--</a:t>
            </a:r>
            <a:r>
              <a:rPr lang="zh-CN" altLang="en-US" sz="2400">
                <a:solidFill>
                  <a:schemeClr val="accent4"/>
                </a:solidFill>
                <a:latin typeface="新宋体" panose="02010609030101010101" charset="-122"/>
                <a:ea typeface="新宋体" panose="02010609030101010101" charset="-122"/>
                <a:cs typeface="新宋体" panose="02010609030101010101" charset="-122"/>
              </a:rPr>
              <a:t>电子文本随时随地都可以阅读，有效解决了实体书难以携带的问题</a:t>
            </a:r>
            <a:endParaRPr lang="zh-CN" altLang="en-US" sz="2400">
              <a:solidFill>
                <a:schemeClr val="accent4"/>
              </a:solidFill>
              <a:latin typeface="新宋体" panose="02010609030101010101" charset="-122"/>
              <a:ea typeface="新宋体" panose="02010609030101010101" charset="-122"/>
              <a:cs typeface="新宋体" panose="02010609030101010101"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299" advClick="0" advTm="7000">
        <p14:pan/>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485" y="652145"/>
            <a:ext cx="8501380" cy="610870"/>
            <a:chOff x="2684957" y="2211179"/>
            <a:chExt cx="4773930" cy="537734"/>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2951022" y="2211179"/>
              <a:ext cx="4507865" cy="534939"/>
            </a:xfrm>
            <a:prstGeom prst="rect">
              <a:avLst/>
            </a:prstGeom>
            <a:noFill/>
          </p:spPr>
          <p:txBody>
            <a:bodyPr wrap="square">
              <a:spAutoFit/>
            </a:bodyPr>
            <a:lstStyle/>
            <a:p>
              <a:pPr>
                <a:lnSpc>
                  <a:spcPct val="120000"/>
                </a:lnSpc>
              </a:pPr>
              <a:r>
                <a:rPr lang="zh-CN" altLang="en-US" sz="2800" dirty="0">
                  <a:solidFill>
                    <a:schemeClr val="bg1"/>
                  </a:solidFill>
                  <a:sym typeface="+mn-ea"/>
                </a:rPr>
                <a:t>获取网站</a:t>
              </a:r>
              <a:r>
                <a:rPr lang="en-US" altLang="zh-CN" sz="2800" dirty="0" err="1">
                  <a:solidFill>
                    <a:schemeClr val="bg1"/>
                  </a:solidFill>
                  <a:sym typeface="+mn-ea"/>
                </a:rPr>
                <a:t>url</a:t>
              </a:r>
              <a:r>
                <a:rPr lang="zh-CN" altLang="en-US" sz="2800" dirty="0">
                  <a:solidFill>
                    <a:schemeClr val="bg1"/>
                  </a:solidFill>
                  <a:sym typeface="+mn-ea"/>
                </a:rPr>
                <a:t>地址及其他信息</a:t>
              </a:r>
              <a:endParaRPr lang="zh-CN" altLang="en-US" sz="2800" b="1" dirty="0">
                <a:solidFill>
                  <a:schemeClr val="bg1"/>
                </a:solidFill>
                <a:cs typeface="+mn-ea"/>
                <a:sym typeface="+mn-ea"/>
              </a:endParaRPr>
            </a:p>
          </p:txBody>
        </p:sp>
      </p:grpSp>
      <p:grpSp>
        <p:nvGrpSpPr>
          <p:cNvPr id="23" name="组合 22"/>
          <p:cNvGrpSpPr/>
          <p:nvPr/>
        </p:nvGrpSpPr>
        <p:grpSpPr>
          <a:xfrm>
            <a:off x="765810" y="1294132"/>
            <a:ext cx="9084310" cy="4236718"/>
            <a:chOff x="2066825" y="2202486"/>
            <a:chExt cx="4898004" cy="1393230"/>
          </a:xfrm>
        </p:grpSpPr>
        <p:cxnSp>
          <p:nvCxnSpPr>
            <p:cNvPr id="28" name="直接连接符 27"/>
            <p:cNvCxnSpPr/>
            <p:nvPr/>
          </p:nvCxnSpPr>
          <p:spPr>
            <a:xfrm>
              <a:off x="2066825" y="2334509"/>
              <a:ext cx="0" cy="1261207"/>
            </a:xfrm>
            <a:prstGeom prst="line">
              <a:avLst/>
            </a:prstGeom>
            <a:ln w="762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153647" y="2202486"/>
              <a:ext cx="4811182" cy="1393230"/>
              <a:chOff x="2403576" y="3491791"/>
              <a:chExt cx="4811182" cy="1393230"/>
            </a:xfrm>
          </p:grpSpPr>
          <p:sp>
            <p:nvSpPr>
              <p:cNvPr id="30" name="文本框 29"/>
              <p:cNvSpPr txBox="1"/>
              <p:nvPr/>
            </p:nvSpPr>
            <p:spPr>
              <a:xfrm>
                <a:off x="2403918" y="3491791"/>
                <a:ext cx="2452426" cy="185848"/>
              </a:xfrm>
              <a:prstGeom prst="rect">
                <a:avLst/>
              </a:prstGeom>
              <a:noFill/>
            </p:spPr>
            <p:txBody>
              <a:bodyPr wrap="square">
                <a:noAutofit/>
              </a:bodyPr>
              <a:lstStyle/>
              <a:p>
                <a:pPr>
                  <a:lnSpc>
                    <a:spcPct val="120000"/>
                  </a:lnSpc>
                </a:pPr>
                <a:r>
                  <a:rPr lang="en-US" altLang="zh-CN" b="1" dirty="0">
                    <a:latin typeface="Arial Black" panose="020B0A04020102020204" charset="0"/>
                    <a:cs typeface="Arial Black" panose="020B0A04020102020204" charset="0"/>
                    <a:sym typeface="+mn-lt"/>
                  </a:rPr>
                  <a:t>01</a:t>
                </a:r>
                <a:r>
                  <a:rPr lang="zh-CN" altLang="en-US" sz="1600" b="1" dirty="0">
                    <a:cs typeface="+mn-ea"/>
                    <a:sym typeface="+mn-lt"/>
                  </a:rPr>
                  <a:t>获取</a:t>
                </a:r>
                <a:r>
                  <a:rPr lang="en-US" altLang="zh-CN" sz="1600" b="1" dirty="0">
                    <a:cs typeface="+mn-ea"/>
                    <a:sym typeface="+mn-lt"/>
                  </a:rPr>
                  <a:t>URL</a:t>
                </a:r>
                <a:r>
                  <a:rPr lang="zh-CN" altLang="en-US" sz="1600" b="1" dirty="0">
                    <a:cs typeface="+mn-ea"/>
                    <a:sym typeface="+mn-lt"/>
                  </a:rPr>
                  <a:t>地址以及请求方式</a:t>
                </a:r>
                <a:endParaRPr lang="zh-CN" altLang="en-US" sz="1600" b="1" dirty="0">
                  <a:cs typeface="+mn-ea"/>
                  <a:sym typeface="+mn-lt"/>
                </a:endParaRPr>
              </a:p>
            </p:txBody>
          </p:sp>
          <p:sp>
            <p:nvSpPr>
              <p:cNvPr id="31" name="矩形 30"/>
              <p:cNvSpPr/>
              <p:nvPr/>
            </p:nvSpPr>
            <p:spPr>
              <a:xfrm>
                <a:off x="2403576" y="3879245"/>
                <a:ext cx="4811182" cy="1005776"/>
              </a:xfrm>
              <a:prstGeom prst="rect">
                <a:avLst/>
              </a:prstGeom>
              <a:ln>
                <a:noFill/>
              </a:ln>
            </p:spPr>
            <p:txBody>
              <a:bodyPr wrap="square" lIns="91440" tIns="45720" rIns="91440" bIns="45720" anchor="t">
                <a:noAutofit/>
              </a:bodyPr>
              <a:lstStyle/>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a:p>
                <a:pPr>
                  <a:lnSpc>
                    <a:spcPct val="120000"/>
                  </a:lnSpc>
                </a:pPr>
                <a:endParaRPr lang="en-US" altLang="zh-CN" sz="1200" dirty="0">
                  <a:cs typeface="+mn-ea"/>
                  <a:sym typeface="+mn-lt"/>
                </a:endParaRPr>
              </a:p>
            </p:txBody>
          </p:sp>
        </p:grpSp>
      </p:grpSp>
      <p:sp>
        <p:nvSpPr>
          <p:cNvPr id="24" name="矩形 23"/>
          <p:cNvSpPr/>
          <p:nvPr/>
        </p:nvSpPr>
        <p:spPr>
          <a:xfrm>
            <a:off x="5476591" y="4607595"/>
            <a:ext cx="2064990" cy="539404"/>
          </a:xfrm>
          <a:prstGeom prst="rect">
            <a:avLst/>
          </a:prstGeom>
          <a:ln>
            <a:noFill/>
          </a:ln>
        </p:spPr>
        <p:txBody>
          <a:bodyPr wrap="square" lIns="91440" tIns="45720" rIns="91440" bIns="45720" anchor="t">
            <a:noAutofit/>
          </a:bodyPr>
          <a:lstStyle/>
          <a:p>
            <a:pPr>
              <a:lnSpc>
                <a:spcPct val="120000"/>
              </a:lnSpc>
            </a:pPr>
            <a:endParaRPr lang="en-US" altLang="zh-CN" sz="1200" dirty="0">
              <a:cs typeface="+mn-ea"/>
              <a:sym typeface="+mn-lt"/>
            </a:endParaRPr>
          </a:p>
        </p:txBody>
      </p:sp>
      <p:sp>
        <p:nvSpPr>
          <p:cNvPr id="26" name="矩形 25"/>
          <p:cNvSpPr/>
          <p:nvPr/>
        </p:nvSpPr>
        <p:spPr>
          <a:xfrm>
            <a:off x="7910207" y="4607595"/>
            <a:ext cx="2064990" cy="539404"/>
          </a:xfrm>
          <a:prstGeom prst="rect">
            <a:avLst/>
          </a:prstGeom>
          <a:ln>
            <a:noFill/>
          </a:ln>
        </p:spPr>
        <p:txBody>
          <a:bodyPr wrap="square" lIns="91440" tIns="45720" rIns="91440" bIns="45720" anchor="t">
            <a:noAutofit/>
          </a:bodyPr>
          <a:lstStyle/>
          <a:p>
            <a:pPr>
              <a:lnSpc>
                <a:spcPct val="120000"/>
              </a:lnSpc>
            </a:pPr>
            <a:endParaRPr lang="en-US" altLang="zh-CN" sz="1200" dirty="0">
              <a:cs typeface="+mn-ea"/>
              <a:sym typeface="+mn-lt"/>
            </a:endParaRPr>
          </a:p>
        </p:txBody>
      </p:sp>
      <p:sp>
        <p:nvSpPr>
          <p:cNvPr id="4" name="文本框 3"/>
          <p:cNvSpPr txBox="1"/>
          <p:nvPr/>
        </p:nvSpPr>
        <p:spPr>
          <a:xfrm>
            <a:off x="6009005" y="2552065"/>
            <a:ext cx="4668520" cy="963930"/>
          </a:xfrm>
          <a:prstGeom prst="rect">
            <a:avLst/>
          </a:prstGeom>
          <a:noFill/>
        </p:spPr>
        <p:txBody>
          <a:bodyPr wrap="square" rtlCol="0">
            <a:noAutofit/>
          </a:bodyPr>
          <a:lstStyle/>
          <a:p>
            <a:endParaRPr lang="zh-CN" altLang="en-US"/>
          </a:p>
        </p:txBody>
      </p:sp>
      <p:pic>
        <p:nvPicPr>
          <p:cNvPr id="20" name="内容占位符 19"/>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927735" y="1696085"/>
            <a:ext cx="4919980" cy="3835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4" name="内容占位符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09640" y="1695450"/>
            <a:ext cx="5272405" cy="3835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文本框 5"/>
          <p:cNvSpPr txBox="1"/>
          <p:nvPr/>
        </p:nvSpPr>
        <p:spPr>
          <a:xfrm>
            <a:off x="6375400" y="1293495"/>
            <a:ext cx="3697605" cy="402590"/>
          </a:xfrm>
          <a:prstGeom prst="rect">
            <a:avLst/>
          </a:prstGeom>
          <a:noFill/>
        </p:spPr>
        <p:txBody>
          <a:bodyPr wrap="square" rtlCol="0">
            <a:noAutofit/>
          </a:bodyPr>
          <a:lstStyle/>
          <a:p>
            <a:r>
              <a:rPr lang="en-US" altLang="zh-CN" b="1">
                <a:latin typeface="Arial Black" panose="020B0A04020102020204" charset="0"/>
                <a:ea typeface="微软雅黑" panose="020B0503020204020204" pitchFamily="34" charset="-122"/>
                <a:cs typeface="Arial Black" panose="020B0A04020102020204" charset="0"/>
              </a:rPr>
              <a:t>02</a:t>
            </a:r>
            <a:r>
              <a:rPr lang="zh-CN" altLang="en-US" sz="1600" b="1">
                <a:latin typeface="微软雅黑" panose="020B0503020204020204" pitchFamily="34" charset="-122"/>
                <a:ea typeface="微软雅黑" panose="020B0503020204020204" pitchFamily="34" charset="-122"/>
              </a:rPr>
              <a:t>模仿浏览器发送请求</a:t>
            </a:r>
            <a:endParaRPr lang="zh-CN" altLang="en-US" sz="1600" b="1">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6000">
        <p14:pan/>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925195" y="74495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181475" y="2538095"/>
            <a:ext cx="7161530" cy="1171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sz="5400" dirty="0">
              <a:solidFill>
                <a:schemeClr val="tx2"/>
              </a:solidFill>
              <a:cs typeface="+mn-ea"/>
              <a:sym typeface="+mn-lt"/>
            </a:endParaRPr>
          </a:p>
        </p:txBody>
      </p:sp>
      <p:sp>
        <p:nvSpPr>
          <p:cNvPr id="46" name="PA-矩形 11"/>
          <p:cNvSpPr/>
          <p:nvPr>
            <p:custDataLst>
              <p:tags r:id="rId1"/>
            </p:custDataLst>
          </p:nvPr>
        </p:nvSpPr>
        <p:spPr>
          <a:xfrm>
            <a:off x="4114800" y="3375660"/>
            <a:ext cx="6200140" cy="532130"/>
          </a:xfrm>
          <a:prstGeom prst="rect">
            <a:avLst/>
          </a:prstGeom>
          <a:ln>
            <a:noFill/>
          </a:ln>
        </p:spPr>
        <p:txBody>
          <a:bodyPr wrap="square">
            <a:no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497885" y="581540"/>
            <a:ext cx="6323006" cy="1088390"/>
            <a:chOff x="-561301" y="2125669"/>
            <a:chExt cx="6323006" cy="1088390"/>
          </a:xfrm>
        </p:grpSpPr>
        <p:sp>
          <p:nvSpPr>
            <p:cNvPr id="47" name="矩形: 圆角 46"/>
            <p:cNvSpPr/>
            <p:nvPr/>
          </p:nvSpPr>
          <p:spPr>
            <a:xfrm>
              <a:off x="-561301" y="2259404"/>
              <a:ext cx="6323006" cy="78848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981" y="2125669"/>
              <a:ext cx="5365383" cy="1088390"/>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TWO</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 name="文本框 1"/>
          <p:cNvSpPr txBox="1"/>
          <p:nvPr/>
        </p:nvSpPr>
        <p:spPr>
          <a:xfrm>
            <a:off x="3937635" y="2611120"/>
            <a:ext cx="6572250" cy="875030"/>
          </a:xfrm>
          <a:prstGeom prst="rect">
            <a:avLst/>
          </a:prstGeom>
          <a:noFill/>
        </p:spPr>
        <p:txBody>
          <a:bodyPr wrap="square" rtlCol="0">
            <a:noAutofit/>
          </a:bodyPr>
          <a:lstStyle/>
          <a:p>
            <a:r>
              <a:rPr lang="zh-CN" altLang="en-US" sz="4400" b="1">
                <a:solidFill>
                  <a:schemeClr val="tx1">
                    <a:lumMod val="65000"/>
                    <a:lumOff val="35000"/>
                  </a:schemeClr>
                </a:solidFill>
              </a:rPr>
              <a:t>数据获取与提取</a:t>
            </a:r>
            <a:endParaRPr lang="zh-CN" altLang="en-US" sz="4400" b="1">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43" grpId="0" bldLvl="0" animBg="1"/>
      <p:bldP spid="42" grpId="0" bldLvl="0" animBg="1"/>
      <p:bldP spid="46" grpId="0"/>
      <p:bldP spid="50" grpId="0" bldLvl="0" animBg="1"/>
      <p:bldP spid="51" grpId="0" bldLvl="0" animBg="1"/>
      <p:bldP spid="23" grpId="0" bldLvl="0" animBg="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52142"/>
            <a:ext cx="2658745" cy="607695"/>
            <a:chOff x="2684957" y="2211179"/>
            <a:chExt cx="2658745" cy="607695"/>
          </a:xfrm>
        </p:grpSpPr>
        <p:sp>
          <p:nvSpPr>
            <p:cNvPr id="47" name="矩形: 圆角 46"/>
            <p:cNvSpPr/>
            <p:nvPr/>
          </p:nvSpPr>
          <p:spPr>
            <a:xfrm>
              <a:off x="2684957" y="2225784"/>
              <a:ext cx="2658745" cy="5232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2951022" y="2211179"/>
              <a:ext cx="1984375" cy="607695"/>
            </a:xfrm>
            <a:prstGeom prst="rect">
              <a:avLst/>
            </a:prstGeom>
            <a:noFill/>
          </p:spPr>
          <p:txBody>
            <a:bodyPr wrap="square">
              <a:spAutoFit/>
            </a:bodyPr>
            <a:lstStyle/>
            <a:p>
              <a:pPr lvl="0" algn="ctr">
                <a:lnSpc>
                  <a:spcPct val="120000"/>
                </a:lnSpc>
                <a:defRPr/>
              </a:pPr>
              <a:r>
                <a:rPr lang="zh-CN" altLang="en-US" sz="2800" b="1" dirty="0">
                  <a:solidFill>
                    <a:schemeClr val="bg1"/>
                  </a:solidFill>
                  <a:cs typeface="+mn-ea"/>
                  <a:sym typeface="+mn-lt"/>
                </a:rPr>
                <a:t>数据获取</a:t>
              </a:r>
              <a:endParaRPr lang="zh-CN" altLang="en-US" sz="2800" b="1" dirty="0">
                <a:solidFill>
                  <a:schemeClr val="bg1"/>
                </a:solidFill>
                <a:cs typeface="+mn-ea"/>
                <a:sym typeface="+mn-lt"/>
              </a:endParaRPr>
            </a:p>
          </p:txBody>
        </p:sp>
      </p:grpSp>
      <p:sp>
        <p:nvSpPr>
          <p:cNvPr id="84" name="矩形 83"/>
          <p:cNvSpPr/>
          <p:nvPr/>
        </p:nvSpPr>
        <p:spPr>
          <a:xfrm>
            <a:off x="1474470" y="1190625"/>
            <a:ext cx="3512820" cy="904875"/>
          </a:xfrm>
          <a:prstGeom prst="rect">
            <a:avLst/>
          </a:prstGeom>
        </p:spPr>
        <p:txBody>
          <a:bodyPr anchor="b" anchorCtr="0">
            <a:noAutofit/>
          </a:bodyPr>
          <a:lstStyle/>
          <a:p>
            <a:pPr>
              <a:lnSpc>
                <a:spcPct val="120000"/>
              </a:lnSpc>
              <a:buSzPct val="25000"/>
            </a:pPr>
            <a:r>
              <a:rPr lang="zh-CN" altLang="en-US" sz="2400" b="1" dirty="0">
                <a:cs typeface="+mn-ea"/>
                <a:sym typeface="+mn-lt"/>
              </a:rPr>
              <a:t>导入模块，发送请求，</a:t>
            </a:r>
            <a:endParaRPr lang="en-US" altLang="zh-CN" sz="2400" b="1" dirty="0">
              <a:cs typeface="+mn-ea"/>
              <a:sym typeface="+mn-lt"/>
            </a:endParaRPr>
          </a:p>
          <a:p>
            <a:pPr>
              <a:lnSpc>
                <a:spcPct val="120000"/>
              </a:lnSpc>
              <a:buSzPct val="25000"/>
            </a:pPr>
            <a:r>
              <a:rPr lang="zh-CN" altLang="en-US" sz="2400" b="1" dirty="0">
                <a:solidFill>
                  <a:schemeClr val="accent1"/>
                </a:solidFill>
                <a:cs typeface="+mn-ea"/>
                <a:sym typeface="+mn-lt"/>
              </a:rPr>
              <a:t>获取相应的网页数据。</a:t>
            </a:r>
            <a:endParaRPr lang="zh-CN" altLang="en-US" sz="2400" b="1" dirty="0">
              <a:solidFill>
                <a:schemeClr val="accent1"/>
              </a:solidFill>
              <a:cs typeface="+mn-ea"/>
              <a:sym typeface="+mn-lt"/>
            </a:endParaRPr>
          </a:p>
        </p:txBody>
      </p:sp>
      <p:sp>
        <p:nvSpPr>
          <p:cNvPr id="4" name="TextBox 3"/>
          <p:cNvSpPr txBox="1"/>
          <p:nvPr/>
        </p:nvSpPr>
        <p:spPr>
          <a:xfrm>
            <a:off x="3520605" y="6361569"/>
            <a:ext cx="1800200" cy="118430"/>
          </a:xfrm>
          <a:prstGeom prst="rect">
            <a:avLst/>
          </a:prstGeom>
          <a:noFill/>
        </p:spPr>
        <p:txBody>
          <a:bodyPr wrap="square" rtlCol="0">
            <a:spAutoFit/>
          </a:bodyPr>
          <a:lstStyle/>
          <a:p>
            <a:pPr>
              <a:lnSpc>
                <a:spcPct val="200000"/>
              </a:lnSpc>
            </a:pPr>
            <a:r>
              <a:rPr lang="en-US" altLang="zh-CN" sz="100" dirty="0">
                <a:solidFill>
                  <a:schemeClr val="bg1"/>
                </a:solidFill>
                <a:latin typeface="微软雅黑" panose="020B0503020204020204" pitchFamily="34" charset="-122"/>
              </a:rPr>
              <a:t>PPT</a:t>
            </a:r>
            <a:r>
              <a:rPr lang="zh-CN" altLang="en-US" sz="100" dirty="0">
                <a:solidFill>
                  <a:schemeClr val="bg1"/>
                </a:solidFill>
                <a:latin typeface="微软雅黑" panose="020B0503020204020204" pitchFamily="34" charset="-122"/>
              </a:rPr>
              <a:t>模板 </a:t>
            </a:r>
            <a:r>
              <a:rPr lang="en-US" altLang="zh-CN" sz="100" dirty="0">
                <a:solidFill>
                  <a:schemeClr val="bg1"/>
                </a:solidFill>
                <a:latin typeface="微软雅黑" panose="020B0503020204020204" pitchFamily="34" charset="-122"/>
              </a:rPr>
              <a:t>http://www.1ppt.com/moban/</a:t>
            </a:r>
            <a:r>
              <a:rPr lang="zh-CN" altLang="en-US" sz="100" dirty="0">
                <a:solidFill>
                  <a:schemeClr val="bg1"/>
                </a:solidFill>
                <a:latin typeface="微软雅黑" panose="020B0503020204020204" pitchFamily="34" charset="-122"/>
              </a:rPr>
              <a:t> </a:t>
            </a:r>
            <a:endParaRPr lang="en-US" altLang="zh-CN" sz="100" dirty="0">
              <a:solidFill>
                <a:schemeClr val="bg1"/>
              </a:solidFill>
              <a:latin typeface="微软雅黑" panose="020B0503020204020204" pitchFamily="34" charset="-122"/>
            </a:endParaRPr>
          </a:p>
        </p:txBody>
      </p:sp>
      <p:pic>
        <p:nvPicPr>
          <p:cNvPr id="5" name="内容占位符 4"/>
          <p:cNvPicPr>
            <a:picLocks noGrp="1" noChangeAspect="1"/>
          </p:cNvPicPr>
          <p:nvPr>
            <p:ph idx="4294967295"/>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549400" y="2186305"/>
            <a:ext cx="9092565" cy="4019550"/>
          </a:xfrm>
          <a:prstGeom prst="rect">
            <a:avLst/>
          </a:prstGeom>
          <a:ln>
            <a:noFill/>
          </a:ln>
          <a:effectLst>
            <a:outerShdw blurRad="292100" dist="139700" dir="2700000" algn="tl" rotWithShape="0">
              <a:srgbClr val="333333">
                <a:alpha val="65000"/>
              </a:srgbClr>
            </a:outerShdw>
          </a:effec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5000">
        <p14:pa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0655" y="652142"/>
            <a:ext cx="3076748" cy="607695"/>
            <a:chOff x="2684957" y="2211179"/>
            <a:chExt cx="3076748" cy="607695"/>
          </a:xfrm>
        </p:grpSpPr>
        <p:sp>
          <p:nvSpPr>
            <p:cNvPr id="47" name="矩形: 圆角 46"/>
            <p:cNvSpPr/>
            <p:nvPr/>
          </p:nvSpPr>
          <p:spPr>
            <a:xfrm>
              <a:off x="2684957" y="2225693"/>
              <a:ext cx="3076748" cy="5232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2951155" y="2211179"/>
              <a:ext cx="2544352" cy="607695"/>
            </a:xfrm>
            <a:prstGeom prst="rect">
              <a:avLst/>
            </a:prstGeom>
            <a:noFill/>
          </p:spPr>
          <p:txBody>
            <a:bodyPr wrap="square">
              <a:spAutoFit/>
            </a:bodyPr>
            <a:lstStyle/>
            <a:p>
              <a:pPr lvl="0" algn="ctr">
                <a:lnSpc>
                  <a:spcPct val="120000"/>
                </a:lnSpc>
                <a:defRPr/>
              </a:pPr>
              <a:r>
                <a:rPr lang="zh-CN" altLang="en-US" sz="2800" b="1" dirty="0">
                  <a:solidFill>
                    <a:schemeClr val="bg1"/>
                  </a:solidFill>
                  <a:cs typeface="+mn-ea"/>
                  <a:sym typeface="+mn-lt"/>
                </a:rPr>
                <a:t>数据提取</a:t>
              </a:r>
              <a:endParaRPr lang="zh-CN" altLang="en-US" sz="2800" b="1" dirty="0">
                <a:solidFill>
                  <a:schemeClr val="bg1"/>
                </a:solidFill>
                <a:cs typeface="+mn-ea"/>
                <a:sym typeface="+mn-lt"/>
              </a:endParaRPr>
            </a:p>
          </p:txBody>
        </p:sp>
      </p:grpSp>
      <p:grpSp>
        <p:nvGrpSpPr>
          <p:cNvPr id="5" name="组合 4"/>
          <p:cNvGrpSpPr/>
          <p:nvPr/>
        </p:nvGrpSpPr>
        <p:grpSpPr>
          <a:xfrm>
            <a:off x="207645" y="479967"/>
            <a:ext cx="12212320" cy="4433824"/>
            <a:chOff x="0" y="779052"/>
            <a:chExt cx="12212320" cy="4433824"/>
          </a:xfrm>
        </p:grpSpPr>
        <p:sp>
          <p:nvSpPr>
            <p:cNvPr id="6" name="任意多边形 49"/>
            <p:cNvSpPr/>
            <p:nvPr/>
          </p:nvSpPr>
          <p:spPr>
            <a:xfrm>
              <a:off x="0" y="4074031"/>
              <a:ext cx="12212320" cy="1138845"/>
            </a:xfrm>
            <a:custGeom>
              <a:avLst/>
              <a:gdLst>
                <a:gd name="connsiteX0" fmla="*/ 0 w 12232640"/>
                <a:gd name="connsiteY0" fmla="*/ 152529 h 1138845"/>
                <a:gd name="connsiteX1" fmla="*/ 863600 w 12232640"/>
                <a:gd name="connsiteY1" fmla="*/ 853569 h 1138845"/>
                <a:gd name="connsiteX2" fmla="*/ 1869440 w 12232640"/>
                <a:gd name="connsiteY2" fmla="*/ 91569 h 1138845"/>
                <a:gd name="connsiteX3" fmla="*/ 4683760 w 12232640"/>
                <a:gd name="connsiteY3" fmla="*/ 1056769 h 1138845"/>
                <a:gd name="connsiteX4" fmla="*/ 7487920 w 12232640"/>
                <a:gd name="connsiteY4" fmla="*/ 129 h 1138845"/>
                <a:gd name="connsiteX5" fmla="*/ 10342880 w 12232640"/>
                <a:gd name="connsiteY5" fmla="*/ 1138049 h 1138845"/>
                <a:gd name="connsiteX6" fmla="*/ 12232640 w 12232640"/>
                <a:gd name="connsiteY6" fmla="*/ 142369 h 113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2640" h="1138845">
                  <a:moveTo>
                    <a:pt x="0" y="152529"/>
                  </a:moveTo>
                  <a:cubicBezTo>
                    <a:pt x="276013" y="508129"/>
                    <a:pt x="552027" y="863729"/>
                    <a:pt x="863600" y="853569"/>
                  </a:cubicBezTo>
                  <a:cubicBezTo>
                    <a:pt x="1175173" y="843409"/>
                    <a:pt x="1232747" y="57702"/>
                    <a:pt x="1869440" y="91569"/>
                  </a:cubicBezTo>
                  <a:cubicBezTo>
                    <a:pt x="2506133" y="125436"/>
                    <a:pt x="3747347" y="1072009"/>
                    <a:pt x="4683760" y="1056769"/>
                  </a:cubicBezTo>
                  <a:cubicBezTo>
                    <a:pt x="5620173" y="1041529"/>
                    <a:pt x="6544733" y="-13418"/>
                    <a:pt x="7487920" y="129"/>
                  </a:cubicBezTo>
                  <a:cubicBezTo>
                    <a:pt x="8431107" y="13676"/>
                    <a:pt x="9552093" y="1114342"/>
                    <a:pt x="10342880" y="1138049"/>
                  </a:cubicBezTo>
                  <a:cubicBezTo>
                    <a:pt x="11133667" y="1161756"/>
                    <a:pt x="11683153" y="652062"/>
                    <a:pt x="12232640" y="142369"/>
                  </a:cubicBezTo>
                </a:path>
              </a:pathLst>
            </a:custGeom>
            <a:noFill/>
            <a:ln w="12700" cap="rnd">
              <a:solidFill>
                <a:schemeClr val="accent2">
                  <a:alpha val="20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cs typeface="+mn-ea"/>
                  <a:sym typeface="+mn-lt"/>
                </a:rPr>
                <a:t>36..00</a:t>
              </a:r>
              <a:endParaRPr lang="zh-CN" altLang="en-US" sz="2000" dirty="0">
                <a:cs typeface="+mn-ea"/>
                <a:sym typeface="+mn-lt"/>
              </a:endParaRPr>
            </a:p>
          </p:txBody>
        </p:sp>
        <p:grpSp>
          <p:nvGrpSpPr>
            <p:cNvPr id="7" name="组合 6"/>
            <p:cNvGrpSpPr/>
            <p:nvPr/>
          </p:nvGrpSpPr>
          <p:grpSpPr>
            <a:xfrm>
              <a:off x="281305" y="779052"/>
              <a:ext cx="11345545" cy="4210744"/>
              <a:chOff x="281305" y="779052"/>
              <a:chExt cx="11345545" cy="4210744"/>
            </a:xfrm>
          </p:grpSpPr>
          <p:sp>
            <p:nvSpPr>
              <p:cNvPr id="32" name="文本框 31"/>
              <p:cNvSpPr txBox="1"/>
              <p:nvPr/>
            </p:nvSpPr>
            <p:spPr>
              <a:xfrm>
                <a:off x="281305" y="2727867"/>
                <a:ext cx="3422015" cy="492760"/>
              </a:xfrm>
              <a:prstGeom prst="rect">
                <a:avLst/>
              </a:prstGeom>
              <a:noFill/>
            </p:spPr>
            <p:txBody>
              <a:bodyPr wrap="square" rtlCol="0" anchor="b">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000" b="1" dirty="0">
                    <a:solidFill>
                      <a:schemeClr val="tx1">
                        <a:lumMod val="65000"/>
                        <a:lumOff val="35000"/>
                      </a:schemeClr>
                    </a:solidFill>
                    <a:cs typeface="+mn-ea"/>
                    <a:sym typeface="+mn-lt"/>
                  </a:rPr>
                  <a:t>对已获取的数据进行分析</a:t>
                </a:r>
                <a:endParaRPr lang="zh-CN" altLang="en-US" sz="2000" b="1" dirty="0">
                  <a:solidFill>
                    <a:schemeClr val="tx1">
                      <a:lumMod val="65000"/>
                      <a:lumOff val="35000"/>
                    </a:schemeClr>
                  </a:solidFill>
                  <a:cs typeface="+mn-ea"/>
                  <a:sym typeface="+mn-lt"/>
                </a:endParaRPr>
              </a:p>
            </p:txBody>
          </p:sp>
          <p:sp>
            <p:nvSpPr>
              <p:cNvPr id="27" name="文本框 26"/>
              <p:cNvSpPr txBox="1"/>
              <p:nvPr/>
            </p:nvSpPr>
            <p:spPr>
              <a:xfrm>
                <a:off x="3484033" y="3454833"/>
                <a:ext cx="2400300" cy="3124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0" lang="en-US" altLang="zh-CN" sz="1200" b="0" i="0" u="none" strike="noStrike" kern="1200" cap="none" spc="0" normalizeH="0" baseline="0" noProof="0" dirty="0">
                  <a:ln>
                    <a:noFill/>
                  </a:ln>
                  <a:effectLst/>
                  <a:uLnTx/>
                  <a:uFillTx/>
                  <a:cs typeface="+mn-ea"/>
                  <a:sym typeface="+mn-lt"/>
                </a:endParaRPr>
              </a:p>
            </p:txBody>
          </p:sp>
          <p:grpSp>
            <p:nvGrpSpPr>
              <p:cNvPr id="10" name="组合 9"/>
              <p:cNvGrpSpPr/>
              <p:nvPr/>
            </p:nvGrpSpPr>
            <p:grpSpPr>
              <a:xfrm>
                <a:off x="6307666" y="2051457"/>
                <a:ext cx="2400300" cy="747635"/>
                <a:chOff x="6307666" y="2051457"/>
                <a:chExt cx="2400300" cy="747635"/>
              </a:xfrm>
            </p:grpSpPr>
            <p:sp>
              <p:nvSpPr>
                <p:cNvPr id="20" name="文本框 19"/>
                <p:cNvSpPr txBox="1"/>
                <p:nvPr/>
              </p:nvSpPr>
              <p:spPr>
                <a:xfrm>
                  <a:off x="6307666" y="2051457"/>
                  <a:ext cx="2400300" cy="390230"/>
                </a:xfrm>
                <a:prstGeom prst="rect">
                  <a:avLst/>
                </a:prstGeom>
                <a:noFill/>
              </p:spPr>
              <p:txBody>
                <a:bodyPr wrap="square" rtlCol="0" anchor="b">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lang="en-US" altLang="zh-CN" sz="1600" b="1" dirty="0">
                    <a:solidFill>
                      <a:schemeClr val="tx1"/>
                    </a:solidFill>
                    <a:cs typeface="+mn-ea"/>
                    <a:sym typeface="+mn-lt"/>
                  </a:endParaRPr>
                </a:p>
              </p:txBody>
            </p:sp>
            <p:sp>
              <p:nvSpPr>
                <p:cNvPr id="21" name="文本框 20"/>
                <p:cNvSpPr txBox="1"/>
                <p:nvPr/>
              </p:nvSpPr>
              <p:spPr>
                <a:xfrm>
                  <a:off x="6307666" y="2486672"/>
                  <a:ext cx="2400300" cy="3124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0" lang="en-US" altLang="zh-CN" sz="1200" b="0" i="0" u="none" strike="noStrike" kern="1200" cap="none" spc="0" normalizeH="0" baseline="0" noProof="0" dirty="0">
                    <a:ln>
                      <a:noFill/>
                    </a:ln>
                    <a:effectLst/>
                    <a:uLnTx/>
                    <a:uFillTx/>
                    <a:cs typeface="+mn-ea"/>
                    <a:sym typeface="+mn-lt"/>
                  </a:endParaRPr>
                </a:p>
              </p:txBody>
            </p:sp>
          </p:grpSp>
          <p:grpSp>
            <p:nvGrpSpPr>
              <p:cNvPr id="11" name="组合 10"/>
              <p:cNvGrpSpPr/>
              <p:nvPr/>
            </p:nvGrpSpPr>
            <p:grpSpPr>
              <a:xfrm>
                <a:off x="7778750" y="779052"/>
                <a:ext cx="3848100" cy="4210744"/>
                <a:chOff x="7778750" y="779052"/>
                <a:chExt cx="3848100" cy="4210744"/>
              </a:xfrm>
            </p:grpSpPr>
            <p:cxnSp>
              <p:nvCxnSpPr>
                <p:cNvPr id="13" name="直接连接符 12"/>
                <p:cNvCxnSpPr/>
                <p:nvPr/>
              </p:nvCxnSpPr>
              <p:spPr>
                <a:xfrm flipV="1">
                  <a:off x="10331450" y="4516358"/>
                  <a:ext cx="0" cy="473438"/>
                </a:xfrm>
                <a:prstGeom prst="line">
                  <a:avLst/>
                </a:prstGeom>
                <a:ln w="12700" cap="rnd">
                  <a:solidFill>
                    <a:schemeClr val="tx1">
                      <a:lumMod val="50000"/>
                      <a:lumOff val="50000"/>
                      <a:alpha val="20000"/>
                    </a:schemeClr>
                  </a:solidFill>
                  <a:round/>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78750" y="779052"/>
                  <a:ext cx="3848100" cy="408305"/>
                </a:xfrm>
                <a:prstGeom prst="rect">
                  <a:avLst/>
                </a:prstGeom>
                <a:noFill/>
              </p:spPr>
              <p:txBody>
                <a:bodyPr wrap="square" rtlCol="0" anchor="b">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400" b="1" dirty="0">
                      <a:solidFill>
                        <a:schemeClr val="tx1">
                          <a:lumMod val="65000"/>
                          <a:lumOff val="35000"/>
                        </a:schemeClr>
                      </a:solidFill>
                      <a:cs typeface="+mn-ea"/>
                      <a:sym typeface="+mn-lt"/>
                    </a:rPr>
                    <a:t>对已获取的数据进行清洗</a:t>
                  </a:r>
                  <a:endParaRPr lang="zh-CN" altLang="en-US" sz="2400" b="1" dirty="0">
                    <a:solidFill>
                      <a:schemeClr val="tx1">
                        <a:lumMod val="65000"/>
                        <a:lumOff val="35000"/>
                      </a:schemeClr>
                    </a:solidFill>
                    <a:cs typeface="+mn-ea"/>
                    <a:sym typeface="+mn-lt"/>
                  </a:endParaRPr>
                </a:p>
              </p:txBody>
            </p:sp>
            <p:sp>
              <p:nvSpPr>
                <p:cNvPr id="15" name="文本框 14"/>
                <p:cNvSpPr txBox="1"/>
                <p:nvPr/>
              </p:nvSpPr>
              <p:spPr>
                <a:xfrm>
                  <a:off x="9131300" y="3593182"/>
                  <a:ext cx="2400300" cy="3124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0" lang="en-US" altLang="zh-CN" sz="1200" b="0" i="0" u="none" strike="noStrike" kern="1200" cap="none" spc="0" normalizeH="0" baseline="0" noProof="0" dirty="0">
                    <a:ln>
                      <a:noFill/>
                    </a:ln>
                    <a:effectLst/>
                    <a:uLnTx/>
                    <a:uFillTx/>
                    <a:cs typeface="+mn-ea"/>
                    <a:sym typeface="+mn-lt"/>
                  </a:endParaRPr>
                </a:p>
              </p:txBody>
            </p:sp>
          </p:grpSp>
        </p:gr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045" y="2922270"/>
            <a:ext cx="8383270" cy="3265170"/>
          </a:xfrm>
          <a:prstGeom prst="rect">
            <a:avLst/>
          </a:prstGeom>
        </p:spPr>
      </p:pic>
      <p:pic>
        <p:nvPicPr>
          <p:cNvPr id="45" name="图片 44"/>
          <p:cNvPicPr>
            <a:picLocks noChangeAspect="1"/>
          </p:cNvPicPr>
          <p:nvPr/>
        </p:nvPicPr>
        <p:blipFill>
          <a:blip r:embed="rId2"/>
          <a:stretch>
            <a:fillRect/>
          </a:stretch>
        </p:blipFill>
        <p:spPr>
          <a:xfrm>
            <a:off x="3691890" y="812165"/>
            <a:ext cx="8047355" cy="20370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99" advClick="0" advTm="6000">
        <p14:pan/>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trips(down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strips(downLeft)">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şľîḓé"/>
          <p:cNvSpPr/>
          <p:nvPr/>
        </p:nvSpPr>
        <p:spPr>
          <a:xfrm rot="5400000">
            <a:off x="9638263" y="4239107"/>
            <a:ext cx="1295798" cy="395922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7" name="ï$ľíḋè"/>
          <p:cNvSpPr/>
          <p:nvPr/>
        </p:nvSpPr>
        <p:spPr>
          <a:xfrm>
            <a:off x="-1" y="-1"/>
            <a:ext cx="4355767" cy="2161552"/>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íṥ1ide"/>
          <p:cNvSpPr/>
          <p:nvPr/>
        </p:nvSpPr>
        <p:spPr>
          <a:xfrm flipH="1">
            <a:off x="9506857" y="-190969"/>
            <a:ext cx="2685143" cy="2459636"/>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9" name="íṥ1ide"/>
          <p:cNvSpPr/>
          <p:nvPr/>
        </p:nvSpPr>
        <p:spPr>
          <a:xfrm flipH="1">
            <a:off x="8894374" y="-659401"/>
            <a:ext cx="3901779" cy="3574094"/>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34" name="işľîḓé"/>
          <p:cNvSpPr/>
          <p:nvPr/>
        </p:nvSpPr>
        <p:spPr>
          <a:xfrm rot="5400000">
            <a:off x="9084860" y="3468252"/>
            <a:ext cx="1721812" cy="5260888"/>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3"/>
            </a:solidFill>
            <a:prstDash val="solid"/>
            <a:miter/>
          </a:ln>
        </p:spPr>
        <p:txBody>
          <a:bodyPr rtlCol="0" anchor="ctr"/>
          <a:lstStyle/>
          <a:p>
            <a:pPr>
              <a:lnSpc>
                <a:spcPct val="120000"/>
              </a:lnSpc>
            </a:pPr>
            <a:endParaRPr lang="zh-CN" altLang="en-US">
              <a:cs typeface="+mn-ea"/>
              <a:sym typeface="+mn-lt"/>
            </a:endParaRPr>
          </a:p>
        </p:txBody>
      </p:sp>
      <p:sp>
        <p:nvSpPr>
          <p:cNvPr id="35" name="ï$ľíḋè"/>
          <p:cNvSpPr/>
          <p:nvPr/>
        </p:nvSpPr>
        <p:spPr>
          <a:xfrm>
            <a:off x="-141515" y="-101600"/>
            <a:ext cx="3901779" cy="1959016"/>
          </a:xfrm>
          <a:custGeom>
            <a:avLst/>
            <a:gdLst>
              <a:gd name="connsiteX0" fmla="*/ 0 w 2837049"/>
              <a:gd name="connsiteY0" fmla="*/ 0 h 1407888"/>
              <a:gd name="connsiteX1" fmla="*/ 2837049 w 2837049"/>
              <a:gd name="connsiteY1" fmla="*/ 0 h 1407888"/>
              <a:gd name="connsiteX2" fmla="*/ 2802639 w 2837049"/>
              <a:gd name="connsiteY2" fmla="*/ 94580 h 1407888"/>
              <a:gd name="connsiteX3" fmla="*/ 1341399 w 2837049"/>
              <a:gd name="connsiteY3" fmla="*/ 923210 h 1407888"/>
              <a:gd name="connsiteX4" fmla="*/ 90164 w 2837049"/>
              <a:gd name="connsiteY4" fmla="*/ 1315950 h 1407888"/>
              <a:gd name="connsiteX5" fmla="*/ 0 w 2837049"/>
              <a:gd name="connsiteY5" fmla="*/ 1407888 h 140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049" h="1407888">
                <a:moveTo>
                  <a:pt x="0" y="0"/>
                </a:moveTo>
                <a:lnTo>
                  <a:pt x="2837049" y="0"/>
                </a:lnTo>
                <a:lnTo>
                  <a:pt x="2802639" y="94580"/>
                </a:lnTo>
                <a:cubicBezTo>
                  <a:pt x="2619906" y="529425"/>
                  <a:pt x="2172539" y="868405"/>
                  <a:pt x="1341399" y="923210"/>
                </a:cubicBezTo>
                <a:cubicBezTo>
                  <a:pt x="706282" y="965157"/>
                  <a:pt x="321741" y="1109899"/>
                  <a:pt x="90164" y="1315950"/>
                </a:cubicBezTo>
                <a:lnTo>
                  <a:pt x="0" y="140788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8" name="矩形 17"/>
          <p:cNvSpPr/>
          <p:nvPr/>
        </p:nvSpPr>
        <p:spPr>
          <a:xfrm>
            <a:off x="711200" y="1219933"/>
            <a:ext cx="10919500" cy="4423600"/>
          </a:xfrm>
          <a:prstGeom prst="rect">
            <a:avLst/>
          </a:prstGeom>
          <a:solidFill>
            <a:schemeClr val="bg1"/>
          </a:solidFill>
          <a:ln>
            <a:noFill/>
          </a:ln>
          <a:effectLst>
            <a:outerShdw blurRad="215900" sx="103000" sy="103000" algn="ctr" rotWithShape="0">
              <a:schemeClr val="accent6">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3" name="işľîḓé"/>
          <p:cNvSpPr/>
          <p:nvPr/>
        </p:nvSpPr>
        <p:spPr>
          <a:xfrm rot="16200000" flipV="1">
            <a:off x="8765098" y="142127"/>
            <a:ext cx="1048734" cy="3204341"/>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1"/>
          </a:solidFill>
          <a:ln w="5317" cap="flat">
            <a:noFill/>
            <a:prstDash val="solid"/>
            <a:miter/>
          </a:ln>
        </p:spPr>
        <p:txBody>
          <a:bodyPr rtlCol="0" anchor="ctr"/>
          <a:lstStyle/>
          <a:p>
            <a:pPr>
              <a:lnSpc>
                <a:spcPct val="120000"/>
              </a:lnSpc>
            </a:pPr>
            <a:endParaRPr lang="zh-CN" altLang="en-US">
              <a:cs typeface="+mn-ea"/>
              <a:sym typeface="+mn-lt"/>
            </a:endParaRPr>
          </a:p>
        </p:txBody>
      </p:sp>
      <p:sp>
        <p:nvSpPr>
          <p:cNvPr id="42" name="矩形 41"/>
          <p:cNvSpPr/>
          <p:nvPr/>
        </p:nvSpPr>
        <p:spPr>
          <a:xfrm>
            <a:off x="4181766" y="2537970"/>
            <a:ext cx="4702629" cy="1171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5400" dirty="0">
                <a:solidFill>
                  <a:schemeClr val="tx2"/>
                </a:solidFill>
                <a:cs typeface="+mn-ea"/>
                <a:sym typeface="+mn-lt"/>
              </a:rPr>
              <a:t>数据存储</a:t>
            </a:r>
            <a:endParaRPr lang="zh-CN" altLang="en-US" sz="5400" dirty="0">
              <a:solidFill>
                <a:schemeClr val="tx2"/>
              </a:solidFill>
              <a:cs typeface="+mn-ea"/>
              <a:sym typeface="+mn-lt"/>
            </a:endParaRPr>
          </a:p>
        </p:txBody>
      </p:sp>
      <p:sp>
        <p:nvSpPr>
          <p:cNvPr id="46" name="PA-矩形 11"/>
          <p:cNvSpPr/>
          <p:nvPr>
            <p:custDataLst>
              <p:tags r:id="rId1"/>
            </p:custDataLst>
          </p:nvPr>
        </p:nvSpPr>
        <p:spPr>
          <a:xfrm>
            <a:off x="4181766" y="3595286"/>
            <a:ext cx="4549007" cy="297967"/>
          </a:xfrm>
          <a:prstGeom prst="rect">
            <a:avLst/>
          </a:prstGeom>
          <a:ln>
            <a:noFill/>
          </a:ln>
        </p:spPr>
        <p:txBody>
          <a:bodyPr wrap="square">
            <a:spAutoFit/>
            <a:scene3d>
              <a:camera prst="orthographicFront"/>
              <a:lightRig rig="threePt" dir="t"/>
            </a:scene3d>
            <a:sp3d contourW="12700"/>
          </a:bodyPr>
          <a:lstStyle/>
          <a:p>
            <a:pPr lvl="0">
              <a:lnSpc>
                <a:spcPct val="120000"/>
              </a:lnSpc>
              <a:defRPr/>
            </a:pPr>
            <a:r>
              <a:rPr lang="en-US" altLang="zh-CN" sz="1200" i="1" dirty="0">
                <a:solidFill>
                  <a:schemeClr val="accent1"/>
                </a:solidFill>
                <a:cs typeface="+mn-ea"/>
                <a:sym typeface="+mn-lt"/>
              </a:rPr>
              <a:t>CLICK HERE TO ADD YOUR TEXT HERE </a:t>
            </a:r>
            <a:endParaRPr lang="en-US" altLang="zh-CN" sz="1200" i="1" dirty="0">
              <a:solidFill>
                <a:schemeClr val="accent1"/>
              </a:solidFill>
              <a:cs typeface="+mn-ea"/>
              <a:sym typeface="+mn-lt"/>
            </a:endParaRPr>
          </a:p>
        </p:txBody>
      </p:sp>
      <p:sp>
        <p:nvSpPr>
          <p:cNvPr id="10" name="işľîḓé"/>
          <p:cNvSpPr/>
          <p:nvPr/>
        </p:nvSpPr>
        <p:spPr>
          <a:xfrm rot="16200000" flipH="1">
            <a:off x="2154834" y="2335857"/>
            <a:ext cx="2234415" cy="6827112"/>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solidFill>
            <a:schemeClr val="accent2"/>
          </a:solidFill>
          <a:ln w="5317" cap="flat">
            <a:noFill/>
            <a:prstDash val="solid"/>
            <a:miter/>
          </a:ln>
        </p:spPr>
        <p:txBody>
          <a:bodyPr rtlCol="0" anchor="ctr"/>
          <a:lstStyle/>
          <a:p>
            <a:pPr>
              <a:lnSpc>
                <a:spcPct val="120000"/>
              </a:lnSpc>
            </a:pPr>
            <a:endParaRPr lang="zh-CN" altLang="en-US" dirty="0">
              <a:cs typeface="+mn-ea"/>
              <a:sym typeface="+mn-lt"/>
            </a:endParaRPr>
          </a:p>
        </p:txBody>
      </p:sp>
      <p:sp>
        <p:nvSpPr>
          <p:cNvPr id="33" name="işľîḓé"/>
          <p:cNvSpPr/>
          <p:nvPr/>
        </p:nvSpPr>
        <p:spPr>
          <a:xfrm rot="16200000" flipH="1">
            <a:off x="2234133" y="1660818"/>
            <a:ext cx="2613176" cy="7984393"/>
          </a:xfrm>
          <a:custGeom>
            <a:avLst/>
            <a:gdLst>
              <a:gd name="connsiteX0" fmla="*/ 824558 w 824557"/>
              <a:gd name="connsiteY0" fmla="*/ 45975 h 2519381"/>
              <a:gd name="connsiteX1" fmla="*/ 480913 w 824557"/>
              <a:gd name="connsiteY1" fmla="*/ 7106 h 2519381"/>
              <a:gd name="connsiteX2" fmla="*/ 324265 w 824557"/>
              <a:gd name="connsiteY2" fmla="*/ 1063707 h 2519381"/>
              <a:gd name="connsiteX3" fmla="*/ 660296 w 824557"/>
              <a:gd name="connsiteY3" fmla="*/ 2435307 h 2519381"/>
              <a:gd name="connsiteX4" fmla="*/ 824558 w 824557"/>
              <a:gd name="connsiteY4" fmla="*/ 2519382 h 2519381"/>
              <a:gd name="connsiteX5" fmla="*/ 824558 w 824557"/>
              <a:gd name="connsiteY5" fmla="*/ 45975 h 251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557" h="2519381">
                <a:moveTo>
                  <a:pt x="824558" y="45975"/>
                </a:moveTo>
                <a:cubicBezTo>
                  <a:pt x="721155" y="5456"/>
                  <a:pt x="606997" y="-10518"/>
                  <a:pt x="480913" y="7106"/>
                </a:cubicBezTo>
                <a:cubicBezTo>
                  <a:pt x="115383" y="58169"/>
                  <a:pt x="-307065" y="681512"/>
                  <a:pt x="324265" y="1063707"/>
                </a:cubicBezTo>
                <a:cubicBezTo>
                  <a:pt x="1170759" y="1576087"/>
                  <a:pt x="126245" y="1987620"/>
                  <a:pt x="660296" y="2435307"/>
                </a:cubicBezTo>
                <a:cubicBezTo>
                  <a:pt x="707418" y="2474815"/>
                  <a:pt x="763326" y="2502609"/>
                  <a:pt x="824558" y="2519382"/>
                </a:cubicBezTo>
                <a:lnTo>
                  <a:pt x="824558" y="45975"/>
                </a:lnTo>
                <a:close/>
              </a:path>
            </a:pathLst>
          </a:custGeom>
          <a:noFill/>
          <a:ln w="12700" cap="flat">
            <a:solidFill>
              <a:schemeClr val="accent4"/>
            </a:solidFill>
            <a:prstDash val="solid"/>
            <a:miter/>
          </a:ln>
        </p:spPr>
        <p:txBody>
          <a:bodyPr rtlCol="0" anchor="ctr"/>
          <a:lstStyle/>
          <a:p>
            <a:pPr>
              <a:lnSpc>
                <a:spcPct val="120000"/>
              </a:lnSpc>
            </a:pPr>
            <a:endParaRPr lang="zh-CN" altLang="en-US" dirty="0">
              <a:cs typeface="+mn-ea"/>
              <a:sym typeface="+mn-lt"/>
            </a:endParaRPr>
          </a:p>
        </p:txBody>
      </p:sp>
      <p:sp>
        <p:nvSpPr>
          <p:cNvPr id="22" name="任意多边形: 形状 21"/>
          <p:cNvSpPr/>
          <p:nvPr/>
        </p:nvSpPr>
        <p:spPr>
          <a:xfrm>
            <a:off x="-2879272" y="-783961"/>
            <a:ext cx="11959772" cy="3991428"/>
          </a:xfrm>
          <a:custGeom>
            <a:avLst/>
            <a:gdLst>
              <a:gd name="connsiteX0" fmla="*/ 0 w 11959772"/>
              <a:gd name="connsiteY0" fmla="*/ 3991428 h 3991428"/>
              <a:gd name="connsiteX1" fmla="*/ 4470400 w 11959772"/>
              <a:gd name="connsiteY1" fmla="*/ 3672114 h 3991428"/>
              <a:gd name="connsiteX2" fmla="*/ 6792686 w 11959772"/>
              <a:gd name="connsiteY2" fmla="*/ 2264228 h 3991428"/>
              <a:gd name="connsiteX3" fmla="*/ 9260115 w 11959772"/>
              <a:gd name="connsiteY3" fmla="*/ 2569028 h 3991428"/>
              <a:gd name="connsiteX4" fmla="*/ 11959772 w 11959772"/>
              <a:gd name="connsiteY4" fmla="*/ 0 h 3991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9772" h="3991428">
                <a:moveTo>
                  <a:pt x="0" y="3991428"/>
                </a:moveTo>
                <a:cubicBezTo>
                  <a:pt x="1669143" y="3975704"/>
                  <a:pt x="3338286" y="3959981"/>
                  <a:pt x="4470400" y="3672114"/>
                </a:cubicBezTo>
                <a:cubicBezTo>
                  <a:pt x="5602514" y="3384247"/>
                  <a:pt x="5994400" y="2448076"/>
                  <a:pt x="6792686" y="2264228"/>
                </a:cubicBezTo>
                <a:cubicBezTo>
                  <a:pt x="7590972" y="2080380"/>
                  <a:pt x="8398934" y="2946399"/>
                  <a:pt x="9260115" y="2569028"/>
                </a:cubicBezTo>
                <a:cubicBezTo>
                  <a:pt x="10121296" y="2191657"/>
                  <a:pt x="11040534" y="1095828"/>
                  <a:pt x="11959772"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3" name="组合 2"/>
          <p:cNvGrpSpPr/>
          <p:nvPr/>
        </p:nvGrpSpPr>
        <p:grpSpPr>
          <a:xfrm rot="5400000">
            <a:off x="383540" y="995680"/>
            <a:ext cx="6019800" cy="1088390"/>
            <a:chOff x="908089" y="2125669"/>
            <a:chExt cx="5126990" cy="1088390"/>
          </a:xfrm>
        </p:grpSpPr>
        <p:sp>
          <p:nvSpPr>
            <p:cNvPr id="47" name="矩形: 圆角 46"/>
            <p:cNvSpPr/>
            <p:nvPr/>
          </p:nvSpPr>
          <p:spPr>
            <a:xfrm>
              <a:off x="1293534" y="2275529"/>
              <a:ext cx="4741545" cy="7886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48" name="文本框 47"/>
            <p:cNvSpPr txBox="1"/>
            <p:nvPr/>
          </p:nvSpPr>
          <p:spPr>
            <a:xfrm>
              <a:off x="908089" y="2125669"/>
              <a:ext cx="4928235" cy="1088390"/>
            </a:xfrm>
            <a:prstGeom prst="rect">
              <a:avLst/>
            </a:prstGeom>
            <a:noFill/>
          </p:spPr>
          <p:txBody>
            <a:bodyPr wrap="square">
              <a:spAutoFit/>
            </a:bodyPr>
            <a:lstStyle/>
            <a:p>
              <a:pPr lvl="0" algn="r">
                <a:lnSpc>
                  <a:spcPct val="120000"/>
                </a:lnSpc>
                <a:defRPr/>
              </a:pPr>
              <a:r>
                <a:rPr lang="en-US" altLang="zh-CN" sz="5400" b="1" dirty="0">
                  <a:solidFill>
                    <a:schemeClr val="bg1"/>
                  </a:solidFill>
                  <a:cs typeface="+mn-ea"/>
                  <a:sym typeface="+mn-lt"/>
                </a:rPr>
                <a:t>PART THIRD</a:t>
              </a:r>
              <a:endParaRPr lang="en-US" altLang="zh-CN" sz="5400" b="1" dirty="0">
                <a:solidFill>
                  <a:schemeClr val="bg1"/>
                </a:solidFill>
                <a:cs typeface="+mn-ea"/>
                <a:sym typeface="+mn-lt"/>
              </a:endParaRPr>
            </a:p>
          </p:txBody>
        </p:sp>
      </p:grpSp>
      <p:sp>
        <p:nvSpPr>
          <p:cNvPr id="50" name="íṥ1ide"/>
          <p:cNvSpPr/>
          <p:nvPr/>
        </p:nvSpPr>
        <p:spPr>
          <a:xfrm flipH="1" flipV="1">
            <a:off x="10180370" y="3845093"/>
            <a:ext cx="1444819" cy="1323479"/>
          </a:xfrm>
          <a:custGeom>
            <a:avLst/>
            <a:gdLst>
              <a:gd name="connsiteX0" fmla="*/ 987231 w 1763510"/>
              <a:gd name="connsiteY0" fmla="*/ 112 h 1615405"/>
              <a:gd name="connsiteX1" fmla="*/ 1722093 w 1763510"/>
              <a:gd name="connsiteY1" fmla="*/ 908903 h 1615405"/>
              <a:gd name="connsiteX2" fmla="*/ 621092 w 1763510"/>
              <a:gd name="connsiteY2" fmla="*/ 1299549 h 1615405"/>
              <a:gd name="connsiteX3" fmla="*/ 51460 w 1763510"/>
              <a:gd name="connsiteY3" fmla="*/ 1579327 h 1615405"/>
              <a:gd name="connsiteX4" fmla="*/ 0 w 1763510"/>
              <a:gd name="connsiteY4" fmla="*/ 1555839 h 1615405"/>
              <a:gd name="connsiteX5" fmla="*/ 0 w 1763510"/>
              <a:gd name="connsiteY5" fmla="*/ 459966 h 1615405"/>
              <a:gd name="connsiteX6" fmla="*/ 107415 w 1763510"/>
              <a:gd name="connsiteY6" fmla="*/ 376497 h 1615405"/>
              <a:gd name="connsiteX7" fmla="*/ 594362 w 1763510"/>
              <a:gd name="connsiteY7" fmla="*/ 99603 h 1615405"/>
              <a:gd name="connsiteX8" fmla="*/ 987231 w 1763510"/>
              <a:gd name="connsiteY8" fmla="*/ 112 h 1615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3510" h="1615405">
                <a:moveTo>
                  <a:pt x="987231" y="112"/>
                </a:moveTo>
                <a:cubicBezTo>
                  <a:pt x="1522709" y="9530"/>
                  <a:pt x="1891051" y="613115"/>
                  <a:pt x="1722093" y="908903"/>
                </a:cubicBezTo>
                <a:cubicBezTo>
                  <a:pt x="1441497" y="1400247"/>
                  <a:pt x="898614" y="535559"/>
                  <a:pt x="621092" y="1299549"/>
                </a:cubicBezTo>
                <a:cubicBezTo>
                  <a:pt x="504662" y="1620063"/>
                  <a:pt x="261614" y="1660438"/>
                  <a:pt x="51460" y="1579327"/>
                </a:cubicBezTo>
                <a:lnTo>
                  <a:pt x="0" y="1555839"/>
                </a:lnTo>
                <a:lnTo>
                  <a:pt x="0" y="459966"/>
                </a:lnTo>
                <a:lnTo>
                  <a:pt x="107415" y="376497"/>
                </a:lnTo>
                <a:cubicBezTo>
                  <a:pt x="282783" y="255783"/>
                  <a:pt x="470931" y="164717"/>
                  <a:pt x="594362" y="99603"/>
                </a:cubicBezTo>
                <a:cubicBezTo>
                  <a:pt x="731186" y="27408"/>
                  <a:pt x="863659" y="-2061"/>
                  <a:pt x="987231" y="1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1" name="任意多边形: 形状 50"/>
          <p:cNvSpPr/>
          <p:nvPr/>
        </p:nvSpPr>
        <p:spPr>
          <a:xfrm rot="8538124" flipH="1">
            <a:off x="7558223" y="5134682"/>
            <a:ext cx="1033184" cy="845919"/>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
        <p:nvSpPr>
          <p:cNvPr id="23" name="任意多边形: 形状 22"/>
          <p:cNvSpPr/>
          <p:nvPr/>
        </p:nvSpPr>
        <p:spPr>
          <a:xfrm rot="7661876" flipH="1" flipV="1">
            <a:off x="247761" y="2041934"/>
            <a:ext cx="1090524" cy="892866"/>
          </a:xfrm>
          <a:custGeom>
            <a:avLst/>
            <a:gdLst>
              <a:gd name="connsiteX0" fmla="*/ 537226 w 678704"/>
              <a:gd name="connsiteY0" fmla="*/ 524896 h 555689"/>
              <a:gd name="connsiteX1" fmla="*/ 10239 w 678704"/>
              <a:gd name="connsiteY1" fmla="*/ 466066 h 555689"/>
              <a:gd name="connsiteX2" fmla="*/ 0 w 678704"/>
              <a:gd name="connsiteY2" fmla="*/ 466013 h 555689"/>
              <a:gd name="connsiteX3" fmla="*/ 602995 w 678704"/>
              <a:gd name="connsiteY3" fmla="*/ 0 h 555689"/>
              <a:gd name="connsiteX4" fmla="*/ 626297 w 678704"/>
              <a:gd name="connsiteY4" fmla="*/ 39668 h 555689"/>
              <a:gd name="connsiteX5" fmla="*/ 641595 w 678704"/>
              <a:gd name="connsiteY5" fmla="*/ 411538 h 555689"/>
              <a:gd name="connsiteX6" fmla="*/ 537226 w 678704"/>
              <a:gd name="connsiteY6" fmla="*/ 524896 h 55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04" h="555689">
                <a:moveTo>
                  <a:pt x="537226" y="524896"/>
                </a:moveTo>
                <a:cubicBezTo>
                  <a:pt x="385842" y="614032"/>
                  <a:pt x="190481" y="482997"/>
                  <a:pt x="10239" y="466066"/>
                </a:cubicBezTo>
                <a:lnTo>
                  <a:pt x="0" y="466013"/>
                </a:lnTo>
                <a:lnTo>
                  <a:pt x="602995" y="0"/>
                </a:lnTo>
                <a:lnTo>
                  <a:pt x="626297" y="39668"/>
                </a:lnTo>
                <a:cubicBezTo>
                  <a:pt x="687434" y="173995"/>
                  <a:pt x="698363" y="312157"/>
                  <a:pt x="641595" y="411538"/>
                </a:cubicBezTo>
                <a:cubicBezTo>
                  <a:pt x="610170" y="466567"/>
                  <a:pt x="575073" y="502611"/>
                  <a:pt x="537226" y="52489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99" advClick="0" advTm="3000">
        <p14:pa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1+#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3" grpId="0" animBg="1"/>
      <p:bldP spid="42" grpId="0"/>
      <p:bldP spid="46" grpId="0"/>
      <p:bldP spid="50" grpId="0" animBg="1"/>
      <p:bldP spid="51" grpId="0" animBg="1"/>
      <p:bldP spid="23" grpId="0" animBg="1"/>
    </p:bldLst>
  </p:timing>
</p:sld>
</file>

<file path=ppt/tags/tag1.xml><?xml version="1.0" encoding="utf-8"?>
<p:tagLst xmlns:p="http://schemas.openxmlformats.org/presentationml/2006/main">
  <p:tag name="PA" val="v5.1.2"/>
</p:tagLst>
</file>

<file path=ppt/tags/tag10.xml><?xml version="1.0" encoding="utf-8"?>
<p:tagLst xmlns:p="http://schemas.openxmlformats.org/presentationml/2006/main">
  <p:tag name="ISLIDE.DIAGRAM" val="#532405;#532412;#532416;#516137;"/>
</p:tagLst>
</file>

<file path=ppt/tags/tag11.xml><?xml version="1.0" encoding="utf-8"?>
<p:tagLst xmlns:p="http://schemas.openxmlformats.org/presentationml/2006/main">
  <p:tag name="ISLIDE.SMARTDIAGRAM" val="#504374;#504355;#504356;"/>
</p:tagLst>
</file>

<file path=ppt/tags/tag12.xml><?xml version="1.0" encoding="utf-8"?>
<p:tagLst xmlns:p="http://schemas.openxmlformats.org/presentationml/2006/main">
  <p:tag name="ISLIDE.SMARTDIAGRAM" val="#492529;"/>
</p:tagLst>
</file>

<file path=ppt/tags/tag13.xml><?xml version="1.0" encoding="utf-8"?>
<p:tagLst xmlns:p="http://schemas.openxmlformats.org/presentationml/2006/main">
  <p:tag name="ISLIDE.SMARTDIAGRAM" val="#492529;"/>
</p:tagLst>
</file>

<file path=ppt/tags/tag14.xml><?xml version="1.0" encoding="utf-8"?>
<p:tagLst xmlns:p="http://schemas.openxmlformats.org/presentationml/2006/main">
  <p:tag name="PA" val="v5.1.2"/>
</p:tagLst>
</file>

<file path=ppt/tags/tag15.xml><?xml version="1.0" encoding="utf-8"?>
<p:tagLst xmlns:p="http://schemas.openxmlformats.org/presentationml/2006/main">
  <p:tag name="ISLIDE.DIAGRAM" val="#537755;#537801;#537806;#532206;#516134;"/>
</p:tagLst>
</file>

<file path=ppt/tags/tag16.xml><?xml version="1.0" encoding="utf-8"?>
<p:tagLst xmlns:p="http://schemas.openxmlformats.org/presentationml/2006/main">
  <p:tag name="ISLIDE.DIAGRAM" val="#520732;#516138;"/>
</p:tagLst>
</file>

<file path=ppt/tags/tag17.xml><?xml version="1.0" encoding="utf-8"?>
<p:tagLst xmlns:p="http://schemas.openxmlformats.org/presentationml/2006/main">
  <p:tag name="ISLIDE.DIAGRAM" val="#516196;"/>
</p:tagLst>
</file>

<file path=ppt/tags/tag18.xml><?xml version="1.0" encoding="utf-8"?>
<p:tagLst xmlns:p="http://schemas.openxmlformats.org/presentationml/2006/main">
  <p:tag name="ISLIDE.DIAGRAM" val="#516154;"/>
</p:tagLst>
</file>

<file path=ppt/tags/tag19.xml><?xml version="1.0" encoding="utf-8"?>
<p:tagLst xmlns:p="http://schemas.openxmlformats.org/presentationml/2006/main">
  <p:tag name="ISLIDE.DIAGRAM" val="#516168;"/>
</p:tagLst>
</file>

<file path=ppt/tags/tag2.xml><?xml version="1.0" encoding="utf-8"?>
<p:tagLst xmlns:p="http://schemas.openxmlformats.org/presentationml/2006/main">
  <p:tag name="KSO_WM_UNIT_PLACING_PICTURE_USER_VIEWPORT" val="{&quot;height&quot;:6000,&quot;width&quot;:6000}"/>
</p:tagLst>
</file>

<file path=ppt/tags/tag20.xml><?xml version="1.0" encoding="utf-8"?>
<p:tagLst xmlns:p="http://schemas.openxmlformats.org/presentationml/2006/main">
  <p:tag name="PA" val="v5.1.2"/>
</p:tagLst>
</file>

<file path=ppt/tags/tag21.xml><?xml version="1.0" encoding="utf-8"?>
<p:tagLst xmlns:p="http://schemas.openxmlformats.org/presentationml/2006/main">
  <p:tag name="ISLIDE.DIAGRAM" val="#512026;"/>
</p:tagLst>
</file>

<file path=ppt/tags/tag22.xml><?xml version="1.0" encoding="utf-8"?>
<p:tagLst xmlns:p="http://schemas.openxmlformats.org/presentationml/2006/main">
  <p:tag name="PA" val="v5.1.2"/>
</p:tagLst>
</file>

<file path=ppt/tags/tag23.xml><?xml version="1.0" encoding="utf-8"?>
<p:tagLst xmlns:p="http://schemas.openxmlformats.org/presentationml/2006/main">
  <p:tag name="COMMONDATA" val="eyJoZGlkIjoiODg3NDRkOWQ3MjE4NTg1ZDFkMTY1NDIxZGU0ODg5NDcifQ=="/>
  <p:tag name="KSO_WPP_MARK_KEY" val="16660956-3098-40d4-9b85-57422582ce62"/>
</p:tagLst>
</file>

<file path=ppt/tags/tag3.xml><?xml version="1.0" encoding="utf-8"?>
<p:tagLst xmlns:p="http://schemas.openxmlformats.org/presentationml/2006/main">
  <p:tag name="ISLIDE.SMARTDIAGRAM" val="#537774;"/>
</p:tagLst>
</file>

<file path=ppt/tags/tag4.xml><?xml version="1.0" encoding="utf-8"?>
<p:tagLst xmlns:p="http://schemas.openxmlformats.org/presentationml/2006/main">
  <p:tag name="ISLIDE.DIAGRAM" val="#537624;#537764;"/>
</p:tagLst>
</file>

<file path=ppt/tags/tag5.xml><?xml version="1.0" encoding="utf-8"?>
<p:tagLst xmlns:p="http://schemas.openxmlformats.org/presentationml/2006/main">
  <p:tag name="PA" val="v5.1.2"/>
</p:tagLst>
</file>

<file path=ppt/tags/tag6.xml><?xml version="1.0" encoding="utf-8"?>
<p:tagLst xmlns:p="http://schemas.openxmlformats.org/presentationml/2006/main">
  <p:tag name="KSO_WM_UNIT_PLACING_PICTURE_USER_VIEWPORT" val="{&quot;height&quot;:6577.508661417322,&quot;width&quot;:15668.869291338582}"/>
</p:tagLst>
</file>

<file path=ppt/tags/tag7.xml><?xml version="1.0" encoding="utf-8"?>
<p:tagLst xmlns:p="http://schemas.openxmlformats.org/presentationml/2006/main">
  <p:tag name="ISLIDE.DIAGRAM" val="#537809;#530766;#532203;#532215;"/>
</p:tagLst>
</file>

<file path=ppt/tags/tag8.xml><?xml version="1.0" encoding="utf-8"?>
<p:tagLst xmlns:p="http://schemas.openxmlformats.org/presentationml/2006/main">
  <p:tag name="ISLIDE.DIAGRAM" val="#532403;"/>
</p:tagLst>
</file>

<file path=ppt/tags/tag9.xml><?xml version="1.0" encoding="utf-8"?>
<p:tagLst xmlns:p="http://schemas.openxmlformats.org/presentationml/2006/main">
  <p:tag name="PA" val="v5.1.2"/>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527D7B"/>
      </a:accent1>
      <a:accent2>
        <a:srgbClr val="C6927B"/>
      </a:accent2>
      <a:accent3>
        <a:srgbClr val="D8A478"/>
      </a:accent3>
      <a:accent4>
        <a:srgbClr val="52797B"/>
      </a:accent4>
      <a:accent5>
        <a:srgbClr val="727B68"/>
      </a:accent5>
      <a:accent6>
        <a:srgbClr val="566363"/>
      </a:accent6>
      <a:hlink>
        <a:srgbClr val="0563C1"/>
      </a:hlink>
      <a:folHlink>
        <a:srgbClr val="954F72"/>
      </a:folHlink>
    </a:clrScheme>
    <a:fontScheme name="g3z0tlvq">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WPS 演示</Application>
  <PresentationFormat>宽屏</PresentationFormat>
  <Paragraphs>212</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Arial</vt:lpstr>
      <vt:lpstr>宋体</vt:lpstr>
      <vt:lpstr>Wingdings</vt:lpstr>
      <vt:lpstr>微软雅黑</vt:lpstr>
      <vt:lpstr>Impact</vt:lpstr>
      <vt:lpstr>Arial Black</vt:lpstr>
      <vt:lpstr>新宋体</vt:lpstr>
      <vt:lpstr>Arial Unicode MS</vt:lpstr>
      <vt:lpstr>Calibri</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Administrator</cp:lastModifiedBy>
  <cp:revision>69</cp:revision>
  <dcterms:created xsi:type="dcterms:W3CDTF">2021-01-22T12:52:00Z</dcterms:created>
  <dcterms:modified xsi:type="dcterms:W3CDTF">2022-12-07T04:00:08Z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32AC0A1DE0AB4D289039A8AC67FD22F3</vt:lpwstr>
  </property>
  <property fmtid="{D5CDD505-2E9C-101B-9397-08002B2CF9AE}" pid="3" name="KSOProductBuildVer">
    <vt:lpwstr>2052-11.1.0.13607</vt:lpwstr>
  </property>
</Properties>
</file>