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>
        <p:scale>
          <a:sx n="132" d="100"/>
          <a:sy n="132" d="100"/>
        </p:scale>
        <p:origin x="32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7F343-4940-7430-7AEF-9974A6A8E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2CFD2-F9C7-55BC-E4BA-CD551BAF5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0CB4B-731A-CC5B-1CF8-0C9064E53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5F9-D993-344E-B79D-A0874C6E3855}" type="datetimeFigureOut">
              <a:rPr lang="en-CN" smtClean="0"/>
              <a:t>2025/2/1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D35ED-BF37-25A5-434E-F339712A1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68473-8B49-8669-B6D0-09058C33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9F67-1CE5-1E43-9F7B-C096DBB4BA9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55171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58EF-A7F7-8AB1-1865-1BC6BFAF3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F5C9F-4F8A-CEA7-B6FB-60019F9BA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2E328-88B5-51FC-5376-66E5F805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5F9-D993-344E-B79D-A0874C6E3855}" type="datetimeFigureOut">
              <a:rPr lang="en-CN" smtClean="0"/>
              <a:t>2025/2/1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24847-7835-A1ED-A8EE-CB76EFC43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83879-1147-15E0-EBC2-8A6082437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9F67-1CE5-1E43-9F7B-C096DBB4BA9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0040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6E29D-B57C-92A8-9EBF-1E7E3E1CB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F3CF3-6D6D-DF74-90CE-3E04C5D03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C2EEE-32B5-BC4F-FF8A-F16F9FAD6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5F9-D993-344E-B79D-A0874C6E3855}" type="datetimeFigureOut">
              <a:rPr lang="en-CN" smtClean="0"/>
              <a:t>2025/2/1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FF710-2AF6-E744-9522-AD494B16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4DB65-48CA-3E92-15E6-3771A11A3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9F67-1CE5-1E43-9F7B-C096DBB4BA9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5319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B5C70-DB40-35C4-85F6-E3C3167BE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9445B-3D04-46A4-5DC8-8F0D1C408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0073C-639B-98E5-2FEF-0526F787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5F9-D993-344E-B79D-A0874C6E3855}" type="datetimeFigureOut">
              <a:rPr lang="en-CN" smtClean="0"/>
              <a:t>2025/2/1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59AC4-B68C-27CD-41B6-015C8A4E3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77AA2-C5CF-054B-7E0A-E7257A0A6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9F67-1CE5-1E43-9F7B-C096DBB4BA9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60325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C111E-C8D3-F239-26F1-401385CB8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D5FD3-BF34-2D3B-650D-995E92519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FDC13-2FCA-81BD-BBB8-8C2C675CA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5F9-D993-344E-B79D-A0874C6E3855}" type="datetimeFigureOut">
              <a:rPr lang="en-CN" smtClean="0"/>
              <a:t>2025/2/1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90F5B-5D9F-6373-415A-285D233D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3EE42-1B65-677B-B69B-F8D729D0B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9F67-1CE5-1E43-9F7B-C096DBB4BA9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2258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2A4E-BF5A-D0B3-B7F5-C140C98F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85134-3014-556B-91F5-D757F1445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93216-2732-B979-5D3B-8D7AD5AB2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80C56-712A-A8B4-1F25-6E89DC302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5F9-D993-344E-B79D-A0874C6E3855}" type="datetimeFigureOut">
              <a:rPr lang="en-CN" smtClean="0"/>
              <a:t>2025/2/1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66AED-85C9-1B4E-7D35-E4FC2B3F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50309-F630-18D3-61B8-548BAFBA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9F67-1CE5-1E43-9F7B-C096DBB4BA9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3402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771C5-220B-21F4-74FB-4C744042B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90287-FCF7-A577-BDF8-36AF1C873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37E2C-0172-E629-570F-772A4635E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322FAD-7473-68D4-4DC0-4630FAF6A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7DD39F-290B-1A5C-016C-C4038698F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811937-6708-D3F5-BFCD-3F1083AEB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5F9-D993-344E-B79D-A0874C6E3855}" type="datetimeFigureOut">
              <a:rPr lang="en-CN" smtClean="0"/>
              <a:t>2025/2/1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6C7D0E-89B7-2F0F-B5B8-235201B1A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E259E1-A14D-99F9-5B3A-94E1FD2A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9F67-1CE5-1E43-9F7B-C096DBB4BA9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98471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6B5DE-5C82-CA90-7836-F42592518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5B0519-EFE3-4DEC-08C0-E4CD86471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5F9-D993-344E-B79D-A0874C6E3855}" type="datetimeFigureOut">
              <a:rPr lang="en-CN" smtClean="0"/>
              <a:t>2025/2/1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3A97E-5112-A3E6-40B3-2B612CA85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59586C-29F5-8A15-9066-4FB20BDA5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9F67-1CE5-1E43-9F7B-C096DBB4BA9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01391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A1E4B8-FD04-AF1B-DC28-9219C7089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5F9-D993-344E-B79D-A0874C6E3855}" type="datetimeFigureOut">
              <a:rPr lang="en-CN" smtClean="0"/>
              <a:t>2025/2/1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F340DD-B3BD-8A82-CFCE-CBF9FB16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6DFA3-3D7A-4E94-72D1-9436D54F5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9F67-1CE5-1E43-9F7B-C096DBB4BA9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09341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8FEE-0F8D-C089-4197-4403E82BA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E9E87-6993-E203-E314-EA9AC4D4D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F1013-C522-09CF-0CEE-5EE843499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7E5F6-36ED-5DA7-4529-C0D68D0A6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5F9-D993-344E-B79D-A0874C6E3855}" type="datetimeFigureOut">
              <a:rPr lang="en-CN" smtClean="0"/>
              <a:t>2025/2/1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3D57C-FBA6-D2BE-B92E-9F41E5FE1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E68C0-5D51-0F75-EE86-32A9198A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9F67-1CE5-1E43-9F7B-C096DBB4BA9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13725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20F9-40C2-E4BD-6B1A-B66BC36F2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A7E9C6-0290-6742-2677-C97AFDF1E9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1FDA9-AC8D-AC72-B61A-FE17C9639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F7F52-A8A8-04D9-62A2-CB396C38B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5F9-D993-344E-B79D-A0874C6E3855}" type="datetimeFigureOut">
              <a:rPr lang="en-CN" smtClean="0"/>
              <a:t>2025/2/1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85A56-6995-33F0-0E70-E77F0BFC2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F71EF-2C27-E140-3103-BECBAFE2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9F67-1CE5-1E43-9F7B-C096DBB4BA9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0045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D0C2E2-A4EF-F19B-1B86-B4A6074C1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B418C-C5EB-62C3-8C70-B19E40BC4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DA953-6801-031D-88F0-3CF17EE8B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515F9-D993-344E-B79D-A0874C6E3855}" type="datetimeFigureOut">
              <a:rPr lang="en-CN" smtClean="0"/>
              <a:t>2025/2/1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68C47-1688-FDCD-298F-80AF66731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E7444-7A27-6004-40CB-1034FB2CE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49F67-1CE5-1E43-9F7B-C096DBB4BA9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5330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367F59-66C0-CA08-D0F8-C763F1DC51BF}"/>
              </a:ext>
            </a:extLst>
          </p:cNvPr>
          <p:cNvSpPr txBox="1"/>
          <p:nvPr/>
        </p:nvSpPr>
        <p:spPr>
          <a:xfrm>
            <a:off x="2465872" y="5036302"/>
            <a:ext cx="6661364" cy="338554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CN" sz="1600" kern="100" dirty="0">
                <a:solidFill>
                  <a:srgbClr val="C00000"/>
                </a:solidFill>
                <a:effectLst/>
                <a:latin typeface="Lato" panose="020F0502020204030203" pitchFamily="34" charset="77"/>
                <a:ea typeface="DengXian" panose="02010600030101010101" pitchFamily="2" charset="-122"/>
                <a:cs typeface="Times New Roman" panose="02020603050405020304" pitchFamily="18" charset="0"/>
              </a:rPr>
              <a:t>I really enjoyed the paper,...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2B3092-C1E9-C9D4-337D-554A5DF54F25}"/>
              </a:ext>
            </a:extLst>
          </p:cNvPr>
          <p:cNvSpPr txBox="1"/>
          <p:nvPr/>
        </p:nvSpPr>
        <p:spPr>
          <a:xfrm>
            <a:off x="2465872" y="83125"/>
            <a:ext cx="6651170" cy="584775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CN" sz="1600" kern="100" dirty="0">
                <a:solidFill>
                  <a:srgbClr val="C00000"/>
                </a:solidFill>
                <a:effectLst/>
                <a:latin typeface="Lato" panose="020F0502020204030203" pitchFamily="34" charset="77"/>
                <a:ea typeface="DengXian" panose="02010600030101010101" pitchFamily="2" charset="-122"/>
                <a:cs typeface="Times New Roman" panose="02020603050405020304" pitchFamily="18" charset="0"/>
              </a:rPr>
              <a:t>I believe Tables XXX and Figures XX could become a standard reference for researchers, myself included…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412B5E-77D5-87A1-41A4-F16AC9263FEA}"/>
              </a:ext>
            </a:extLst>
          </p:cNvPr>
          <p:cNvSpPr txBox="1"/>
          <p:nvPr/>
        </p:nvSpPr>
        <p:spPr>
          <a:xfrm>
            <a:off x="2465872" y="653225"/>
            <a:ext cx="6651169" cy="338554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CN" sz="1600" kern="100" dirty="0">
                <a:solidFill>
                  <a:srgbClr val="0070C0"/>
                </a:solidFill>
                <a:effectLst/>
                <a:latin typeface="Lato" panose="020F0502020204030203" pitchFamily="34" charset="77"/>
                <a:ea typeface="DengXian" panose="02010600030101010101" pitchFamily="2" charset="-122"/>
                <a:cs typeface="Times New Roman" panose="02020603050405020304" pitchFamily="18" charset="0"/>
              </a:rPr>
              <a:t>As geophysicists rather than commentators, we expect to see ….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67FB73-73F9-E67B-E638-5F53D00A33CA}"/>
              </a:ext>
            </a:extLst>
          </p:cNvPr>
          <p:cNvSpPr txBox="1"/>
          <p:nvPr/>
        </p:nvSpPr>
        <p:spPr>
          <a:xfrm>
            <a:off x="2465872" y="1002704"/>
            <a:ext cx="6651170" cy="107721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CN" sz="1600" kern="100" dirty="0">
                <a:solidFill>
                  <a:srgbClr val="C00000"/>
                </a:solidFill>
                <a:effectLst/>
                <a:latin typeface="Lato" panose="020F0502020204030203" pitchFamily="34" charset="77"/>
                <a:ea typeface="DengXian" panose="02010600030101010101" pitchFamily="2" charset="-122"/>
                <a:cs typeface="Times New Roman" panose="02020603050405020304" pitchFamily="18" charset="0"/>
              </a:rPr>
              <a:t>It is always heartbreaking to decline a submission by an early career scientist, especially a paper that reflects large amounts of solid work conducted by a bright PhD student supervised by a superb colleague for whom I pay the highest respect.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0A407A-3E66-7219-C9AE-68576044703A}"/>
              </a:ext>
            </a:extLst>
          </p:cNvPr>
          <p:cNvSpPr txBox="1"/>
          <p:nvPr/>
        </p:nvSpPr>
        <p:spPr>
          <a:xfrm>
            <a:off x="2465872" y="2079922"/>
            <a:ext cx="6651171" cy="830997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CN" sz="1600" kern="100" dirty="0">
                <a:solidFill>
                  <a:srgbClr val="0070C0"/>
                </a:solidFill>
                <a:effectLst/>
                <a:latin typeface="Lato" panose="020F0502020204030203" pitchFamily="34" charset="77"/>
                <a:ea typeface="DengXian" panose="02010600030101010101" pitchFamily="2" charset="-122"/>
                <a:cs typeface="Times New Roman" panose="02020603050405020304" pitchFamily="18" charset="0"/>
              </a:rPr>
              <a:t>This manuscript is ready to be submitted to a disciplinary journal, such as …. I do not foresee major difficulties in getting it published in those journals.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B24E92-C78B-881D-0737-3F6734C274A4}"/>
              </a:ext>
            </a:extLst>
          </p:cNvPr>
          <p:cNvSpPr txBox="1"/>
          <p:nvPr/>
        </p:nvSpPr>
        <p:spPr>
          <a:xfrm>
            <a:off x="2465872" y="2912653"/>
            <a:ext cx="6651172" cy="338554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CN" sz="1600" kern="100" dirty="0">
                <a:solidFill>
                  <a:srgbClr val="C00000"/>
                </a:solidFill>
                <a:effectLst/>
                <a:latin typeface="Lato" panose="020F0502020204030203" pitchFamily="34" charset="77"/>
                <a:ea typeface="DengXian" panose="02010600030101010101" pitchFamily="2" charset="-122"/>
                <a:cs typeface="Times New Roman" panose="02020603050405020304" pitchFamily="18" charset="0"/>
              </a:rPr>
              <a:t>The subject is very timely, but appears a little bit technical…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0A659C-C99D-C6A2-C1A5-01235994A818}"/>
              </a:ext>
            </a:extLst>
          </p:cNvPr>
          <p:cNvSpPr txBox="1"/>
          <p:nvPr/>
        </p:nvSpPr>
        <p:spPr>
          <a:xfrm>
            <a:off x="2465872" y="3259313"/>
            <a:ext cx="6651172" cy="584775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CN" sz="1600" kern="100" dirty="0">
                <a:solidFill>
                  <a:srgbClr val="0070C0"/>
                </a:solidFill>
                <a:effectLst/>
                <a:latin typeface="Lato" panose="020F0502020204030203" pitchFamily="34" charset="77"/>
                <a:ea typeface="DengXian" panose="02010600030101010101" pitchFamily="2" charset="-122"/>
                <a:cs typeface="Times New Roman" panose="02020603050405020304" pitchFamily="18" charset="0"/>
              </a:rPr>
              <a:t>This manuscript is a valuable addition to the literature as it suggests that most …  in literature are wrong.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3C8A56-4234-1E91-877C-074E08248197}"/>
              </a:ext>
            </a:extLst>
          </p:cNvPr>
          <p:cNvSpPr txBox="1"/>
          <p:nvPr/>
        </p:nvSpPr>
        <p:spPr>
          <a:xfrm>
            <a:off x="2465872" y="3852194"/>
            <a:ext cx="6651172" cy="830997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CN" sz="1600" kern="100" dirty="0">
                <a:solidFill>
                  <a:srgbClr val="C00000"/>
                </a:solidFill>
                <a:effectLst/>
                <a:latin typeface="Lato" panose="020F0502020204030203" pitchFamily="34" charset="77"/>
                <a:ea typeface="DengXian" panose="02010600030101010101" pitchFamily="2" charset="-122"/>
                <a:cs typeface="Times New Roman" panose="02020603050405020304" pitchFamily="18" charset="0"/>
              </a:rPr>
              <a:t>The paper discusses existing facts in a discussion-based manner…. However, there are serious flaws in its motivation and the questions it raises.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05240B-9FC8-4A3F-CD4E-8E9DB392BB53}"/>
              </a:ext>
            </a:extLst>
          </p:cNvPr>
          <p:cNvSpPr txBox="1"/>
          <p:nvPr/>
        </p:nvSpPr>
        <p:spPr>
          <a:xfrm>
            <a:off x="2465872" y="4684925"/>
            <a:ext cx="6651172" cy="338554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CN" sz="1600" kern="100" dirty="0">
                <a:solidFill>
                  <a:srgbClr val="0070C0"/>
                </a:solidFill>
                <a:effectLst/>
                <a:latin typeface="Lato" panose="020F0502020204030203" pitchFamily="34" charset="77"/>
                <a:ea typeface="DengXian" panose="02010600030101010101" pitchFamily="2" charset="-122"/>
                <a:cs typeface="Times New Roman" panose="02020603050405020304" pitchFamily="18" charset="0"/>
              </a:rPr>
              <a:t>I found really interesting the authors’ idea of delving into the...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6D5C02-33CD-3BE8-8CD8-05AE1505BCF6}"/>
              </a:ext>
            </a:extLst>
          </p:cNvPr>
          <p:cNvSpPr txBox="1"/>
          <p:nvPr/>
        </p:nvSpPr>
        <p:spPr>
          <a:xfrm>
            <a:off x="2465872" y="5383197"/>
            <a:ext cx="6661364" cy="584775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CN" sz="1600" kern="100" dirty="0">
                <a:solidFill>
                  <a:srgbClr val="0070C0"/>
                </a:solidFill>
                <a:effectLst/>
                <a:latin typeface="Lato" panose="020F0502020204030203" pitchFamily="34" charset="77"/>
                <a:ea typeface="DengXian" panose="02010600030101010101" pitchFamily="2" charset="-122"/>
                <a:cs typeface="Times New Roman" panose="02020603050405020304" pitchFamily="18" charset="0"/>
              </a:rPr>
              <a:t>It is clear that the authors spent a significant amount of time revising the paper and I want to commend them for that. </a:t>
            </a:r>
          </a:p>
        </p:txBody>
      </p:sp>
    </p:spTree>
    <p:extLst>
      <p:ext uri="{BB962C8B-B14F-4D97-AF65-F5344CB8AC3E}">
        <p14:creationId xmlns:p14="http://schemas.microsoft.com/office/powerpoint/2010/main" val="3906121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202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Lato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Linxuan Li</dc:creator>
  <cp:lastModifiedBy>Linxuan Li</cp:lastModifiedBy>
  <cp:revision>2</cp:revision>
  <dcterms:created xsi:type="dcterms:W3CDTF">2025-02-01T18:40:39Z</dcterms:created>
  <dcterms:modified xsi:type="dcterms:W3CDTF">2025-02-02T03:49:25Z</dcterms:modified>
</cp:coreProperties>
</file>