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61" r:id="rId6"/>
    <p:sldId id="262" r:id="rId7"/>
    <p:sldId id="260" r:id="rId8"/>
    <p:sldId id="266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6.png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80" y="0"/>
            <a:ext cx="12172839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6299269" y="2095765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6299269" y="4115857"/>
            <a:ext cx="4826000" cy="370205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80" y="0"/>
            <a:ext cx="12172839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6604687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6604053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2054351"/>
            <a:ext cx="3235350" cy="2749286"/>
          </a:xfrm>
          <a:prstGeom prst="rect">
            <a:avLst/>
          </a:prstGeom>
        </p:spPr>
      </p:pic>
      <p:pic>
        <p:nvPicPr>
          <p:cNvPr id="2" name="图片 1" descr="图片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5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452187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452187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564141"/>
            <a:ext cx="4389120" cy="3729719"/>
          </a:xfrm>
          <a:prstGeom prst="rect">
            <a:avLst/>
          </a:prstGeom>
        </p:spPr>
      </p:pic>
      <p:pic>
        <p:nvPicPr>
          <p:cNvPr id="6" name="图片 5" descr="图片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 flipH="1">
            <a:off x="6299269" y="4757465"/>
            <a:ext cx="4825366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6299200" y="2095500"/>
            <a:ext cx="5260340" cy="1846580"/>
          </a:xfrm>
        </p:spPr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cs typeface="汉仪旗黑-85S" panose="00020600040101010101" pitchFamily="18" charset="-122"/>
              </a:rPr>
              <a:t>中期考核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cs typeface="汉仪旗黑-85S" panose="00020600040101010101" pitchFamily="18" charset="-122"/>
              </a:rPr>
              <a:t>答辩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cs typeface="汉仪旗黑-85S" panose="00020600040101010101" pitchFamily="18" charset="-122"/>
            </a:endParaRPr>
          </a:p>
        </p:txBody>
      </p:sp>
      <p:sp>
        <p:nvSpPr>
          <p:cNvPr id="5" name="副标题 4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6299269" y="4306992"/>
            <a:ext cx="4826000" cy="370205"/>
          </a:xfrm>
        </p:spPr>
        <p:txBody>
          <a:bodyPr/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</a:rPr>
              <a:t>答辩人：列校民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6553253" y="598830"/>
            <a:ext cx="5029238" cy="78354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3600" b="1" spc="6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en-US" altLang="zh-CN" sz="3600" b="1" spc="6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7383198" y="2133283"/>
            <a:ext cx="1980565" cy="11620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60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制作</a:t>
            </a:r>
            <a:endParaRPr lang="zh-CN" altLang="en-US" sz="60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3"/>
            </p:custDataLst>
          </p:nvPr>
        </p:nvSpPr>
        <p:spPr>
          <a:xfrm>
            <a:off x="6553253" y="2569528"/>
            <a:ext cx="288290" cy="2882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>
            <p:custDataLst>
              <p:tags r:id="rId4"/>
            </p:custDataLst>
          </p:nvPr>
        </p:nvSpPr>
        <p:spPr>
          <a:xfrm>
            <a:off x="7383198" y="3295333"/>
            <a:ext cx="1980565" cy="80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>
            <p:custDataLst>
              <p:tags r:id="rId5"/>
            </p:custDataLst>
          </p:nvPr>
        </p:nvSpPr>
        <p:spPr>
          <a:xfrm>
            <a:off x="6553253" y="4527868"/>
            <a:ext cx="288290" cy="2882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7383198" y="4091622"/>
            <a:ext cx="1980565" cy="11620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60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总结</a:t>
            </a:r>
            <a:endParaRPr lang="zh-CN" altLang="en-US" sz="60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>
            <p:custDataLst>
              <p:tags r:id="rId7"/>
            </p:custDataLst>
          </p:nvPr>
        </p:nvSpPr>
        <p:spPr>
          <a:xfrm>
            <a:off x="7383198" y="5254308"/>
            <a:ext cx="1980565" cy="800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>
          <a:xfrm>
            <a:off x="7383780" y="2864485"/>
            <a:ext cx="2134870" cy="1129665"/>
          </a:xfrm>
        </p:spPr>
        <p:txBody>
          <a:bodyPr>
            <a:noAutofit/>
          </a:bodyPr>
          <a:p>
            <a:pPr algn="l"/>
            <a:r>
              <a:rPr sz="6000">
                <a:solidFill>
                  <a:schemeClr val="dk1">
                    <a:lumMod val="85000"/>
                    <a:lumOff val="15000"/>
                  </a:schemeClr>
                </a:solidFill>
              </a:rPr>
              <a:t>制作</a:t>
            </a:r>
            <a:endParaRPr sz="60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4521835" y="2294255"/>
            <a:ext cx="1758950" cy="155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占位符 8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02405" y="3768725"/>
            <a:ext cx="2341245" cy="574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One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812" y="434344"/>
            <a:ext cx="10852237" cy="441964"/>
          </a:xfrm>
        </p:spPr>
        <p:txBody>
          <a:bodyPr/>
          <a:p>
            <a:r>
              <a:rPr lang="zh-CN" altLang="en-US"/>
              <a:t>制作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3879215"/>
            <a:ext cx="4420870" cy="2145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12065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处理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55" y="3879215"/>
            <a:ext cx="4211320" cy="214566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51500" y="5090795"/>
            <a:ext cx="1340485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0200" y="2193290"/>
            <a:ext cx="96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填充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2282825" y="193802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8550" y="3210560"/>
            <a:ext cx="1383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特征选择</a:t>
            </a:r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1825625" y="25761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数据查看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02075" y="12065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模型选择、训练模型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898650" y="1352550"/>
            <a:ext cx="187134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243320" y="1383030"/>
            <a:ext cx="338963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33280" y="12058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预测、输出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007610" y="21932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回归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07610" y="33153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邻近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69305" y="1938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869305" y="26536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线性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9" idx="3"/>
          </p:cNvCxnSpPr>
          <p:nvPr/>
        </p:nvCxnSpPr>
        <p:spPr>
          <a:xfrm flipV="1">
            <a:off x="5647690" y="2167255"/>
            <a:ext cx="299720" cy="21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3"/>
            <a:endCxn id="22" idx="1"/>
          </p:cNvCxnSpPr>
          <p:nvPr/>
        </p:nvCxnSpPr>
        <p:spPr>
          <a:xfrm>
            <a:off x="5647690" y="2377440"/>
            <a:ext cx="221615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395" y="1750695"/>
            <a:ext cx="2519680" cy="2019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4521835" y="2294255"/>
            <a:ext cx="1758950" cy="155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02405" y="3768725"/>
            <a:ext cx="2341245" cy="574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two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 idx="2"/>
            <p:custDataLst>
              <p:tags r:id="rId3"/>
            </p:custDataLst>
          </p:nvPr>
        </p:nvSpPr>
        <p:spPr>
          <a:xfrm>
            <a:off x="7383780" y="2864485"/>
            <a:ext cx="2134870" cy="1129665"/>
          </a:xfrm>
        </p:spPr>
        <p:txBody>
          <a:bodyPr>
            <a:noAutofit/>
          </a:bodyPr>
          <a:p>
            <a:pPr algn="l"/>
            <a:r>
              <a:rPr sz="6000">
                <a:solidFill>
                  <a:schemeClr val="dk1">
                    <a:lumMod val="85000"/>
                    <a:lumOff val="15000"/>
                  </a:schemeClr>
                </a:solidFill>
              </a:rPr>
              <a:t>总结</a:t>
            </a:r>
            <a:endParaRPr sz="60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4932680" y="1574917"/>
            <a:ext cx="7073900" cy="3505359"/>
          </a:xfrm>
          <a:prstGeom prst="rect">
            <a:avLst/>
          </a:prstGeom>
          <a:solidFill>
            <a:srgbClr val="FFFFFF">
              <a:lumMod val="95000"/>
              <a:alpha val="4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-276"/>
            <a:ext cx="5118100" cy="6858000"/>
          </a:xfrm>
          <a:prstGeom prst="rect">
            <a:avLst/>
          </a:prstGeom>
          <a:pattFill prst="ltUpDiag">
            <a:fgClr>
              <a:srgbClr val="FFFFFF">
                <a:lumMod val="8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745615" y="2837180"/>
            <a:ext cx="2234565" cy="123825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40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小结</a:t>
            </a:r>
            <a:endParaRPr lang="zh-CN" altLang="en-US" sz="4000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786120" y="2323465"/>
            <a:ext cx="5367020" cy="20078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多算法</a:t>
            </a:r>
            <a:endParaRPr lang="zh-CN" altLang="en-US" dirty="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数据清洗和选择特征</a:t>
            </a:r>
            <a:endParaRPr lang="zh-CN" altLang="en-US" dirty="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学习方式</a:t>
            </a:r>
            <a:endParaRPr lang="zh-CN" altLang="en-US" dirty="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库的使用</a:t>
            </a:r>
            <a:endParaRPr lang="zh-CN" altLang="en-US" dirty="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时间安排</a:t>
            </a:r>
            <a:endParaRPr lang="zh-CN" altLang="en-US" dirty="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交流</a:t>
            </a:r>
            <a:endParaRPr lang="zh-CN" altLang="en-US" dirty="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735727" y="2510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735727" y="64713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52974" y="2256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2974" y="64967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3501847" y="1635256"/>
            <a:ext cx="686077" cy="598672"/>
            <a:chOff x="3213087" y="1347855"/>
            <a:chExt cx="723914" cy="631689"/>
          </a:xfrm>
          <a:solidFill>
            <a:srgbClr val="FFFFFF">
              <a:lumMod val="85000"/>
            </a:srgbClr>
          </a:solidFill>
        </p:grpSpPr>
        <p:sp>
          <p:nvSpPr>
            <p:cNvPr id="17" name="任意多边形: 形状 1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3625706" y="1347856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</a:rPr>
              <a:t>单击此处添加副标题内容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/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谢谢聆听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523_1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6"/>
  <p:tag name="KSO_WM_UNIT_DEC_AREA_ID" val="94de20bfe5d14725b385b1ced4295fbe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d1ffabc88cd403b92fba8183ca6db97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23_1*b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3fbef484cd88401e94c7940c2237467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b79185532ee140f78b72fef839bfdb41"/>
  <p:tag name="KSO_WM_UNIT_TEXT_FILL_FORE_SCHEMECOLOR_INDEX_BRIGHTNESS" val="0.35"/>
  <p:tag name="KSO_WM_UNIT_TEXT_FILL_FORE_SCHEMECOLOR_INDEX" val="13"/>
  <p:tag name="KSO_WM_UNIT_TEXT_FILL_TYPE" val="1"/>
  <p:tag name="KSO_WM_TEMPLATE_ASSEMBLE_XID" val="5f9bbf871fb265b86ffa578f"/>
  <p:tag name="KSO_WM_TEMPLATE_ASSEMBLE_GROUPID" val="5f9b7e78623d22db5a11f655"/>
</p:tagLst>
</file>

<file path=ppt/tags/tag100.xml><?xml version="1.0" encoding="utf-8"?>
<p:tagLst xmlns:p="http://schemas.openxmlformats.org/presentationml/2006/main">
  <p:tag name="KSO_WM_CHIP_INFOS" val="{&quot;layout_type&quot;:&quot;forright3&quot;,&quot;slide_type&quot;:[&quot;contents&quot;],&quot;aspect_ratio&quot;:&quot;16:9&quot;}"/>
  <p:tag name="KSO_WM_CHIP_XID" val="5ebe041a0ac41c4a0a525584"/>
  <p:tag name="KSO_WM_CHIP_FILLPROP" val="[[{&quot;fill_id&quot;:&quot;5bd8f18c25e24c05bb7579581f147ba3&quot;,&quot;fill_align&quot;:&quot;lm&quot;,&quot;text_align&quot;:&quot;lm&quot;,&quot;text_direction&quot;:&quot;horizontal&quot;,&quot;chip_types&quot;:[&quot;catalogtitle&quot;]},{&quot;fill_id&quot;:&quot;9570330f79eb4c549d68026aebbae7da&quot;,&quot;fill_align&quot;:&quot;lm&quot;,&quot;text_align&quot;:&quot;lm&quot;,&quot;text_direction&quot;:&quot;horizontal&quot;,&quot;chip_types&quot;:[&quot;diagram&quot;]}],[{&quot;fill_id&quot;:&quot;5bd8f18c25e24c05bb7579581f147ba3&quot;,&quot;fill_align&quot;:&quot;cm&quot;,&quot;text_align&quot;:&quot;cm&quot;,&quot;text_direction&quot;:&quot;horizontal&quot;,&quot;chip_types&quot;:[&quot;catalogtitle&quot;]},{&quot;fill_id&quot;:&quot;9570330f79eb4c549d68026aebbae7da&quot;,&quot;fill_align&quot;:&quot;lm&quot;,&quot;text_align&quot;:&quot;lm&quot;,&quot;text_direction&quot;:&quot;horizontal&quot;,&quot;chip_types&quot;:[&quot;diagram&quot;]}],[{&quot;fill_id&quot;:&quot;5bd8f18c25e24c05bb7579581f147ba3&quot;,&quot;fill_align&quot;:&quot;cm&quot;,&quot;text_align&quot;:&quot;cm&quot;,&quot;text_direction&quot;:&quot;horizontal&quot;,&quot;chip_types&quot;:[&quot;catalogtitle&quot;]},{&quot;fill_id&quot;:&quot;9570330f79eb4c549d68026aebbae7da&quot;,&quot;fill_align&quot;:&quot;cm&quot;,&quot;text_align&quot;:&quot;lm&quot;,&quot;text_direction&quot;:&quot;horizontal&quot;,&quot;chip_types&quot;:[&quot;diagram&quot;]}]]"/>
  <p:tag name="KSO_WM_SLIDE_ID" val="custom20204523_2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SLIDE_SIZE" val="348*384"/>
  <p:tag name="KSO_WM_SLIDE_POSITION" val="546*36"/>
  <p:tag name="KSO_WM_TAG_VERSION" val="1.0"/>
  <p:tag name="KSO_WM_BEAUTIFY_FLAG" val="#wm#"/>
  <p:tag name="KSO_WM_TEMPLATE_CATEGORY" val="custom"/>
  <p:tag name="KSO_WM_TEMPLATE_INDEX" val="20204523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bbf871fb265b86ffa57ac"/>
  <p:tag name="KSO_WM_TEMPLATE_ASSEMBLE_GROUPID" val="5f9b7e78623d22db5a11f655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7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7c8e84ed09b491aab5182c82d3c717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b79185532ee140f78b72fef839bfdb41"/>
  <p:tag name="KSO_WM_UNIT_TEXT_FILL_FORE_SCHEMECOLOR_INDEX_BRIGHTNESS" val="0.15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23_7*e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2e3c71cd59804d80b39adb2d5d321a5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b79185532ee140f78b72fef839bfdb41"/>
  <p:tag name="KSO_WM_UNIT_TEXT_FILL_FORE_SCHEMECOLOR_INDEX_BRIGHTNESS" val="0.15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23_7*i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09f410f4b314aa381c5c70de992ac1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2e3c71cd59804d80b39adb2d5d321a5e&quot;,&quot;X&quot;:{&quot;Pos&quot;:0},&quot;Y&quot;:{&quot;Pos&quot;:2}},&quot;whChangeMode&quot;:0}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b79185532ee140f78b72fef839bfdb41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5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4523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30T15:23:58&quot;,&quot;maxSize&quot;:{&quot;size1&quot;:65.901603642216443},&quot;minSize&quot;:{&quot;size1&quot;:57.501603642216438},&quot;normalSize&quot;:{&quot;size1&quot;:61.70160364221644},&quot;subLayout&quot;:[{&quot;id&quot;:&quot;2020-10-30T15:23:58&quot;,&quot;maxSize&quot;:{&quot;size1&quot;:89.778853437914862},&quot;minSize&quot;:{&quot;size1&quot;:77.678853437914853},&quot;normalSize&quot;:{&quot;size1&quot;:84.078853437914859},&quot;subLayout&quot;:[{&quot;id&quot;:&quot;2020-10-30T15:23:58&quot;,&quot;margin&quot;:{&quot;bottom&quot;:1.3915197849273682,&quot;left&quot;:12.558988571166992,&quot;right&quot;:2.2576775550842285,&quot;top&quot;:2.573974609375},&quot;type&quot;:0},{&quot;id&quot;:&quot;2020-10-30T15:23:58&quot;,&quot;margin&quot;:{&quot;bottom&quot;:0.09673541784286499,&quot;left&quot;:12.558988571166992,&quot;right&quot;:2.2576775550842285,&quot;top&quot;:0.15541090071201324},&quot;type&quot;:0}],&quot;type&quot;:0},{&quot;id&quot;:&quot;2020-10-30T15:23:58&quot;,&quot;margin&quot;:{&quot;bottom&quot;:2.5739796161651611,&quot;left&quot;:12.558988571166992,&quot;right&quot;:2.2576775550842285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bbf871fb265b86ffa578f"/>
  <p:tag name="KSO_WM_TEMPLATE_ASSEMBLE_GROUPID" val="5f9b7e78623d22db5a11f655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</p:tagLst>
</file>

<file path=ppt/tags/tag106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23_7*e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2e3c71cd59804d80b39adb2d5d321a5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b79185532ee140f78b72fef839bfdb41"/>
  <p:tag name="KSO_WM_UNIT_TEXT_FILL_FORE_SCHEMECOLOR_INDEX_BRIGHTNESS" val="0.15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23_7*i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09f410f4b314aa381c5c70de992ac1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2e3c71cd59804d80b39adb2d5d321a5e&quot;,&quot;X&quot;:{&quot;Pos&quot;:0},&quot;Y&quot;:{&quot;Pos&quot;:2}},&quot;whChangeMode&quot;:0}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b79185532ee140f78b72fef839bfdb41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5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7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7c8e84ed09b491aab5182c82d3c717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b79185532ee140f78b72fef839bfdb41"/>
  <p:tag name="KSO_WM_UNIT_TEXT_FILL_FORE_SCHEMECOLOR_INDEX_BRIGHTNESS" val="0.15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4523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30T15:23:58&quot;,&quot;maxSize&quot;:{&quot;size1&quot;:65.901603642216443},&quot;minSize&quot;:{&quot;size1&quot;:57.501603642216438},&quot;normalSize&quot;:{&quot;size1&quot;:61.70160364221644},&quot;subLayout&quot;:[{&quot;id&quot;:&quot;2020-10-30T15:23:58&quot;,&quot;maxSize&quot;:{&quot;size1&quot;:89.778853437914862},&quot;minSize&quot;:{&quot;size1&quot;:77.678853437914853},&quot;normalSize&quot;:{&quot;size1&quot;:84.078853437914859},&quot;subLayout&quot;:[{&quot;id&quot;:&quot;2020-10-30T15:23:58&quot;,&quot;margin&quot;:{&quot;bottom&quot;:1.3915197849273682,&quot;left&quot;:12.558988571166992,&quot;right&quot;:2.2576775550842285,&quot;top&quot;:2.573974609375},&quot;type&quot;:0},{&quot;id&quot;:&quot;2020-10-30T15:23:58&quot;,&quot;margin&quot;:{&quot;bottom&quot;:0.09673541784286499,&quot;left&quot;:12.558988571166992,&quot;right&quot;:2.2576775550842285,&quot;top&quot;:0.15541090071201324},&quot;type&quot;:0}],&quot;type&quot;:0},{&quot;id&quot;:&quot;2020-10-30T15:23:58&quot;,&quot;margin&quot;:{&quot;bottom&quot;:2.5739796161651611,&quot;left&quot;:12.558988571166992,&quot;right&quot;:2.2576775550842285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bbf871fb265b86ffa578f"/>
  <p:tag name="KSO_WM_TEMPLATE_ASSEMBLE_GROUPID" val="5f9b7e78623d22db5a11f65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2_1*i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2_1*i*2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TEXT_PART_ID_V2" val="a-2-1"/>
  <p:tag name="KSO_WM_UNIT_ISCONTENTSTITLE" val="0"/>
  <p:tag name="KSO_WM_UNIT_PRESET_TEXT" val="单击此处&#13;添加大标题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2_1*a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TEXT_PART_ID_V2" val="d-1-1"/>
  <p:tag name="KSO_WM_UNIT_PRESET_TEXT" val="单击此处添加文本具体内容，简明扼要的阐述您的观点。&#13;单击此处添加文本具体内容，简明扼要的阐述您的观点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2562_1*h_f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2_1*i*5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2_1*i*6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2_1*i*7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562_1*i*8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562_1*i*9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2562_1*i*10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2562_1*i*1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62"/>
  <p:tag name="KSO_WM_SLIDE_ID" val="diagram2020256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422.6*407.55"/>
  <p:tag name="KSO_WM_SLIDE_POSITION" val="476.9*87.6"/>
  <p:tag name="KSO_WM_TAG_VERSION" val="1.0"/>
  <p:tag name="KSO_WM_SLIDE_LAYOUT" val="a_h"/>
  <p:tag name="KSO_WM_SLIDE_LAYOUT_CNT" val="1_2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23_46*b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1e098971b9340e885ced18a1fe3d0d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8fb0c074747248fa996e8c891520189d"/>
  <p:tag name="KSO_WM_UNIT_TEXT_FILL_FORE_SCHEMECOLOR_INDEX_BRIGHTNESS" val="0.35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46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谢谢聆听"/>
  <p:tag name="KSO_WM_UNIT_DEFAULT_FONT" val="60;74;4"/>
  <p:tag name="KSO_WM_UNIT_BLOCK" val="0"/>
  <p:tag name="KSO_WM_UNIT_DEC_AREA_ID" val="44f5189410b94e9cb773db2e623544f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8fb0c074747248fa996e8c891520189d"/>
  <p:tag name="KSO_WM_UNIT_TEXT_FILL_FORE_SCHEMECOLOR_INDEX_BRIGHTNESS" val="0.15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23"/>
  <p:tag name="KSO_WM_CHIP_INFOS" val="{&quot;layout_type&quot;:&quot;forright&quot;,&quot;slide_type&quot;:[&quot;endPage&quot;],&quot;aspect_ratio&quot;:&quot;16:9&quot;}"/>
  <p:tag name="KSO_WM_CHIP_XID" val="5ec34a930ac41c4a0a525d3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04523_46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6"/>
  <p:tag name="KSO_WM_SLIDE_SIZE" val="380*460"/>
  <p:tag name="KSO_WM_SLIDE_POSITION" val="520*3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0-30T15:24:19&quot;,&quot;maxSize&quot;:{&quot;size1&quot;:56.526228954173902},&quot;minSize&quot;:{&quot;size1&quot;:38.326228954173899},&quot;normalSize&quot;:{&quot;size1&quot;:46.326228954173899},&quot;subLayout&quot;:[{&quot;id&quot;:&quot;2020-10-30T15:24:19&quot;,&quot;margin&quot;:{&quot;bottom&quot;:0.20371492207050323,&quot;left&quot;:18.34459114074707,&quot;right&quot;:2.1164145469665527,&quot;top&quot;:6.8425602912902832},&quot;type&quot;:0},{&quot;id&quot;:&quot;2020-10-30T15:24:19&quot;,&quot;margin&quot;:{&quot;bottom&quot;:6.8425822257995605,&quot;left&quot;:18.34459114074707,&quot;right&quot;:2.1164145469665527,&quot;top&quot;:0.21961832046508789},&quot;type&quot;:0}],&quot;type&quot;:0}"/>
  <p:tag name="KSO_WM_SLIDE_BK_DARK_LIGHT" val="2"/>
  <p:tag name="KSO_WM_SLIDE_BACKGROUND_TYPE" val="general"/>
  <p:tag name="KSO_WM_SLIDE_SUPPORT_FEATURE_TYPE" val="0"/>
  <p:tag name="KSO_WM_TEMPLATE_ASSEMBLE_XID" val="5f9bbf871fb265b86ffa57aa"/>
  <p:tag name="KSO_WM_TEMPLATE_ASSEMBLE_GROUPID" val="5f9b7e78623d22db5a11f65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2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7"/>
  <p:tag name="KSO_WM_UNIT_DEC_AREA_ID" val="f313485ed80349efaa2be7a2d0a9ddd9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caebbf9d1d514c9bb04661cc931003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dba9aab52a054bcc9dfeb625f0d8f2b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3d5a0a967444ca7a483d536da014beb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523_1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追逐梦想 勇往直前"/>
  <p:tag name="KSO_WM_UNIT_BLOCK" val="0"/>
  <p:tag name="KSO_WM_UNIT_DEC_AREA_ID" val="2f03c977dbad488a8c41413c57bea1f3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5b1f34b90e0e42bab7c04058f9c75f64"/>
  <p:tag name="KSO_WM_UNIT_TEXT_FILL_FORE_SCHEMECOLOR_INDEX_BRIGHTNESS" val="0.15"/>
  <p:tag name="KSO_WM_UNIT_TEXT_FILL_FORE_SCHEMECOLOR_INDEX" val="13"/>
  <p:tag name="KSO_WM_UNIT_TEXT_FILL_TYPE" val="1"/>
  <p:tag name="KSO_WM_TEMPLATE_ASSEMBLE_XID" val="5f9bbf871fb265b86ffa5794"/>
  <p:tag name="KSO_WM_TEMPLATE_ASSEMBLE_GROUPID" val="5f9b7e78623d22db5a11f655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523_1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6"/>
  <p:tag name="KSO_WM_UNIT_DEC_AREA_ID" val="94de20bfe5d14725b385b1ced4295fbe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d1ffabc88cd403b92fba8183ca6db97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23_1*b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1e098971b9340e885ced18a1fe3d0d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8fb0c074747248fa996e8c891520189d"/>
  <p:tag name="KSO_WM_UNIT_TEXT_FILL_FORE_SCHEMECOLOR_INDEX_BRIGHTNESS" val="0.35"/>
  <p:tag name="KSO_WM_UNIT_TEXT_FILL_FORE_SCHEMECOLOR_INDEX" val="13"/>
  <p:tag name="KSO_WM_UNIT_TEXT_FILL_TYPE" val="1"/>
  <p:tag name="KSO_WM_TEMPLATE_ASSEMBLE_XID" val="5f9bbf871fb265b86ffa57aa"/>
  <p:tag name="KSO_WM_TEMPLATE_ASSEMBLE_GROUPID" val="5f9b7e78623d22db5a11f655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1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谢谢聆听"/>
  <p:tag name="KSO_WM_UNIT_DEFAULT_FONT" val="60;74;4"/>
  <p:tag name="KSO_WM_UNIT_BLOCK" val="0"/>
  <p:tag name="KSO_WM_UNIT_DEC_AREA_ID" val="44f5189410b94e9cb773db2e623544f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8fb0c074747248fa996e8c891520189d"/>
  <p:tag name="KSO_WM_UNIT_TEXT_FILL_FORE_SCHEMECOLOR_INDEX_BRIGHTNESS" val="0.15"/>
  <p:tag name="KSO_WM_UNIT_TEXT_FILL_FORE_SCHEMECOLOR_INDEX" val="13"/>
  <p:tag name="KSO_WM_UNIT_TEXT_FILL_TYPE" val="1"/>
  <p:tag name="KSO_WM_TEMPLATE_ASSEMBLE_XID" val="5f9bbf871fb265b86ffa57aa"/>
  <p:tag name="KSO_WM_TEMPLATE_ASSEMBLE_GROUPID" val="5f9b7e78623d22db5a11f65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523_1*b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bc3011dc463240859b459e3cf019e0d5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5b1f34b90e0e42bab7c04058f9c75f64"/>
  <p:tag name="KSO_WM_UNIT_TEXT_FILL_FORE_SCHEMECOLOR_INDEX_BRIGHTNESS" val="0.35"/>
  <p:tag name="KSO_WM_UNIT_TEXT_FILL_FORE_SCHEMECOLOR_INDEX" val="13"/>
  <p:tag name="KSO_WM_UNIT_TEXT_FILL_TYPE" val="1"/>
  <p:tag name="KSO_WM_TEMPLATE_ASSEMBLE_XID" val="5f9bbf871fb265b86ffa5794"/>
  <p:tag name="KSO_WM_TEMPLATE_ASSEMBLE_GROUPID" val="5f9b7e78623d22db5a11f655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4081f59f27fb493babda3f6fb98a30e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08439026e5f4b4884206c208fbab177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a995c1d1e5b948719cfe294d71b8eca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3537503c8a147faaec942e23709afcc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e1e1555a64cc4bf7819abd5fb82ef49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d266e67e3e24e9ea85b71add86ed3f2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08aa868ee9584054b4473fd1f04c7f8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ff5440ad6c045f087baa39e72cd5572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dea73800db174060bc69f2cf65fbc71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947257cd6ca4d929d6bcb024c6b49cf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e0258884ed0f47e783f291a414fa517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ccc8383c314518a1c24d3270ea935e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9a435f755a1547d7aa189c77ae33fa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41ac057eb974dd48841dc8ca51a81a7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4d8dac7d5297498693a2d768aa34085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e10e2feb46c4d5e8dbbf8fe0819b685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efc9ba2d3ff94613a3c2b3c504a72c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fc14c05a52341a08cb413171356aa4c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768d3a79a5464845b5ab100f38d4fe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f074771fb98456e89897b71f7b995b8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42a6b6aea3b1435fa9c740863a46cb4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3c6e47d897c47c586e1b20851b03a6c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2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7"/>
  <p:tag name="KSO_WM_UNIT_DEC_AREA_ID" val="bf8720759e91459d94323a8c9301457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4aea4382b7ea40408de58440b03cc77b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525344b85fb0422c845dec11df09c9b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b9ecc56fc1842189ea9ba4faf8f1b32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e09ff4026a3b49fe94b5937c90f6b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3c71e631944746b509f1c2a6c1092b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c3eb65beb87b41a5bb4fc45c6756c5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96ab8f55003492b86090b19aef168a4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21a27f6825fb4662800292e39c2de97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56ad57fce4784aebd10bebcb9e7f2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e65c257251c74c1da20180e73e8ddfa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7c11131c39b4048a03f9bd2f05a38fd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2dbd3f6f5d0643a99917ae5216c663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8bf524903dc48e48507118441b71da1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8c464b9b6c1746e6a3b0cca28243ca9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116cc0f9a8841dd93627b92cb6bf36f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d1aa4274ee65420399e157b7e9a1398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02f5f73c641928874d3e7062a4db9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98c83879b13e485abe0d400ec60231b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0f48c06e53844c3a61af4c4c4552c24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4523"/>
</p:tagLst>
</file>

<file path=ppt/tags/tag87.xml><?xml version="1.0" encoding="utf-8"?>
<p:tagLst xmlns:p="http://schemas.openxmlformats.org/presentationml/2006/main">
  <p:tag name="KSO_WM_TEMPLATE_CATEGORY" val="custom"/>
  <p:tag name="KSO_WM_TEMPLATE_INDEX" val="20204523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52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23_1*i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3d1600e8bfd41a4a29929f9b9c764c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bc3011dc463240859b459e3cf019e0d5&quot;,&quot;X&quot;:{&quot;Pos&quot;:1},&quot;Y&quot;:{&quot;Pos&quot;:2}},&quot;whChangeMode&quot;:0}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5b1f34b90e0e42bab7c04058f9c75f64"/>
  <p:tag name="KSO_WM_UNIT_LINE_FORE_SCHEMECOLOR_INDEX_BRIGHTNESS" val="0.25"/>
  <p:tag name="KSO_WM_UNIT_LINE_FORE_SCHEMECOLOR_INDEX" val="13"/>
  <p:tag name="KSO_WM_UNIT_LINE_FILL_TYPE" val="2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1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7c8e84ed09b491aab5182c82d3c717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b79185532ee140f78b72fef839bfdb41"/>
  <p:tag name="KSO_WM_UNIT_TEXT_FILL_FORE_SCHEMECOLOR_INDEX_BRIGHTNESS" val="0.15"/>
  <p:tag name="KSO_WM_UNIT_TEXT_FILL_FORE_SCHEMECOLOR_INDEX" val="13"/>
  <p:tag name="KSO_WM_UNIT_TEXT_FILL_TYPE" val="1"/>
  <p:tag name="KSO_WM_TEMPLATE_ASSEMBLE_XID" val="5f9bbf871fb265b86ffa578f"/>
  <p:tag name="KSO_WM_TEMPLATE_ASSEMBLE_GROUPID" val="5f9b7e78623d22db5a11f655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523_1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追逐梦想 勇往直前"/>
  <p:tag name="KSO_WM_UNIT_BLOCK" val="0"/>
  <p:tag name="KSO_WM_UNIT_DEC_AREA_ID" val="2f03c977dbad488a8c41413c57bea1f3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5b1f34b90e0e42bab7c04058f9c75f64"/>
  <p:tag name="KSO_WM_UNIT_TEXT_FILL_FORE_SCHEMECOLOR_INDEX_BRIGHTNESS" val="0.15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523_1*b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bc3011dc463240859b459e3cf019e0d5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5b1f34b90e0e42bab7c04058f9c75f64"/>
  <p:tag name="KSO_WM_UNIT_TEXT_FILL_FORE_SCHEMECOLOR_INDEX_BRIGHTNESS" val="0.35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045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04523"/>
  <p:tag name="KSO_WM_SLIDE_LAYOUT" val="a_b"/>
  <p:tag name="KSO_WM_SLIDE_LAYOUT_CNT" val="1_1"/>
  <p:tag name="KSO_WM_CHIP_GROUPID" val="5ebf6661ddc3daf3fef3f760"/>
  <p:tag name="KSO_WM_SLIDE_LAYOUT_INFO" val="{&quot;id&quot;:&quot;2020-10-30T15:24:03&quot;,&quot;maxSize&quot;:{&quot;size1&quot;:62.85377762405961},&quot;minSize&quot;:{&quot;size1&quot;:51.453777624059619},&quot;normalSize&quot;:{&quot;size1&quot;:58.553777624059613},&quot;subLayout&quot;:[{&quot;id&quot;:&quot;2020-10-30T15:24:03&quot;,&quot;margin&quot;:{&quot;bottom&quot;:0.20331743359565735,&quot;left&quot;:17.497968673706055,&quot;right&quot;:2.9631414413452148,&quot;top&quot;:5.821568489074707},&quot;type&quot;:0},{&quot;id&quot;:&quot;2020-10-30T15:24:03&quot;,&quot;margin&quot;:{&quot;bottom&quot;:5.8215909004211426,&quot;left&quot;:17.497968673706055,&quot;right&quot;:2.9631414413452148,&quot;top&quot;:0.27844086289405823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bbf871fb265b86ffa5794"/>
  <p:tag name="KSO_WM_TEMPLATE_ASSEMBLE_GROUPID" val="5f9b7e78623d22db5a11f655"/>
  <p:tag name="KSO_WM_TEMPLATE_THUMBS_INDEX" val="1、2、3、4、7、46"/>
  <p:tag name="KSO_WM_SLIDE_MODEL_TYPE" val="cover"/>
</p:tagLst>
</file>

<file path=ppt/tags/tag93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PRESET_TEXT" val="目录/CONTENTS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2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NUMDGMTITLE" val="0"/>
  <p:tag name="KSO_WM_CHIP_GROUPID" val="5ec7aebb8193540dcf6eab75"/>
  <p:tag name="KSO_WM_CHIP_XID" val="5ec7aebb8193540dcf6eab76"/>
  <p:tag name="KSO_WM_UNIT_DEC_AREA_ID" val="d1379ccfea2a4ea79519e5ee9a02e978"/>
  <p:tag name="KSO_WM_UNIT_DECORATE_INFO" val=""/>
  <p:tag name="KSO_WM_UNIT_SM_LIMIT_TYPE" val=""/>
  <p:tag name="KSO_WM_CHIP_FILLAREA_FILL_RULE" val="{&quot;fill_align&quot;:&quot;cm&quot;,&quot;fill_mode&quot;:&quot;adaptive&quot;,&quot;sacle_strategy&quot;:&quot;smart&quot;}"/>
  <p:tag name="KSO_WM_ASSEMBLE_CHIP_INDEX" val="e45b871a430243df91ef4c845ccd3c71"/>
  <p:tag name="KSO_WM_UNIT_TEXT_FILL_FORE_SCHEMECOLOR_INDEX_BRIGHTNESS" val="0"/>
  <p:tag name="KSO_WM_UNIT_TEXT_FILL_FORE_SCHEMECOLOR_INDEX" val="5"/>
  <p:tag name="KSO_WM_UNIT_TEXT_FILL_TYPE" val="1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23_2*l_h_f*1_1_1"/>
  <p:tag name="KSO_WM_TEMPLATE_CATEGORY" val="custom"/>
  <p:tag name="KSO_WM_TEMPLATE_INDEX" val="20204523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8"/>
  <p:tag name="KSO_WM_UNIT_DEC_AREA_ID" val="24de570066fa41bf8eb70d5c3675708d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8865ccc3fed4121a2aaea13b7a1542a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23_2*l_h_i*1_1_1"/>
  <p:tag name="KSO_WM_TEMPLATE_CATEGORY" val="custom"/>
  <p:tag name="KSO_WM_TEMPLATE_INDEX" val="20204523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8"/>
  <p:tag name="KSO_WM_UNIT_DEC_AREA_ID" val="fe3b36bc389f47cfbbacf353acdd9c87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8865ccc3fed4121a2aaea13b7a1542a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4523_2*l_h_i*1_1_2"/>
  <p:tag name="KSO_WM_TEMPLATE_CATEGORY" val="custom"/>
  <p:tag name="KSO_WM_TEMPLATE_INDEX" val="20204523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8"/>
  <p:tag name="KSO_WM_UNIT_DEC_AREA_ID" val="2ea68315fb5b4fedb8f3b3e8745f2955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8865ccc3fed4121a2aaea13b7a1542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23_2*l_h_i*1_2_1"/>
  <p:tag name="KSO_WM_TEMPLATE_CATEGORY" val="custom"/>
  <p:tag name="KSO_WM_TEMPLATE_INDEX" val="20204523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8"/>
  <p:tag name="KSO_WM_UNIT_DEC_AREA_ID" val="7d60a5033af44fb0a2eece001b091692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8865ccc3fed4121a2aaea13b7a1542a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UNIT_USESOURCEFORMAT_APPLY" val="1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23_2*l_h_f*1_2_1"/>
  <p:tag name="KSO_WM_TEMPLATE_CATEGORY" val="custom"/>
  <p:tag name="KSO_WM_TEMPLATE_INDEX" val="20204523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8"/>
  <p:tag name="KSO_WM_UNIT_DEC_AREA_ID" val="da951caeaeee4086957377c85b645e3e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8865ccc3fed4121a2aaea13b7a1542a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4523_2*l_h_i*1_2_2"/>
  <p:tag name="KSO_WM_TEMPLATE_CATEGORY" val="custom"/>
  <p:tag name="KSO_WM_TEMPLATE_INDEX" val="20204523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8"/>
  <p:tag name="KSO_WM_UNIT_DEC_AREA_ID" val="8d55e4a7a54d4d04aad796a2a19129b5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d8865ccc3fed4121a2aaea13b7a1542a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3ECEC"/>
      </a:dk2>
      <a:lt2>
        <a:srgbClr val="FFFFFF"/>
      </a:lt2>
      <a:accent1>
        <a:srgbClr val="6C6C6C"/>
      </a:accent1>
      <a:accent2>
        <a:srgbClr val="6C6C6B"/>
      </a:accent2>
      <a:accent3>
        <a:srgbClr val="6C6C6B"/>
      </a:accent3>
      <a:accent4>
        <a:srgbClr val="6C6C6B"/>
      </a:accent4>
      <a:accent5>
        <a:srgbClr val="6C6C6B"/>
      </a:accent5>
      <a:accent6>
        <a:srgbClr val="6C6C6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演示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微软雅黑</vt:lpstr>
      <vt:lpstr>汉仪旗黑-85S</vt:lpstr>
      <vt:lpstr>Calibri</vt:lpstr>
      <vt:lpstr>黑体</vt:lpstr>
      <vt:lpstr>Segoe UI</vt:lpstr>
      <vt:lpstr>微软雅黑 Light</vt:lpstr>
      <vt:lpstr>1_Office 主题​​</vt:lpstr>
      <vt:lpstr>追逐梦想 勇往直前</vt:lpstr>
      <vt:lpstr>PowerPoint 演示文稿</vt:lpstr>
      <vt:lpstr>单击此处添加大标题内容</vt:lpstr>
      <vt:lpstr>PowerPoint 演示文稿</vt:lpstr>
      <vt:lpstr>制作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ddngsj</dc:creator>
  <cp:lastModifiedBy>df</cp:lastModifiedBy>
  <cp:revision>3</cp:revision>
  <dcterms:created xsi:type="dcterms:W3CDTF">2021-04-17T02:59:00Z</dcterms:created>
  <dcterms:modified xsi:type="dcterms:W3CDTF">2021-04-17T03:42:49Z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