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0C8A7-9255-4B4D-B72A-2604A9812AF8}" v="39" dt="2019-10-30T09:59:23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rnima Lakshmi Subramoni" userId="5be6b701-5b32-452b-a383-6fa42e8b5431" providerId="ADAL" clId="{7EB0C8A7-9255-4B4D-B72A-2604A9812AF8}"/>
    <pc:docChg chg="undo custSel addSld delSld modSld sldOrd">
      <pc:chgData name="Poornima Lakshmi Subramoni" userId="5be6b701-5b32-452b-a383-6fa42e8b5431" providerId="ADAL" clId="{7EB0C8A7-9255-4B4D-B72A-2604A9812AF8}" dt="2019-10-30T10:00:11.909" v="2376" actId="14100"/>
      <pc:docMkLst>
        <pc:docMk/>
      </pc:docMkLst>
      <pc:sldChg chg="modSp">
        <pc:chgData name="Poornima Lakshmi Subramoni" userId="5be6b701-5b32-452b-a383-6fa42e8b5431" providerId="ADAL" clId="{7EB0C8A7-9255-4B4D-B72A-2604A9812AF8}" dt="2019-10-28T09:26:29.351" v="1526" actId="20577"/>
        <pc:sldMkLst>
          <pc:docMk/>
          <pc:sldMk cId="3728795232" sldId="256"/>
        </pc:sldMkLst>
        <pc:spChg chg="mod">
          <ac:chgData name="Poornima Lakshmi Subramoni" userId="5be6b701-5b32-452b-a383-6fa42e8b5431" providerId="ADAL" clId="{7EB0C8A7-9255-4B4D-B72A-2604A9812AF8}" dt="2019-10-28T09:26:29.351" v="1526" actId="20577"/>
          <ac:spMkLst>
            <pc:docMk/>
            <pc:sldMk cId="3728795232" sldId="256"/>
            <ac:spMk id="2" creationId="{43AFA4B7-C8DD-4F38-8088-80B00E0446B0}"/>
          </ac:spMkLst>
        </pc:spChg>
      </pc:sldChg>
      <pc:sldChg chg="addSp delSp modSp add">
        <pc:chgData name="Poornima Lakshmi Subramoni" userId="5be6b701-5b32-452b-a383-6fa42e8b5431" providerId="ADAL" clId="{7EB0C8A7-9255-4B4D-B72A-2604A9812AF8}" dt="2019-10-30T10:00:11.909" v="2376" actId="14100"/>
        <pc:sldMkLst>
          <pc:docMk/>
          <pc:sldMk cId="1869977938" sldId="257"/>
        </pc:sldMkLst>
        <pc:spChg chg="mod">
          <ac:chgData name="Poornima Lakshmi Subramoni" userId="5be6b701-5b32-452b-a383-6fa42e8b5431" providerId="ADAL" clId="{7EB0C8A7-9255-4B4D-B72A-2604A9812AF8}" dt="2019-10-24T10:54:45.129" v="18" actId="20577"/>
          <ac:spMkLst>
            <pc:docMk/>
            <pc:sldMk cId="1869977938" sldId="257"/>
            <ac:spMk id="2" creationId="{166E58BA-31CC-408C-9581-7BA539B6CE38}"/>
          </ac:spMkLst>
        </pc:spChg>
        <pc:spChg chg="mod">
          <ac:chgData name="Poornima Lakshmi Subramoni" userId="5be6b701-5b32-452b-a383-6fa42e8b5431" providerId="ADAL" clId="{7EB0C8A7-9255-4B4D-B72A-2604A9812AF8}" dt="2019-10-30T10:00:11.909" v="2376" actId="14100"/>
          <ac:spMkLst>
            <pc:docMk/>
            <pc:sldMk cId="1869977938" sldId="257"/>
            <ac:spMk id="3" creationId="{EBF4C8F6-9317-42F7-AA8C-5E1A5A7AC280}"/>
          </ac:spMkLst>
        </pc:spChg>
        <pc:picChg chg="add del mod">
          <ac:chgData name="Poornima Lakshmi Subramoni" userId="5be6b701-5b32-452b-a383-6fa42e8b5431" providerId="ADAL" clId="{7EB0C8A7-9255-4B4D-B72A-2604A9812AF8}" dt="2019-10-30T09:59:32.497" v="2286" actId="478"/>
          <ac:picMkLst>
            <pc:docMk/>
            <pc:sldMk cId="1869977938" sldId="257"/>
            <ac:picMk id="4" creationId="{D9411F1D-F5E0-49A5-90EC-2CAEAFD59B42}"/>
          </ac:picMkLst>
        </pc:picChg>
      </pc:sldChg>
      <pc:sldChg chg="modSp add">
        <pc:chgData name="Poornima Lakshmi Subramoni" userId="5be6b701-5b32-452b-a383-6fa42e8b5431" providerId="ADAL" clId="{7EB0C8A7-9255-4B4D-B72A-2604A9812AF8}" dt="2019-10-29T09:55:49.211" v="1987" actId="20577"/>
        <pc:sldMkLst>
          <pc:docMk/>
          <pc:sldMk cId="3259167666" sldId="258"/>
        </pc:sldMkLst>
        <pc:spChg chg="mod">
          <ac:chgData name="Poornima Lakshmi Subramoni" userId="5be6b701-5b32-452b-a383-6fa42e8b5431" providerId="ADAL" clId="{7EB0C8A7-9255-4B4D-B72A-2604A9812AF8}" dt="2019-10-24T11:21:14.841" v="484" actId="20577"/>
          <ac:spMkLst>
            <pc:docMk/>
            <pc:sldMk cId="3259167666" sldId="258"/>
            <ac:spMk id="2" creationId="{D706C0CF-CC1A-4B94-86C5-7F3943B0A434}"/>
          </ac:spMkLst>
        </pc:spChg>
        <pc:spChg chg="mod">
          <ac:chgData name="Poornima Lakshmi Subramoni" userId="5be6b701-5b32-452b-a383-6fa42e8b5431" providerId="ADAL" clId="{7EB0C8A7-9255-4B4D-B72A-2604A9812AF8}" dt="2019-10-29T09:55:49.211" v="1987" actId="20577"/>
          <ac:spMkLst>
            <pc:docMk/>
            <pc:sldMk cId="3259167666" sldId="258"/>
            <ac:spMk id="3" creationId="{97A714F8-02C0-479A-B185-DE151F65924A}"/>
          </ac:spMkLst>
        </pc:spChg>
      </pc:sldChg>
      <pc:sldChg chg="modSp add">
        <pc:chgData name="Poornima Lakshmi Subramoni" userId="5be6b701-5b32-452b-a383-6fa42e8b5431" providerId="ADAL" clId="{7EB0C8A7-9255-4B4D-B72A-2604A9812AF8}" dt="2019-10-29T09:54:11.242" v="1962" actId="20577"/>
        <pc:sldMkLst>
          <pc:docMk/>
          <pc:sldMk cId="4267623557" sldId="259"/>
        </pc:sldMkLst>
        <pc:spChg chg="mod">
          <ac:chgData name="Poornima Lakshmi Subramoni" userId="5be6b701-5b32-452b-a383-6fa42e8b5431" providerId="ADAL" clId="{7EB0C8A7-9255-4B4D-B72A-2604A9812AF8}" dt="2019-10-24T10:55:24.386" v="51" actId="20577"/>
          <ac:spMkLst>
            <pc:docMk/>
            <pc:sldMk cId="4267623557" sldId="259"/>
            <ac:spMk id="2" creationId="{7AECE264-E933-4FC8-A0CD-5BE8F266428D}"/>
          </ac:spMkLst>
        </pc:spChg>
        <pc:spChg chg="mod">
          <ac:chgData name="Poornima Lakshmi Subramoni" userId="5be6b701-5b32-452b-a383-6fa42e8b5431" providerId="ADAL" clId="{7EB0C8A7-9255-4B4D-B72A-2604A9812AF8}" dt="2019-10-29T09:54:11.242" v="1962" actId="20577"/>
          <ac:spMkLst>
            <pc:docMk/>
            <pc:sldMk cId="4267623557" sldId="259"/>
            <ac:spMk id="3" creationId="{9B452126-E640-49FD-BC09-9B6B49808D01}"/>
          </ac:spMkLst>
        </pc:spChg>
      </pc:sldChg>
      <pc:sldChg chg="addSp delSp modSp add">
        <pc:chgData name="Poornima Lakshmi Subramoni" userId="5be6b701-5b32-452b-a383-6fa42e8b5431" providerId="ADAL" clId="{7EB0C8A7-9255-4B4D-B72A-2604A9812AF8}" dt="2019-10-29T10:07:50.548" v="1999" actId="1076"/>
        <pc:sldMkLst>
          <pc:docMk/>
          <pc:sldMk cId="2428704448" sldId="260"/>
        </pc:sldMkLst>
        <pc:spChg chg="mod">
          <ac:chgData name="Poornima Lakshmi Subramoni" userId="5be6b701-5b32-452b-a383-6fa42e8b5431" providerId="ADAL" clId="{7EB0C8A7-9255-4B4D-B72A-2604A9812AF8}" dt="2019-10-24T10:55:48.719" v="88" actId="20577"/>
          <ac:spMkLst>
            <pc:docMk/>
            <pc:sldMk cId="2428704448" sldId="260"/>
            <ac:spMk id="2" creationId="{6597E14B-1682-47EC-9646-2D318FD9AD69}"/>
          </ac:spMkLst>
        </pc:spChg>
        <pc:spChg chg="mod">
          <ac:chgData name="Poornima Lakshmi Subramoni" userId="5be6b701-5b32-452b-a383-6fa42e8b5431" providerId="ADAL" clId="{7EB0C8A7-9255-4B4D-B72A-2604A9812AF8}" dt="2019-10-29T10:07:24.110" v="1992" actId="20577"/>
          <ac:spMkLst>
            <pc:docMk/>
            <pc:sldMk cId="2428704448" sldId="260"/>
            <ac:spMk id="3" creationId="{28266822-074D-44BC-8B01-69A12034198A}"/>
          </ac:spMkLst>
        </pc:spChg>
        <pc:spChg chg="add del">
          <ac:chgData name="Poornima Lakshmi Subramoni" userId="5be6b701-5b32-452b-a383-6fa42e8b5431" providerId="ADAL" clId="{7EB0C8A7-9255-4B4D-B72A-2604A9812AF8}" dt="2019-10-29T10:07:36.591" v="1995"/>
          <ac:spMkLst>
            <pc:docMk/>
            <pc:sldMk cId="2428704448" sldId="260"/>
            <ac:spMk id="9" creationId="{5CA552C7-A64A-4873-BE5A-CB7684146FDC}"/>
          </ac:spMkLst>
        </pc:spChg>
        <pc:picChg chg="add mod">
          <ac:chgData name="Poornima Lakshmi Subramoni" userId="5be6b701-5b32-452b-a383-6fa42e8b5431" providerId="ADAL" clId="{7EB0C8A7-9255-4B4D-B72A-2604A9812AF8}" dt="2019-10-29T09:44:35.522" v="1725" actId="1076"/>
          <ac:picMkLst>
            <pc:docMk/>
            <pc:sldMk cId="2428704448" sldId="260"/>
            <ac:picMk id="4" creationId="{C06EBA41-276B-4707-B409-CD62E61B338E}"/>
          </ac:picMkLst>
        </pc:picChg>
        <pc:picChg chg="add del mod">
          <ac:chgData name="Poornima Lakshmi Subramoni" userId="5be6b701-5b32-452b-a383-6fa42e8b5431" providerId="ADAL" clId="{7EB0C8A7-9255-4B4D-B72A-2604A9812AF8}" dt="2019-10-29T09:30:58.674" v="1648" actId="478"/>
          <ac:picMkLst>
            <pc:docMk/>
            <pc:sldMk cId="2428704448" sldId="260"/>
            <ac:picMk id="5" creationId="{6D5DDA5B-1593-42F8-9F95-D018CA0C6E70}"/>
          </ac:picMkLst>
        </pc:picChg>
        <pc:picChg chg="add mod">
          <ac:chgData name="Poornima Lakshmi Subramoni" userId="5be6b701-5b32-452b-a383-6fa42e8b5431" providerId="ADAL" clId="{7EB0C8A7-9255-4B4D-B72A-2604A9812AF8}" dt="2019-10-29T09:44:36.563" v="1726" actId="1076"/>
          <ac:picMkLst>
            <pc:docMk/>
            <pc:sldMk cId="2428704448" sldId="260"/>
            <ac:picMk id="6" creationId="{5F868CFA-1C69-4325-94FC-121A895904F6}"/>
          </ac:picMkLst>
        </pc:picChg>
        <pc:picChg chg="add del mod">
          <ac:chgData name="Poornima Lakshmi Subramoni" userId="5be6b701-5b32-452b-a383-6fa42e8b5431" providerId="ADAL" clId="{7EB0C8A7-9255-4B4D-B72A-2604A9812AF8}" dt="2019-10-29T10:07:34.499" v="1993" actId="478"/>
          <ac:picMkLst>
            <pc:docMk/>
            <pc:sldMk cId="2428704448" sldId="260"/>
            <ac:picMk id="7" creationId="{2A201F06-7258-49F2-AAE3-FF2F98993C1C}"/>
          </ac:picMkLst>
        </pc:picChg>
        <pc:picChg chg="add mod">
          <ac:chgData name="Poornima Lakshmi Subramoni" userId="5be6b701-5b32-452b-a383-6fa42e8b5431" providerId="ADAL" clId="{7EB0C8A7-9255-4B4D-B72A-2604A9812AF8}" dt="2019-10-29T09:44:40.443" v="1729" actId="1076"/>
          <ac:picMkLst>
            <pc:docMk/>
            <pc:sldMk cId="2428704448" sldId="260"/>
            <ac:picMk id="8" creationId="{9764FCC1-4DCB-4EAD-B0F0-562C68474E47}"/>
          </ac:picMkLst>
        </pc:picChg>
        <pc:picChg chg="add mod">
          <ac:chgData name="Poornima Lakshmi Subramoni" userId="5be6b701-5b32-452b-a383-6fa42e8b5431" providerId="ADAL" clId="{7EB0C8A7-9255-4B4D-B72A-2604A9812AF8}" dt="2019-10-29T10:07:50.548" v="1999" actId="1076"/>
          <ac:picMkLst>
            <pc:docMk/>
            <pc:sldMk cId="2428704448" sldId="260"/>
            <ac:picMk id="10" creationId="{F388F54D-093C-460C-ADCB-0D8C2523EB00}"/>
          </ac:picMkLst>
        </pc:picChg>
      </pc:sldChg>
      <pc:sldChg chg="modSp add">
        <pc:chgData name="Poornima Lakshmi Subramoni" userId="5be6b701-5b32-452b-a383-6fa42e8b5431" providerId="ADAL" clId="{7EB0C8A7-9255-4B4D-B72A-2604A9812AF8}" dt="2019-10-28T09:26:01.037" v="1504" actId="14100"/>
        <pc:sldMkLst>
          <pc:docMk/>
          <pc:sldMk cId="724873295" sldId="261"/>
        </pc:sldMkLst>
        <pc:spChg chg="mod">
          <ac:chgData name="Poornima Lakshmi Subramoni" userId="5be6b701-5b32-452b-a383-6fa42e8b5431" providerId="ADAL" clId="{7EB0C8A7-9255-4B4D-B72A-2604A9812AF8}" dt="2019-10-24T10:55:55.568" v="93" actId="20577"/>
          <ac:spMkLst>
            <pc:docMk/>
            <pc:sldMk cId="724873295" sldId="261"/>
            <ac:spMk id="2" creationId="{00BA51E8-E184-44FE-8087-D2EAD89373C1}"/>
          </ac:spMkLst>
        </pc:spChg>
        <pc:spChg chg="mod">
          <ac:chgData name="Poornima Lakshmi Subramoni" userId="5be6b701-5b32-452b-a383-6fa42e8b5431" providerId="ADAL" clId="{7EB0C8A7-9255-4B4D-B72A-2604A9812AF8}" dt="2019-10-28T09:26:01.037" v="1504" actId="14100"/>
          <ac:spMkLst>
            <pc:docMk/>
            <pc:sldMk cId="724873295" sldId="261"/>
            <ac:spMk id="3" creationId="{863139CA-C8BC-4D4E-B3E4-4185F223D9B8}"/>
          </ac:spMkLst>
        </pc:spChg>
      </pc:sldChg>
      <pc:sldChg chg="modSp add">
        <pc:chgData name="Poornima Lakshmi Subramoni" userId="5be6b701-5b32-452b-a383-6fa42e8b5431" providerId="ADAL" clId="{7EB0C8A7-9255-4B4D-B72A-2604A9812AF8}" dt="2019-10-28T09:26:58.141" v="1527"/>
        <pc:sldMkLst>
          <pc:docMk/>
          <pc:sldMk cId="1339038383" sldId="262"/>
        </pc:sldMkLst>
        <pc:spChg chg="mod">
          <ac:chgData name="Poornima Lakshmi Subramoni" userId="5be6b701-5b32-452b-a383-6fa42e8b5431" providerId="ADAL" clId="{7EB0C8A7-9255-4B4D-B72A-2604A9812AF8}" dt="2019-10-24T10:56:04.390" v="105" actId="20577"/>
          <ac:spMkLst>
            <pc:docMk/>
            <pc:sldMk cId="1339038383" sldId="262"/>
            <ac:spMk id="2" creationId="{A891CF9D-5E94-4CBB-A21F-D888497EBA81}"/>
          </ac:spMkLst>
        </pc:spChg>
        <pc:spChg chg="mod">
          <ac:chgData name="Poornima Lakshmi Subramoni" userId="5be6b701-5b32-452b-a383-6fa42e8b5431" providerId="ADAL" clId="{7EB0C8A7-9255-4B4D-B72A-2604A9812AF8}" dt="2019-10-28T09:26:58.141" v="1527"/>
          <ac:spMkLst>
            <pc:docMk/>
            <pc:sldMk cId="1339038383" sldId="262"/>
            <ac:spMk id="3" creationId="{B6A593CF-23FA-4D78-A398-452B6578AA82}"/>
          </ac:spMkLst>
        </pc:spChg>
      </pc:sldChg>
      <pc:sldChg chg="addSp delSp modSp add del ord">
        <pc:chgData name="Poornima Lakshmi Subramoni" userId="5be6b701-5b32-452b-a383-6fa42e8b5431" providerId="ADAL" clId="{7EB0C8A7-9255-4B4D-B72A-2604A9812AF8}" dt="2019-10-30T09:52:12.899" v="2009" actId="2696"/>
        <pc:sldMkLst>
          <pc:docMk/>
          <pc:sldMk cId="1220202617" sldId="263"/>
        </pc:sldMkLst>
        <pc:spChg chg="mod">
          <ac:chgData name="Poornima Lakshmi Subramoni" userId="5be6b701-5b32-452b-a383-6fa42e8b5431" providerId="ADAL" clId="{7EB0C8A7-9255-4B4D-B72A-2604A9812AF8}" dt="2019-10-24T11:20:51.898" v="483" actId="20577"/>
          <ac:spMkLst>
            <pc:docMk/>
            <pc:sldMk cId="1220202617" sldId="263"/>
            <ac:spMk id="2" creationId="{166E58BA-31CC-408C-9581-7BA539B6CE38}"/>
          </ac:spMkLst>
        </pc:spChg>
        <pc:spChg chg="del mod">
          <ac:chgData name="Poornima Lakshmi Subramoni" userId="5be6b701-5b32-452b-a383-6fa42e8b5431" providerId="ADAL" clId="{7EB0C8A7-9255-4B4D-B72A-2604A9812AF8}" dt="2019-10-24T11:20:15.711" v="467" actId="478"/>
          <ac:spMkLst>
            <pc:docMk/>
            <pc:sldMk cId="1220202617" sldId="263"/>
            <ac:spMk id="3" creationId="{EBF4C8F6-9317-42F7-AA8C-5E1A5A7AC280}"/>
          </ac:spMkLst>
        </pc:spChg>
        <pc:spChg chg="add del mod">
          <ac:chgData name="Poornima Lakshmi Subramoni" userId="5be6b701-5b32-452b-a383-6fa42e8b5431" providerId="ADAL" clId="{7EB0C8A7-9255-4B4D-B72A-2604A9812AF8}" dt="2019-10-29T09:48:05.919" v="1734" actId="478"/>
          <ac:spMkLst>
            <pc:docMk/>
            <pc:sldMk cId="1220202617" sldId="263"/>
            <ac:spMk id="4" creationId="{FF26BF6E-1D8A-4374-B2C8-F695100C5FD7}"/>
          </ac:spMkLst>
        </pc:spChg>
        <pc:spChg chg="add del mod">
          <ac:chgData name="Poornima Lakshmi Subramoni" userId="5be6b701-5b32-452b-a383-6fa42e8b5431" providerId="ADAL" clId="{7EB0C8A7-9255-4B4D-B72A-2604A9812AF8}" dt="2019-10-24T11:20:39.349" v="468" actId="931"/>
          <ac:spMkLst>
            <pc:docMk/>
            <pc:sldMk cId="1220202617" sldId="263"/>
            <ac:spMk id="5" creationId="{8FB9EE3E-07EE-498A-A63D-E15D4F882D69}"/>
          </ac:spMkLst>
        </pc:spChg>
        <pc:picChg chg="add del mod">
          <ac:chgData name="Poornima Lakshmi Subramoni" userId="5be6b701-5b32-452b-a383-6fa42e8b5431" providerId="ADAL" clId="{7EB0C8A7-9255-4B4D-B72A-2604A9812AF8}" dt="2019-10-30T09:51:57.992" v="2000"/>
          <ac:picMkLst>
            <pc:docMk/>
            <pc:sldMk cId="1220202617" sldId="263"/>
            <ac:picMk id="5" creationId="{DE486BF7-EF0E-4F74-9AD6-69827C9D064C}"/>
          </ac:picMkLst>
        </pc:picChg>
        <pc:picChg chg="add del mod">
          <ac:chgData name="Poornima Lakshmi Subramoni" userId="5be6b701-5b32-452b-a383-6fa42e8b5431" providerId="ADAL" clId="{7EB0C8A7-9255-4B4D-B72A-2604A9812AF8}" dt="2019-10-29T09:47:58.622" v="1730" actId="478"/>
          <ac:picMkLst>
            <pc:docMk/>
            <pc:sldMk cId="1220202617" sldId="263"/>
            <ac:picMk id="7" creationId="{84B7E3D3-EB17-4F5C-A74F-879A8A474D1A}"/>
          </ac:picMkLst>
        </pc:picChg>
      </pc:sldChg>
      <pc:sldChg chg="add">
        <pc:chgData name="Poornima Lakshmi Subramoni" userId="5be6b701-5b32-452b-a383-6fa42e8b5431" providerId="ADAL" clId="{7EB0C8A7-9255-4B4D-B72A-2604A9812AF8}" dt="2019-10-30T09:59:23.210" v="2284"/>
        <pc:sldMkLst>
          <pc:docMk/>
          <pc:sldMk cId="277767148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AA0B-62A6-436C-A1F4-1DB94A152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D7CD5-56B1-47AD-A9BE-5CE1DD8ED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A5E4-B9B9-4A86-8514-914C65DF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30/10/2019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99C0-A36E-4CBA-887F-80CD5B8F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43B59-AA2E-48A4-865B-36F70851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996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E8B1-5360-45B5-8C8F-F92FD7B6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E819E-91FB-4857-A3CB-043491A4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9FC7-78B1-4555-8A9F-BB583B3E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30/10/2019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EC62-9F57-4A95-BED3-5CE034AE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78FD-9430-4267-803C-0101409B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6771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A3AFD-9A64-4DFE-9C98-FC8C7A8EB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21139-FD32-4367-B32F-F108B3C20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E79A3-E65E-4566-ABCA-DF2D0F7C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30/10/2019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DE781-55F1-4FBC-A74E-E565F3BB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E000-D3CA-4F14-BEF0-531788FB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04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6FD6-2A93-4086-ACB3-5237EEA0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9F2E-A8E2-42C4-B111-B7CAB524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428C-E3EE-4366-A0C6-CA695ED5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30/10/2019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5E8B-EF4C-4301-B37F-1FE640E3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646B8-F6A7-42D8-A0D6-E6B676C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771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BEB2-A1F9-4026-BAAA-FC630735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5AF1-4B90-4CA5-A582-BDBAA27A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0C28-A4D0-47DC-9AC8-1EA5211F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30/10/2019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DB93-F233-46F7-9A47-A72F2EB4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339B-6B65-444D-91F4-BBAD3E8D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024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68F6-C073-4F40-82FA-6AD6378F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6363-2CC0-489D-8741-FAEB0553E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9C031-1333-4858-BBF2-D9CCF07C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37380-F043-44EA-BD50-833B0E58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30/10/2019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982E4-9E89-4B71-A472-505918DB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673C0-2350-40EC-A868-5668D21A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3831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AE79-D2BA-4343-B023-F8936BF7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C887E-1195-4D4A-921D-A673114E5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A953-FF53-4A21-AE13-3F27D72C8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EA388-74CE-4DEF-A8CE-7BCFD8E4C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D8280-A524-4660-B4AA-16006E89B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8010D-4C2E-424E-B8AE-5751968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30/10/2019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2088D-5B3D-44AB-8CA6-02939D04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93B7B-5100-4A71-8BD8-EE3B6A64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1053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2705-3749-4940-B3D3-9F13CD8D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0AB42-1CDF-437E-BABE-123AFEB0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30/10/2019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9C531-1CA7-4AE1-99CD-5A9EB954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DD5D5-30C0-4540-83D4-F96FBB73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9333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4B5AC-75DB-4445-AFD4-FED40E21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30/10/2019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10188-47CA-4B59-9831-5BAC5922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D224-C24C-402C-95D1-2BF27755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70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18D1-2C6E-4AEB-965D-48C53C39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614D-250E-49E9-AF06-9345D8D58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E6870-F193-41B1-9A6D-CA355709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F53DF-D687-428E-B6C8-7EE92728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30/10/2019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1B8D6-F4B6-4B69-A49B-1843D3AF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6A3EB-D4C2-4E58-BA31-D6D8AB8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778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382B-474A-481F-84EE-90D83ECB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6E1E7-106E-4256-B8D4-1DAC440E8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F730F-7E05-446F-83A1-BD62C40EB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D54A6-63C5-4DF2-B33A-4BBE2753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30/10/2019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88FFC-355B-4613-8269-AA0FA148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B1413-4B23-44CC-B482-A079BC50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8785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31029-1F10-4227-A3A5-CBD5C4F5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85EF-06CA-4F4C-A601-82C2643E7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725CF-74D7-4F73-ABB1-06F50972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2A3F-D910-4598-9801-B119DD59A33E}" type="datetimeFigureOut">
              <a:rPr lang="en-DK" smtClean="0"/>
              <a:t>30/10/2019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471E-8173-4028-B9DD-B5A87B34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33C29-AD08-491A-90C2-AC2A45EFD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229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u-buy.dk/en/search/index/view/product/B01JCI23JG/s/aideepen-yx5300-uart-control-serial-mp3-music-player-module-for-arduino-avr-arm-pic/store/store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jentronic.dk/diverse-moduler/119-infrarod-pir-sensor-modul-hc-sr50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jentronic.dk/audio/73-hojttaler-4-3w.html" TargetMode="External"/><Relationship Id="rId4" Type="http://schemas.openxmlformats.org/officeDocument/2006/relationships/hyperlink" Target="https://arduinoshoppen.dk/produkt/pam8403-volume-adjustment-2-channel-digital-audio-amplifier-module/" TargetMode="Externa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xmii/I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A4B7-C8DD-4F38-8088-80B00E044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 Stop Assistant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E48EE-1FBC-44FB-A50A-61C9220FB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87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58BA-31CC-408C-9581-7BA539B6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C8F6-9317-42F7-AA8C-5E1A5A7A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8597"/>
            <a:ext cx="2526436" cy="3710867"/>
          </a:xfrm>
        </p:spPr>
        <p:txBody>
          <a:bodyPr>
            <a:normAutofit/>
          </a:bodyPr>
          <a:lstStyle/>
          <a:p>
            <a:r>
              <a:rPr lang="en-US" dirty="0"/>
              <a:t>Read out the next bus info when someone enters a bus stop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11F1D-F5E0-49A5-90EC-2CAEAFD5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90" y="2086649"/>
            <a:ext cx="7029819" cy="34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58BA-31CC-408C-9581-7BA539B6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C8F6-9317-42F7-AA8C-5E1A5A7A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8597"/>
            <a:ext cx="2579702" cy="442995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Human presence detected</a:t>
            </a:r>
          </a:p>
          <a:p>
            <a:r>
              <a:rPr lang="en-US" dirty="0"/>
              <a:t>Photon publishes topic</a:t>
            </a:r>
          </a:p>
          <a:p>
            <a:r>
              <a:rPr lang="en-US" dirty="0"/>
              <a:t>Client- My PC subscribes to topic</a:t>
            </a:r>
          </a:p>
          <a:p>
            <a:r>
              <a:rPr lang="en-US" dirty="0"/>
              <a:t>Responds by getting data from middtraffik.dk and converting it into mp3</a:t>
            </a:r>
          </a:p>
          <a:p>
            <a:r>
              <a:rPr lang="en-US" dirty="0"/>
              <a:t>Publishes this topic with data</a:t>
            </a:r>
          </a:p>
          <a:p>
            <a:r>
              <a:rPr lang="en-US" dirty="0"/>
              <a:t>Photon subscribes to this data</a:t>
            </a:r>
          </a:p>
          <a:p>
            <a:r>
              <a:rPr lang="en-US" dirty="0"/>
              <a:t>Plays mp3 on speakers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11F1D-F5E0-49A5-90EC-2CAEAFD5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90" y="2086649"/>
            <a:ext cx="7029819" cy="34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7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C0CF-CC1A-4B94-86C5-7F3943B0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14F8-02C0-479A-B185-DE151F659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5" y="1775533"/>
            <a:ext cx="8074981" cy="43037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Permission from midttraffik.dk to access real time data</a:t>
            </a:r>
          </a:p>
          <a:p>
            <a:r>
              <a:rPr lang="en-US" dirty="0"/>
              <a:t>A PC connected to internet</a:t>
            </a:r>
          </a:p>
          <a:p>
            <a:r>
              <a:rPr lang="en-US" dirty="0"/>
              <a:t>Text to voice converter in the PC</a:t>
            </a:r>
          </a:p>
          <a:p>
            <a:r>
              <a:rPr lang="en-US" dirty="0"/>
              <a:t>Availability of WIFI to IOT device on the bus stop</a:t>
            </a:r>
          </a:p>
          <a:p>
            <a:r>
              <a:rPr lang="en-US" dirty="0"/>
              <a:t>Power supply for the speakers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5916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E264-E933-4FC8-A0CD-5BE8F266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2126-E640-49FD-BC09-9B6B4980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bus information data into an audio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2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E14B-1682-47EC-9646-2D318FD9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Sensors/Actuators/Web data sources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6822-074D-44BC-8B01-69A120341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3849210" cy="4348163"/>
          </a:xfrm>
        </p:spPr>
        <p:txBody>
          <a:bodyPr>
            <a:normAutofit fontScale="62500" lnSpcReduction="20000"/>
          </a:bodyPr>
          <a:lstStyle/>
          <a:p>
            <a:r>
              <a:rPr lang="pt-BR" cap="all" dirty="0"/>
              <a:t>PIR sensor- </a:t>
            </a:r>
            <a:r>
              <a:rPr lang="en-US" dirty="0">
                <a:hlinkClick r:id="rId2"/>
              </a:rPr>
              <a:t>https://jentronic.dk/diverse-moduler/119-infrarod-pir-sensor-modul-hc-sr501.html</a:t>
            </a:r>
            <a:endParaRPr lang="pt-BR" cap="all" dirty="0"/>
          </a:p>
          <a:p>
            <a:r>
              <a:rPr lang="en-US" cap="all" dirty="0"/>
              <a:t>SPI MP3 MODULE-</a:t>
            </a:r>
            <a:r>
              <a:rPr lang="en-US" dirty="0">
                <a:hlinkClick r:id="rId3"/>
              </a:rPr>
              <a:t>https://www.u-buy.dk/en/search/index/view/product/B01JCI23JG/s/aideepen-yx5300-uart-control-serial-mp3-music-player-module-for-arduino-avr-arm-pic/store/store</a:t>
            </a:r>
            <a:endParaRPr lang="en-US" dirty="0"/>
          </a:p>
          <a:p>
            <a:r>
              <a:rPr lang="en-US" cap="all" dirty="0"/>
              <a:t>Audio amplifier- </a:t>
            </a:r>
            <a:br>
              <a:rPr lang="en-US" cap="all" dirty="0"/>
            </a:br>
            <a:r>
              <a:rPr lang="en-US" dirty="0">
                <a:hlinkClick r:id="rId4"/>
              </a:rPr>
              <a:t>https://arduinoshoppen.dk/produkt/pam8403-volume-adjustment-2-channel-digital-audio-amplifier-module/</a:t>
            </a:r>
            <a:endParaRPr lang="en-US" cap="all" dirty="0"/>
          </a:p>
          <a:p>
            <a:r>
              <a:rPr lang="en-US" dirty="0"/>
              <a:t>3W speaker- </a:t>
            </a:r>
            <a:r>
              <a:rPr lang="en-US" dirty="0">
                <a:hlinkClick r:id="rId5"/>
              </a:rPr>
              <a:t>https://jentronic.dk/audio/73-hojttaler-4-3w.html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EBA41-276B-4707-B409-CD62E61B3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655" y="1745355"/>
            <a:ext cx="2015461" cy="1814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868CFA-1C69-4325-94FC-121A89590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2482" y="1813908"/>
            <a:ext cx="1909834" cy="1677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4FCC1-4DCB-4EAD-B0F0-562C68474E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3249" y="3804639"/>
            <a:ext cx="2110451" cy="2254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88F54D-093C-460C-ADCB-0D8C2523EB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0553" y="4071335"/>
            <a:ext cx="2329552" cy="19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51E8-E184-44FE-8087-D2EAD893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39CA-C8BC-4D4E-B3E4-4185F223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273"/>
            <a:ext cx="5891074" cy="4019689"/>
          </a:xfrm>
        </p:spPr>
        <p:txBody>
          <a:bodyPr/>
          <a:lstStyle/>
          <a:p>
            <a:r>
              <a:rPr lang="en-US" dirty="0"/>
              <a:t>Initially on breadboard</a:t>
            </a:r>
          </a:p>
          <a:p>
            <a:r>
              <a:rPr lang="en-US" dirty="0"/>
              <a:t>Tester waves arm in front of IR detector</a:t>
            </a:r>
          </a:p>
          <a:p>
            <a:r>
              <a:rPr lang="en-US" dirty="0"/>
              <a:t>Speaker should play the latest bus status with respect to </a:t>
            </a:r>
            <a:r>
              <a:rPr lang="en-US" dirty="0" err="1"/>
              <a:t>Birk</a:t>
            </a:r>
            <a:r>
              <a:rPr lang="en-US" dirty="0"/>
              <a:t> </a:t>
            </a:r>
            <a:r>
              <a:rPr lang="en-US" dirty="0" err="1"/>
              <a:t>Centerpark</a:t>
            </a:r>
            <a:r>
              <a:rPr lang="en-US" dirty="0"/>
              <a:t> bus stop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2487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CF9D-5E94-4CBB-A21F-D888497E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93CF-23FA-4D78-A398-452B6578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https://github.com/lxmii/IOT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3903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BF83C1E044504F805F3A2BA83C29B3" ma:contentTypeVersion="11" ma:contentTypeDescription="Opret et nyt dokument." ma:contentTypeScope="" ma:versionID="da14626b8a1be6dd736ab3a6640f4540">
  <xsd:schema xmlns:xsd="http://www.w3.org/2001/XMLSchema" xmlns:xs="http://www.w3.org/2001/XMLSchema" xmlns:p="http://schemas.microsoft.com/office/2006/metadata/properties" xmlns:ns3="4994b77d-9ce0-45d0-ba7f-5bdcd15c563b" xmlns:ns4="a3d51a65-5529-4367-9dff-bfdf01be1962" targetNamespace="http://schemas.microsoft.com/office/2006/metadata/properties" ma:root="true" ma:fieldsID="b589fd69cf0f649a83585215c4d54815" ns3:_="" ns4:_="">
    <xsd:import namespace="4994b77d-9ce0-45d0-ba7f-5bdcd15c563b"/>
    <xsd:import namespace="a3d51a65-5529-4367-9dff-bfdf01be19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4b77d-9ce0-45d0-ba7f-5bdcd15c56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d51a65-5529-4367-9dff-bfdf01be196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1A8AE5-3F1C-4324-BC40-34DED24DEB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94b77d-9ce0-45d0-ba7f-5bdcd15c563b"/>
    <ds:schemaRef ds:uri="a3d51a65-5529-4367-9dff-bfdf01be19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20C493-AF0B-4CDA-AF1F-0AC6E4BCCC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AB333F-63E1-40AA-877A-D2F2149F50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192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Bus Stop Assistant</vt:lpstr>
      <vt:lpstr>Introduction</vt:lpstr>
      <vt:lpstr>Introduction</vt:lpstr>
      <vt:lpstr>Requirements</vt:lpstr>
      <vt:lpstr>Technical Challenges</vt:lpstr>
      <vt:lpstr>Sensors/Actuators/Web data sources</vt:lpstr>
      <vt:lpstr>Test</vt:lpstr>
      <vt:lpstr>Github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Poornima Lakshmi Subramoni</dc:creator>
  <cp:lastModifiedBy> </cp:lastModifiedBy>
  <cp:revision>1</cp:revision>
  <dcterms:created xsi:type="dcterms:W3CDTF">2019-10-24T09:30:23Z</dcterms:created>
  <dcterms:modified xsi:type="dcterms:W3CDTF">2019-10-30T10:00:12Z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0x01010017BF83C1E044504F805F3A2BA83C29B3</vt:lpwstr>
  </property>
</Properties>
</file>