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AA0B-62A6-436C-A1F4-1DB94A152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D7CD5-56B1-47AD-A9BE-5CE1DD8ED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A5E4-B9B9-4A86-8514-914C65DF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24/10/2019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99C0-A36E-4CBA-887F-80CD5B8F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43B59-AA2E-48A4-865B-36F70851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996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E8B1-5360-45B5-8C8F-F92FD7B6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E819E-91FB-4857-A3CB-043491A4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9FC7-78B1-4555-8A9F-BB583B3E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24/10/2019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EC62-9F57-4A95-BED3-5CE034AE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78FD-9430-4267-803C-0101409B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6771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A3AFD-9A64-4DFE-9C98-FC8C7A8EB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21139-FD32-4367-B32F-F108B3C20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E79A3-E65E-4566-ABCA-DF2D0F7C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24/10/2019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DE781-55F1-4FBC-A74E-E565F3BB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E000-D3CA-4F14-BEF0-531788FB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04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6FD6-2A93-4086-ACB3-5237EEA0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9F2E-A8E2-42C4-B111-B7CAB524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428C-E3EE-4366-A0C6-CA695ED5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24/10/2019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5E8B-EF4C-4301-B37F-1FE640E3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646B8-F6A7-42D8-A0D6-E6B676C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7714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BEB2-A1F9-4026-BAAA-FC630735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E5AF1-4B90-4CA5-A582-BDBAA27A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0C28-A4D0-47DC-9AC8-1EA5211F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24/10/2019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DB93-F233-46F7-9A47-A72F2EB4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0339B-6B65-444D-91F4-BBAD3E8D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024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68F6-C073-4F40-82FA-6AD6378F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6363-2CC0-489D-8741-FAEB0553E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9C031-1333-4858-BBF2-D9CCF07C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37380-F043-44EA-BD50-833B0E58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24/10/2019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982E4-9E89-4B71-A472-505918DB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673C0-2350-40EC-A868-5668D21A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3831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AE79-D2BA-4343-B023-F8936BF7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C887E-1195-4D4A-921D-A673114E5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A953-FF53-4A21-AE13-3F27D72C8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EA388-74CE-4DEF-A8CE-7BCFD8E4C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D8280-A524-4660-B4AA-16006E89B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8010D-4C2E-424E-B8AE-5751968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24/10/2019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2088D-5B3D-44AB-8CA6-02939D04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93B7B-5100-4A71-8BD8-EE3B6A64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1053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2705-3749-4940-B3D3-9F13CD8D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0AB42-1CDF-437E-BABE-123AFEB0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24/10/2019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9C531-1CA7-4AE1-99CD-5A9EB954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DD5D5-30C0-4540-83D4-F96FBB73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9333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4B5AC-75DB-4445-AFD4-FED40E21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24/10/2019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10188-47CA-4B59-9831-5BAC5922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D224-C24C-402C-95D1-2BF27755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701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18D1-2C6E-4AEB-965D-48C53C39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614D-250E-49E9-AF06-9345D8D58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E6870-F193-41B1-9A6D-CA355709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F53DF-D687-428E-B6C8-7EE92728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24/10/2019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1B8D6-F4B6-4B69-A49B-1843D3AF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6A3EB-D4C2-4E58-BA31-D6D8AB8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778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382B-474A-481F-84EE-90D83ECB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6E1E7-106E-4256-B8D4-1DAC440E8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F730F-7E05-446F-83A1-BD62C40EB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D54A6-63C5-4DF2-B33A-4BBE2753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A3F-D910-4598-9801-B119DD59A33E}" type="datetimeFigureOut">
              <a:rPr lang="en-DK" smtClean="0"/>
              <a:t>24/10/2019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88FFC-355B-4613-8269-AA0FA148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B1413-4B23-44CC-B482-A079BC50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8785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31029-1F10-4227-A3A5-CBD5C4F5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85EF-06CA-4F4C-A601-82C2643E7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725CF-74D7-4F73-ABB1-06F50972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2A3F-D910-4598-9801-B119DD59A33E}" type="datetimeFigureOut">
              <a:rPr lang="en-DK" smtClean="0"/>
              <a:t>24/10/2019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471E-8173-4028-B9DD-B5A87B34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33C29-AD08-491A-90C2-AC2A45EFD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5550-D8F5-4A6C-8648-6717A3AECFF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229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A4B7-C8DD-4F38-8088-80B00E044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E48EE-1FBC-44FB-A50A-61C9220FB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2879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BF83C1E044504F805F3A2BA83C29B3" ma:contentTypeVersion="11" ma:contentTypeDescription="Opret et nyt dokument." ma:contentTypeScope="" ma:versionID="da14626b8a1be6dd736ab3a6640f4540">
  <xsd:schema xmlns:xsd="http://www.w3.org/2001/XMLSchema" xmlns:xs="http://www.w3.org/2001/XMLSchema" xmlns:p="http://schemas.microsoft.com/office/2006/metadata/properties" xmlns:ns3="4994b77d-9ce0-45d0-ba7f-5bdcd15c563b" xmlns:ns4="a3d51a65-5529-4367-9dff-bfdf01be1962" targetNamespace="http://schemas.microsoft.com/office/2006/metadata/properties" ma:root="true" ma:fieldsID="b589fd69cf0f649a83585215c4d54815" ns3:_="" ns4:_="">
    <xsd:import namespace="4994b77d-9ce0-45d0-ba7f-5bdcd15c563b"/>
    <xsd:import namespace="a3d51a65-5529-4367-9dff-bfdf01be19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4b77d-9ce0-45d0-ba7f-5bdcd15c56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d51a65-5529-4367-9dff-bfdf01be196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1A8AE5-3F1C-4324-BC40-34DED24DEB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94b77d-9ce0-45d0-ba7f-5bdcd15c563b"/>
    <ds:schemaRef ds:uri="a3d51a65-5529-4367-9dff-bfdf01be19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AB333F-63E1-40AA-877A-D2F2149F50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20C493-AF0B-4CDA-AF1F-0AC6E4BCCCEC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a3d51a65-5529-4367-9dff-bfdf01be1962"/>
    <ds:schemaRef ds:uri="http://schemas.microsoft.com/office/infopath/2007/PartnerControls"/>
    <ds:schemaRef ds:uri="4994b77d-9ce0-45d0-ba7f-5bdcd15c563b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Poornima Lakshmi Subramoni</dc:creator>
  <cp:lastModifiedBy>Poornima Lakshmi Subramoni</cp:lastModifiedBy>
  <cp:revision>1</cp:revision>
  <dcterms:created xsi:type="dcterms:W3CDTF">2019-10-24T09:30:23Z</dcterms:created>
  <dcterms:modified xsi:type="dcterms:W3CDTF">2019-10-24T09:32:32Z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0x01010017BF83C1E044504F805F3A2BA83C29B3</vt:lpwstr>
  </property>
</Properties>
</file>