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440" r:id="rId3"/>
    <p:sldId id="441" r:id="rId4"/>
    <p:sldId id="446" r:id="rId5"/>
    <p:sldId id="447" r:id="rId6"/>
    <p:sldId id="448" r:id="rId7"/>
    <p:sldId id="451" r:id="rId8"/>
    <p:sldId id="452" r:id="rId9"/>
    <p:sldId id="449" r:id="rId10"/>
    <p:sldId id="450" r:id="rId11"/>
    <p:sldId id="328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22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5283" autoAdjust="0"/>
  </p:normalViewPr>
  <p:slideViewPr>
    <p:cSldViewPr snapToGrid="0" showGuides="1">
      <p:cViewPr varScale="1">
        <p:scale>
          <a:sx n="114" d="100"/>
          <a:sy n="114" d="100"/>
        </p:scale>
        <p:origin x="712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F4940-F995-4833-9F27-C67385BAD60D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C296E-2C0A-4FFE-AF18-6ACF9EA98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88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874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93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45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36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840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97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32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C296E-2C0A-4FFE-AF18-6ACF9EA988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50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4178298" y="6329918"/>
            <a:ext cx="383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 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允公允能 日新月异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296862"/>
            <a:ext cx="5257798" cy="866775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73100" y="365125"/>
            <a:ext cx="0" cy="587375"/>
          </a:xfrm>
          <a:prstGeom prst="line">
            <a:avLst/>
          </a:prstGeom>
          <a:ln w="57150">
            <a:solidFill>
              <a:srgbClr val="7E0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41" y="259609"/>
            <a:ext cx="2403659" cy="6928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0915-895C-4C44-A1DD-A55731EAB444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85088-3920-4DE5-A6A8-9E9F9926DE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6535" y="2351782"/>
            <a:ext cx="9278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DEPN: Detecting and Editing Privacy Neurons in Pretrained Language Models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arxiv23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98850" y="5421373"/>
            <a:ext cx="6194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刘修铭   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2112492  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信息安全专业</a:t>
            </a:r>
          </a:p>
          <a:p>
            <a:pPr algn="ctr"/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周钰宸   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2111408  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信息安全专业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齐明杰   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2113997  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信息安全专业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纪潇洋   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2110611 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密码科学与技术专业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1025" y="704402"/>
            <a:ext cx="1469951" cy="14699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86F369D-E521-CC44-A6E5-4898947B497D}"/>
              </a:ext>
            </a:extLst>
          </p:cNvPr>
          <p:cNvSpPr txBox="1"/>
          <p:nvPr/>
        </p:nvSpPr>
        <p:spPr>
          <a:xfrm>
            <a:off x="2694587" y="3948012"/>
            <a:ext cx="680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Xinwei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Wu,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Junzhuo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Li,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Minghui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Xu,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Weilong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Dong,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Shuangzhi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Wu, Chao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Bian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Deyi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Xiong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DEPN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Explore model editing into privacy protection of pretrained language models, propose DEPN to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eliminate model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memorizatio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Propose the privacy neuron detector to localize privacy neurons based on gradient attribution, and the privacy neuron editor to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dememorize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privacy information.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Experiments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5986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72586" y="2875002"/>
            <a:ext cx="78468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Authors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Tianjin University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Xinwei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Wu,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Junzhuo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Li,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Minghui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Xu,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Weilong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Dong,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Deyi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Xiong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Focus on the NLP, Privacy Attack and Protection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87DBFE-A001-7544-8CE6-92DE537D6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91" y="2700084"/>
            <a:ext cx="5646741" cy="36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0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Pretrained Language Models (LLMs)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GPT-3, BERT, etc.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Vast data training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Rich knowledge capture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and Security Concerns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Memorization of training data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Sensitive information leakage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Risks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Extracting personal info from outputs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Inducing generation of personal info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Training data memorization</a:t>
            </a:r>
          </a:p>
        </p:txBody>
      </p:sp>
    </p:spTree>
    <p:extLst>
      <p:ext uri="{BB962C8B-B14F-4D97-AF65-F5344CB8AC3E}">
        <p14:creationId xmlns:p14="http://schemas.microsoft.com/office/powerpoint/2010/main" val="376623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Existing Methods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Data processing stage: remove sensitive info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Training stage: differential privacy, adversarial training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Post-processing stage: parameter retraining, keyword filtering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Limitations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High computational cost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Ineffectiveness post-training</a:t>
            </a:r>
          </a:p>
        </p:txBody>
      </p:sp>
    </p:spTree>
    <p:extLst>
      <p:ext uri="{BB962C8B-B14F-4D97-AF65-F5344CB8AC3E}">
        <p14:creationId xmlns:p14="http://schemas.microsoft.com/office/powerpoint/2010/main" val="28392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DEPN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Explore model editing into privacy protection of pretrained language models, propose DEPN to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eliminate model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memorizatio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Propose the privacy neuron detector to localize privacy neurons based on gradient attribution, and the privacy neuron editor to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dememorize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privacy information.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Experiments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04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Preliminary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Definition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great concern in the era of pretrained language models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closely related to its context and discourse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 narrow definition of privacy</a:t>
            </a:r>
          </a:p>
        </p:txBody>
      </p:sp>
    </p:spTree>
    <p:extLst>
      <p:ext uri="{BB962C8B-B14F-4D97-AF65-F5344CB8AC3E}">
        <p14:creationId xmlns:p14="http://schemas.microsoft.com/office/powerpoint/2010/main" val="255459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Preliminary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11208310" cy="5255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Model Editing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 key-value memory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Key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 text pattern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Value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 distribution over the vocabulary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edit factual knowledge encoded by locating neurons related to the entities of factual knowledge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change the parameters of neurons,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observe the changes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greater influence, more closely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Limitations: only observe the probability change of one token at a time</a:t>
            </a:r>
          </a:p>
        </p:txBody>
      </p:sp>
    </p:spTree>
    <p:extLst>
      <p:ext uri="{BB962C8B-B14F-4D97-AF65-F5344CB8AC3E}">
        <p14:creationId xmlns:p14="http://schemas.microsoft.com/office/powerpoint/2010/main" val="25357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5139884" cy="46656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DEPN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Privacy Neurons Detector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: Locate neurons associated with private information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Privacy Neuron Aggregator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: Process privacy information in batches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Privacy Editor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: Set the activation values of these neurons to zero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090EA8-8C49-D043-8601-A4F87457E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075" y="1468340"/>
            <a:ext cx="6652925" cy="435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2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9191" y="971400"/>
            <a:ext cx="5139884" cy="6422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80225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Privacy Prediction Task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47C15C-7787-DD44-994C-F08FF94ED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23" y="1838175"/>
            <a:ext cx="3033535" cy="943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6EF8D94-13FC-8748-84BD-526261EC8595}"/>
              </a:ext>
            </a:extLst>
          </p:cNvPr>
          <p:cNvSpPr txBox="1"/>
          <p:nvPr/>
        </p:nvSpPr>
        <p:spPr>
          <a:xfrm>
            <a:off x="6238538" y="1096197"/>
            <a:ext cx="4389120" cy="189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"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An■Ka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■ is a senior writer at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ESPN.com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", a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private sentence containing a person's name "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An■Ka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■". </a:t>
            </a:r>
            <a:endParaRPr kumimoji="1"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5C307B-32A1-AC4A-8E89-950399493482}"/>
              </a:ext>
            </a:extLst>
          </p:cNvPr>
          <p:cNvSpPr txBox="1"/>
          <p:nvPr/>
        </p:nvSpPr>
        <p:spPr>
          <a:xfrm>
            <a:off x="6238538" y="3580924"/>
            <a:ext cx="4819614" cy="142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"_ _ is a senior writer at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ESPN.com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", reduce the probability of privacy leakage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9D7534-EAAE-9C46-9B4F-1A09D3AF473D}"/>
              </a:ext>
            </a:extLst>
          </p:cNvPr>
          <p:cNvSpPr txBox="1"/>
          <p:nvPr/>
        </p:nvSpPr>
        <p:spPr>
          <a:xfrm>
            <a:off x="742278" y="3811755"/>
            <a:ext cx="3905026" cy="96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minimizing the probability of predicting "An■" and "Ka■" 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6BB2A320-334B-7A43-8B8A-DD2713DE1400}"/>
              </a:ext>
            </a:extLst>
          </p:cNvPr>
          <p:cNvSpPr/>
          <p:nvPr/>
        </p:nvSpPr>
        <p:spPr>
          <a:xfrm>
            <a:off x="8433098" y="2872292"/>
            <a:ext cx="571053" cy="645459"/>
          </a:xfrm>
          <a:prstGeom prst="downArrow">
            <a:avLst/>
          </a:prstGeom>
          <a:solidFill>
            <a:srgbClr val="802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6382BE84-BD58-D146-A178-5A856BB4D78C}"/>
              </a:ext>
            </a:extLst>
          </p:cNvPr>
          <p:cNvSpPr/>
          <p:nvPr/>
        </p:nvSpPr>
        <p:spPr>
          <a:xfrm rot="5400000">
            <a:off x="5056094" y="3936628"/>
            <a:ext cx="613185" cy="711414"/>
          </a:xfrm>
          <a:prstGeom prst="downArrow">
            <a:avLst/>
          </a:prstGeom>
          <a:solidFill>
            <a:srgbClr val="802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4058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Y2YWE2NWZlMGNjNzg1YmY0NmI2YTkxODY3NDZjZD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446</Words>
  <Application>Microsoft Macintosh PowerPoint</Application>
  <PresentationFormat>宽屏</PresentationFormat>
  <Paragraphs>76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方正姚体</vt:lpstr>
      <vt:lpstr>华文中宋</vt:lpstr>
      <vt:lpstr>Arial</vt:lpstr>
      <vt:lpstr>Times New Roman</vt:lpstr>
      <vt:lpstr>Office 主题​​</vt:lpstr>
      <vt:lpstr>PowerPoint 演示文稿</vt:lpstr>
      <vt:lpstr>Authors</vt:lpstr>
      <vt:lpstr>Background</vt:lpstr>
      <vt:lpstr>Background</vt:lpstr>
      <vt:lpstr>Contributions</vt:lpstr>
      <vt:lpstr>Preliminary</vt:lpstr>
      <vt:lpstr>Preliminary</vt:lpstr>
      <vt:lpstr>Methodology</vt:lpstr>
      <vt:lpstr>Methodology</vt:lpstr>
      <vt:lpstr>Contributions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XiuMing Liu</dc:creator>
  <cp:lastModifiedBy>XiuMing Liu</cp:lastModifiedBy>
  <cp:revision>126</cp:revision>
  <dcterms:created xsi:type="dcterms:W3CDTF">2023-09-13T13:03:00Z</dcterms:created>
  <dcterms:modified xsi:type="dcterms:W3CDTF">2024-05-21T01:42:31Z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D1500B0E0C784D2482AD4FB05C4B51A8_13</vt:lpwstr>
  </property>
  <property fmtid="{D5CDD505-2E9C-101B-9397-08002B2CF9AE}" pid="3" name="KSOProductBuildVer">
    <vt:lpwstr>2052-12.1.0.16729</vt:lpwstr>
  </property>
</Properties>
</file>