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9" r:id="rId3"/>
    <p:sldId id="290" r:id="rId4"/>
    <p:sldId id="349" r:id="rId5"/>
    <p:sldId id="347" r:id="rId6"/>
    <p:sldId id="348" r:id="rId7"/>
    <p:sldId id="346" r:id="rId8"/>
    <p:sldId id="321" r:id="rId9"/>
    <p:sldId id="331" r:id="rId10"/>
    <p:sldId id="330" r:id="rId11"/>
    <p:sldId id="329"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2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21" autoAdjust="0"/>
  </p:normalViewPr>
  <p:slideViewPr>
    <p:cSldViewPr snapToGrid="0" showGuides="1">
      <p:cViewPr varScale="1">
        <p:scale>
          <a:sx n="71" d="100"/>
          <a:sy n="71" d="100"/>
        </p:scale>
        <p:origin x="154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F4940-F995-4833-9F27-C67385BAD60D}" type="datetimeFigureOut">
              <a:rPr lang="zh-CN" altLang="en-US" smtClean="0"/>
              <a:t>2024/3/8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C296E-2C0A-4FFE-AF18-6ACF9EA98876}" type="slidenum">
              <a:rPr lang="zh-CN" altLang="en-US" smtClean="0"/>
              <a:t>‹#›</a:t>
            </a:fld>
            <a:endParaRPr lang="zh-CN" altLang="en-US"/>
          </a:p>
        </p:txBody>
      </p:sp>
    </p:spTree>
    <p:extLst>
      <p:ext uri="{BB962C8B-B14F-4D97-AF65-F5344CB8AC3E}">
        <p14:creationId xmlns:p14="http://schemas.microsoft.com/office/powerpoint/2010/main" val="253922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a:t>
            </a:fld>
            <a:endParaRPr lang="zh-CN" altLang="en-US"/>
          </a:p>
        </p:txBody>
      </p:sp>
    </p:spTree>
    <p:extLst>
      <p:ext uri="{BB962C8B-B14F-4D97-AF65-F5344CB8AC3E}">
        <p14:creationId xmlns:p14="http://schemas.microsoft.com/office/powerpoint/2010/main" val="3742547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FAEA3-9D70-FD73-B42F-2EC366859D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F6D2E1C-3741-0B8B-D74A-3527A652AD6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23B7C1-8281-DA0C-6A30-268DDA313FB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0856511-345E-7A2F-271C-801613BE4B0A}"/>
              </a:ext>
            </a:extLst>
          </p:cNvPr>
          <p:cNvSpPr>
            <a:spLocks noGrp="1"/>
          </p:cNvSpPr>
          <p:nvPr>
            <p:ph type="sldNum" sz="quarter" idx="5"/>
          </p:nvPr>
        </p:nvSpPr>
        <p:spPr/>
        <p:txBody>
          <a:bodyPr/>
          <a:lstStyle/>
          <a:p>
            <a:fld id="{6EDC296E-2C0A-4FFE-AF18-6ACF9EA98876}" type="slidenum">
              <a:rPr lang="zh-CN" altLang="en-US" smtClean="0"/>
              <a:t>10</a:t>
            </a:fld>
            <a:endParaRPr lang="zh-CN" altLang="en-US"/>
          </a:p>
        </p:txBody>
      </p:sp>
    </p:spTree>
    <p:extLst>
      <p:ext uri="{BB962C8B-B14F-4D97-AF65-F5344CB8AC3E}">
        <p14:creationId xmlns:p14="http://schemas.microsoft.com/office/powerpoint/2010/main" val="2439952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01A5C-7EC7-D3D8-6D91-5A3F281EE6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DC87EED-1D91-A46B-0007-9EFC3C54D62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4FAADAD-F0B1-200A-9545-8085B8DD245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F43CFD1-E421-84FB-97BD-CFDE606BFAC0}"/>
              </a:ext>
            </a:extLst>
          </p:cNvPr>
          <p:cNvSpPr>
            <a:spLocks noGrp="1"/>
          </p:cNvSpPr>
          <p:nvPr>
            <p:ph type="sldNum" sz="quarter" idx="5"/>
          </p:nvPr>
        </p:nvSpPr>
        <p:spPr/>
        <p:txBody>
          <a:bodyPr/>
          <a:lstStyle/>
          <a:p>
            <a:fld id="{6EDC296E-2C0A-4FFE-AF18-6ACF9EA98876}" type="slidenum">
              <a:rPr lang="zh-CN" altLang="en-US" smtClean="0"/>
              <a:t>11</a:t>
            </a:fld>
            <a:endParaRPr lang="zh-CN" altLang="en-US"/>
          </a:p>
        </p:txBody>
      </p:sp>
    </p:spTree>
    <p:extLst>
      <p:ext uri="{BB962C8B-B14F-4D97-AF65-F5344CB8AC3E}">
        <p14:creationId xmlns:p14="http://schemas.microsoft.com/office/powerpoint/2010/main" val="322243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DB51E-72BF-621C-9E82-CDC37FD753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61798A1-AE61-E36B-AC93-D135F04680A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158F90-67EB-D106-B467-414349420E7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C9C13F9-6BE5-ADF4-E809-20DE8293171B}"/>
              </a:ext>
            </a:extLst>
          </p:cNvPr>
          <p:cNvSpPr>
            <a:spLocks noGrp="1"/>
          </p:cNvSpPr>
          <p:nvPr>
            <p:ph type="sldNum" sz="quarter" idx="5"/>
          </p:nvPr>
        </p:nvSpPr>
        <p:spPr/>
        <p:txBody>
          <a:bodyPr/>
          <a:lstStyle/>
          <a:p>
            <a:fld id="{6EDC296E-2C0A-4FFE-AF18-6ACF9EA98876}" type="slidenum">
              <a:rPr lang="zh-CN" altLang="en-US" smtClean="0"/>
              <a:t>12</a:t>
            </a:fld>
            <a:endParaRPr lang="zh-CN" altLang="en-US"/>
          </a:p>
        </p:txBody>
      </p:sp>
    </p:spTree>
    <p:extLst>
      <p:ext uri="{BB962C8B-B14F-4D97-AF65-F5344CB8AC3E}">
        <p14:creationId xmlns:p14="http://schemas.microsoft.com/office/powerpoint/2010/main" val="301823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BE12B-E198-B431-660D-74A3A733E5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F90104B-1AAD-560D-509D-EF91183E37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5FA16C-92FA-6F6B-DEDC-3326F430F6D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BD7A140-52F8-236C-6BA6-CE12F7A79D7A}"/>
              </a:ext>
            </a:extLst>
          </p:cNvPr>
          <p:cNvSpPr>
            <a:spLocks noGrp="1"/>
          </p:cNvSpPr>
          <p:nvPr>
            <p:ph type="sldNum" sz="quarter" idx="5"/>
          </p:nvPr>
        </p:nvSpPr>
        <p:spPr/>
        <p:txBody>
          <a:bodyPr/>
          <a:lstStyle/>
          <a:p>
            <a:fld id="{6EDC296E-2C0A-4FFE-AF18-6ACF9EA98876}" type="slidenum">
              <a:rPr lang="zh-CN" altLang="en-US" smtClean="0"/>
              <a:t>13</a:t>
            </a:fld>
            <a:endParaRPr lang="zh-CN" altLang="en-US"/>
          </a:p>
        </p:txBody>
      </p:sp>
    </p:spTree>
    <p:extLst>
      <p:ext uri="{BB962C8B-B14F-4D97-AF65-F5344CB8AC3E}">
        <p14:creationId xmlns:p14="http://schemas.microsoft.com/office/powerpoint/2010/main" val="1528288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64A9E-237E-0A6E-503C-DDAFCB1027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8D8115-108C-A9B4-8117-D593AA34CAB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F73EA4-77FC-682D-BA65-019090B3450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EB2C669-3518-A7C4-0424-4F711BC5A407}"/>
              </a:ext>
            </a:extLst>
          </p:cNvPr>
          <p:cNvSpPr>
            <a:spLocks noGrp="1"/>
          </p:cNvSpPr>
          <p:nvPr>
            <p:ph type="sldNum" sz="quarter" idx="5"/>
          </p:nvPr>
        </p:nvSpPr>
        <p:spPr/>
        <p:txBody>
          <a:bodyPr/>
          <a:lstStyle/>
          <a:p>
            <a:fld id="{6EDC296E-2C0A-4FFE-AF18-6ACF9EA98876}" type="slidenum">
              <a:rPr lang="zh-CN" altLang="en-US" smtClean="0"/>
              <a:t>14</a:t>
            </a:fld>
            <a:endParaRPr lang="zh-CN" altLang="en-US"/>
          </a:p>
        </p:txBody>
      </p:sp>
    </p:spTree>
    <p:extLst>
      <p:ext uri="{BB962C8B-B14F-4D97-AF65-F5344CB8AC3E}">
        <p14:creationId xmlns:p14="http://schemas.microsoft.com/office/powerpoint/2010/main" val="102534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40A69-9436-5731-0EF7-8A70ED9ACB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DADE8D8-0159-18E6-CB7F-E7EA6A2A96C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87558C-17C6-8ABB-52CE-EDEE44C7B6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7A78A8D-7A94-B731-7002-71CE82C97951}"/>
              </a:ext>
            </a:extLst>
          </p:cNvPr>
          <p:cNvSpPr>
            <a:spLocks noGrp="1"/>
          </p:cNvSpPr>
          <p:nvPr>
            <p:ph type="sldNum" sz="quarter" idx="5"/>
          </p:nvPr>
        </p:nvSpPr>
        <p:spPr/>
        <p:txBody>
          <a:bodyPr/>
          <a:lstStyle/>
          <a:p>
            <a:fld id="{6EDC296E-2C0A-4FFE-AF18-6ACF9EA98876}" type="slidenum">
              <a:rPr lang="zh-CN" altLang="en-US" smtClean="0"/>
              <a:t>15</a:t>
            </a:fld>
            <a:endParaRPr lang="zh-CN" altLang="en-US"/>
          </a:p>
        </p:txBody>
      </p:sp>
    </p:spTree>
    <p:extLst>
      <p:ext uri="{BB962C8B-B14F-4D97-AF65-F5344CB8AC3E}">
        <p14:creationId xmlns:p14="http://schemas.microsoft.com/office/powerpoint/2010/main" val="973499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8C058-8D2A-02D2-7417-EA5CDE0064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86640DD-64D5-1969-55C4-4A97000CF2B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338009-F482-751E-9F1A-1FB625A4006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FF17338-2714-E212-C79E-E5B2F7A3A994}"/>
              </a:ext>
            </a:extLst>
          </p:cNvPr>
          <p:cNvSpPr>
            <a:spLocks noGrp="1"/>
          </p:cNvSpPr>
          <p:nvPr>
            <p:ph type="sldNum" sz="quarter" idx="5"/>
          </p:nvPr>
        </p:nvSpPr>
        <p:spPr/>
        <p:txBody>
          <a:bodyPr/>
          <a:lstStyle/>
          <a:p>
            <a:fld id="{6EDC296E-2C0A-4FFE-AF18-6ACF9EA98876}" type="slidenum">
              <a:rPr lang="zh-CN" altLang="en-US" smtClean="0"/>
              <a:t>16</a:t>
            </a:fld>
            <a:endParaRPr lang="zh-CN" altLang="en-US"/>
          </a:p>
        </p:txBody>
      </p:sp>
    </p:spTree>
    <p:extLst>
      <p:ext uri="{BB962C8B-B14F-4D97-AF65-F5344CB8AC3E}">
        <p14:creationId xmlns:p14="http://schemas.microsoft.com/office/powerpoint/2010/main" val="2653557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A2529-284F-90CE-DE03-9419FA857E7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9FC9D0E-D977-91F6-2668-E868943EF5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7E42543-965B-CC9B-A68E-460EC68D2A7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813788C-D0E6-60B6-5298-4D02375E468D}"/>
              </a:ext>
            </a:extLst>
          </p:cNvPr>
          <p:cNvSpPr>
            <a:spLocks noGrp="1"/>
          </p:cNvSpPr>
          <p:nvPr>
            <p:ph type="sldNum" sz="quarter" idx="5"/>
          </p:nvPr>
        </p:nvSpPr>
        <p:spPr/>
        <p:txBody>
          <a:bodyPr/>
          <a:lstStyle/>
          <a:p>
            <a:fld id="{6EDC296E-2C0A-4FFE-AF18-6ACF9EA98876}" type="slidenum">
              <a:rPr lang="zh-CN" altLang="en-US" smtClean="0"/>
              <a:t>17</a:t>
            </a:fld>
            <a:endParaRPr lang="zh-CN" altLang="en-US"/>
          </a:p>
        </p:txBody>
      </p:sp>
    </p:spTree>
    <p:extLst>
      <p:ext uri="{BB962C8B-B14F-4D97-AF65-F5344CB8AC3E}">
        <p14:creationId xmlns:p14="http://schemas.microsoft.com/office/powerpoint/2010/main" val="3334824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40B76-DBCE-06FF-6F0B-D79AD2AB7C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22002A-8038-26FC-2852-80CD5BA7C53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6B16E1E-6B26-44E0-DEF4-C1B14B2E9DC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6F9FCC3-39B9-5917-B10C-AF7CF599D7D4}"/>
              </a:ext>
            </a:extLst>
          </p:cNvPr>
          <p:cNvSpPr>
            <a:spLocks noGrp="1"/>
          </p:cNvSpPr>
          <p:nvPr>
            <p:ph type="sldNum" sz="quarter" idx="5"/>
          </p:nvPr>
        </p:nvSpPr>
        <p:spPr/>
        <p:txBody>
          <a:bodyPr/>
          <a:lstStyle/>
          <a:p>
            <a:fld id="{6EDC296E-2C0A-4FFE-AF18-6ACF9EA98876}" type="slidenum">
              <a:rPr lang="zh-CN" altLang="en-US" smtClean="0"/>
              <a:t>18</a:t>
            </a:fld>
            <a:endParaRPr lang="zh-CN" altLang="en-US"/>
          </a:p>
        </p:txBody>
      </p:sp>
    </p:spTree>
    <p:extLst>
      <p:ext uri="{BB962C8B-B14F-4D97-AF65-F5344CB8AC3E}">
        <p14:creationId xmlns:p14="http://schemas.microsoft.com/office/powerpoint/2010/main" val="631373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7BBA7-747A-C00E-3027-D479DFB5C0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11A8F91-FC12-BC53-EA92-B9238D48613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4BC9B4-4460-2289-9FCD-6CD3B042AA4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F41263C-10E7-5148-F09E-8342F3BEE7BA}"/>
              </a:ext>
            </a:extLst>
          </p:cNvPr>
          <p:cNvSpPr>
            <a:spLocks noGrp="1"/>
          </p:cNvSpPr>
          <p:nvPr>
            <p:ph type="sldNum" sz="quarter" idx="5"/>
          </p:nvPr>
        </p:nvSpPr>
        <p:spPr/>
        <p:txBody>
          <a:bodyPr/>
          <a:lstStyle/>
          <a:p>
            <a:fld id="{6EDC296E-2C0A-4FFE-AF18-6ACF9EA98876}" type="slidenum">
              <a:rPr lang="zh-CN" altLang="en-US" smtClean="0"/>
              <a:t>19</a:t>
            </a:fld>
            <a:endParaRPr lang="zh-CN" altLang="en-US"/>
          </a:p>
        </p:txBody>
      </p:sp>
    </p:spTree>
    <p:extLst>
      <p:ext uri="{BB962C8B-B14F-4D97-AF65-F5344CB8AC3E}">
        <p14:creationId xmlns:p14="http://schemas.microsoft.com/office/powerpoint/2010/main" val="298652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a:t>
            </a:fld>
            <a:endParaRPr lang="zh-CN" altLang="en-US"/>
          </a:p>
        </p:txBody>
      </p:sp>
    </p:spTree>
    <p:extLst>
      <p:ext uri="{BB962C8B-B14F-4D97-AF65-F5344CB8AC3E}">
        <p14:creationId xmlns:p14="http://schemas.microsoft.com/office/powerpoint/2010/main" val="902513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D0AB2-9622-563D-6F23-A981A25847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98F9B5-B306-5E19-A2B4-DEBB8F3B68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01046F-9201-1B9C-9617-2B16863F051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A5A0A72-AB27-C114-878F-DDEAB96B0DD5}"/>
              </a:ext>
            </a:extLst>
          </p:cNvPr>
          <p:cNvSpPr>
            <a:spLocks noGrp="1"/>
          </p:cNvSpPr>
          <p:nvPr>
            <p:ph type="sldNum" sz="quarter" idx="5"/>
          </p:nvPr>
        </p:nvSpPr>
        <p:spPr/>
        <p:txBody>
          <a:bodyPr/>
          <a:lstStyle/>
          <a:p>
            <a:fld id="{6EDC296E-2C0A-4FFE-AF18-6ACF9EA98876}" type="slidenum">
              <a:rPr lang="zh-CN" altLang="en-US" smtClean="0"/>
              <a:t>20</a:t>
            </a:fld>
            <a:endParaRPr lang="zh-CN" altLang="en-US"/>
          </a:p>
        </p:txBody>
      </p:sp>
    </p:spTree>
    <p:extLst>
      <p:ext uri="{BB962C8B-B14F-4D97-AF65-F5344CB8AC3E}">
        <p14:creationId xmlns:p14="http://schemas.microsoft.com/office/powerpoint/2010/main" val="371824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5E694-0823-69A3-A6D3-64BBBD0B10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CF2E0B-5909-D2E5-7FD9-188E74188C7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CB5A38-CCDD-9808-E213-6702A39AE53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A0E63B3-5695-24BE-6B27-2FB590170F41}"/>
              </a:ext>
            </a:extLst>
          </p:cNvPr>
          <p:cNvSpPr>
            <a:spLocks noGrp="1"/>
          </p:cNvSpPr>
          <p:nvPr>
            <p:ph type="sldNum" sz="quarter" idx="5"/>
          </p:nvPr>
        </p:nvSpPr>
        <p:spPr/>
        <p:txBody>
          <a:bodyPr/>
          <a:lstStyle/>
          <a:p>
            <a:fld id="{6EDC296E-2C0A-4FFE-AF18-6ACF9EA98876}" type="slidenum">
              <a:rPr lang="zh-CN" altLang="en-US" smtClean="0"/>
              <a:t>21</a:t>
            </a:fld>
            <a:endParaRPr lang="zh-CN" altLang="en-US"/>
          </a:p>
        </p:txBody>
      </p:sp>
    </p:spTree>
    <p:extLst>
      <p:ext uri="{BB962C8B-B14F-4D97-AF65-F5344CB8AC3E}">
        <p14:creationId xmlns:p14="http://schemas.microsoft.com/office/powerpoint/2010/main" val="910154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40DBB-BA81-099C-0CDA-91A07AE012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F66477B-A9BF-81DA-AE04-8867B383D3A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2FC0F0-755F-4961-6C65-9F8A199C72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E5EC17B-DFC7-29CB-F689-36BE5CEB2F22}"/>
              </a:ext>
            </a:extLst>
          </p:cNvPr>
          <p:cNvSpPr>
            <a:spLocks noGrp="1"/>
          </p:cNvSpPr>
          <p:nvPr>
            <p:ph type="sldNum" sz="quarter" idx="5"/>
          </p:nvPr>
        </p:nvSpPr>
        <p:spPr/>
        <p:txBody>
          <a:bodyPr/>
          <a:lstStyle/>
          <a:p>
            <a:fld id="{6EDC296E-2C0A-4FFE-AF18-6ACF9EA98876}" type="slidenum">
              <a:rPr lang="zh-CN" altLang="en-US" smtClean="0"/>
              <a:t>22</a:t>
            </a:fld>
            <a:endParaRPr lang="zh-CN" altLang="en-US"/>
          </a:p>
        </p:txBody>
      </p:sp>
    </p:spTree>
    <p:extLst>
      <p:ext uri="{BB962C8B-B14F-4D97-AF65-F5344CB8AC3E}">
        <p14:creationId xmlns:p14="http://schemas.microsoft.com/office/powerpoint/2010/main" val="283391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51B19-E88E-9E1A-EBEA-212AB4722E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CE51BD-C760-733C-5EC8-C5F93C457FC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FAF1E99-00B3-F622-5BFA-FECD59F8A3C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814A15E-DA0B-2B4F-BE7A-E284275942F2}"/>
              </a:ext>
            </a:extLst>
          </p:cNvPr>
          <p:cNvSpPr>
            <a:spLocks noGrp="1"/>
          </p:cNvSpPr>
          <p:nvPr>
            <p:ph type="sldNum" sz="quarter" idx="5"/>
          </p:nvPr>
        </p:nvSpPr>
        <p:spPr/>
        <p:txBody>
          <a:bodyPr/>
          <a:lstStyle/>
          <a:p>
            <a:fld id="{6EDC296E-2C0A-4FFE-AF18-6ACF9EA98876}" type="slidenum">
              <a:rPr lang="zh-CN" altLang="en-US" smtClean="0"/>
              <a:t>23</a:t>
            </a:fld>
            <a:endParaRPr lang="zh-CN" altLang="en-US"/>
          </a:p>
        </p:txBody>
      </p:sp>
    </p:spTree>
    <p:extLst>
      <p:ext uri="{BB962C8B-B14F-4D97-AF65-F5344CB8AC3E}">
        <p14:creationId xmlns:p14="http://schemas.microsoft.com/office/powerpoint/2010/main" val="1571730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BAFFD-5E50-6657-81A0-61BA8719AF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FD7E06-CAE7-6D0A-8FE6-75E1E053A6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C5763EB-61A3-B5E2-8F32-F3605AE05AC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C587B3D-FBFF-DD75-316B-477E6E6B07F3}"/>
              </a:ext>
            </a:extLst>
          </p:cNvPr>
          <p:cNvSpPr>
            <a:spLocks noGrp="1"/>
          </p:cNvSpPr>
          <p:nvPr>
            <p:ph type="sldNum" sz="quarter" idx="5"/>
          </p:nvPr>
        </p:nvSpPr>
        <p:spPr/>
        <p:txBody>
          <a:bodyPr/>
          <a:lstStyle/>
          <a:p>
            <a:fld id="{6EDC296E-2C0A-4FFE-AF18-6ACF9EA98876}" type="slidenum">
              <a:rPr lang="zh-CN" altLang="en-US" smtClean="0"/>
              <a:t>24</a:t>
            </a:fld>
            <a:endParaRPr lang="zh-CN" altLang="en-US"/>
          </a:p>
        </p:txBody>
      </p:sp>
    </p:spTree>
    <p:extLst>
      <p:ext uri="{BB962C8B-B14F-4D97-AF65-F5344CB8AC3E}">
        <p14:creationId xmlns:p14="http://schemas.microsoft.com/office/powerpoint/2010/main" val="3672944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E6A27-00C4-6E88-4EE1-2BC0BD6598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6059C7-8A4F-865E-E735-3D431AE8F37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34FEDF0-D3FD-923C-9858-B75FD61651E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B6DC486-F953-9328-3EDB-ACB3DE3B706F}"/>
              </a:ext>
            </a:extLst>
          </p:cNvPr>
          <p:cNvSpPr>
            <a:spLocks noGrp="1"/>
          </p:cNvSpPr>
          <p:nvPr>
            <p:ph type="sldNum" sz="quarter" idx="5"/>
          </p:nvPr>
        </p:nvSpPr>
        <p:spPr/>
        <p:txBody>
          <a:bodyPr/>
          <a:lstStyle/>
          <a:p>
            <a:fld id="{6EDC296E-2C0A-4FFE-AF18-6ACF9EA98876}" type="slidenum">
              <a:rPr lang="zh-CN" altLang="en-US" smtClean="0"/>
              <a:t>25</a:t>
            </a:fld>
            <a:endParaRPr lang="zh-CN" altLang="en-US"/>
          </a:p>
        </p:txBody>
      </p:sp>
    </p:spTree>
    <p:extLst>
      <p:ext uri="{BB962C8B-B14F-4D97-AF65-F5344CB8AC3E}">
        <p14:creationId xmlns:p14="http://schemas.microsoft.com/office/powerpoint/2010/main" val="2955723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26</a:t>
            </a:fld>
            <a:endParaRPr lang="zh-CN" altLang="en-US"/>
          </a:p>
        </p:txBody>
      </p:sp>
    </p:spTree>
    <p:extLst>
      <p:ext uri="{BB962C8B-B14F-4D97-AF65-F5344CB8AC3E}">
        <p14:creationId xmlns:p14="http://schemas.microsoft.com/office/powerpoint/2010/main" val="233452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a:t>
            </a:fld>
            <a:endParaRPr lang="zh-CN" altLang="en-US"/>
          </a:p>
        </p:txBody>
      </p:sp>
    </p:spTree>
    <p:extLst>
      <p:ext uri="{BB962C8B-B14F-4D97-AF65-F5344CB8AC3E}">
        <p14:creationId xmlns:p14="http://schemas.microsoft.com/office/powerpoint/2010/main" val="307424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BF638-1014-DD4A-3664-8ECB5EFDA01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25BED5-118A-35A1-28D6-132A04BD64D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110C71D-0E31-8F1F-B673-DE256EEBB09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53C73AD-3346-9C4D-8D3C-76D123A63690}"/>
              </a:ext>
            </a:extLst>
          </p:cNvPr>
          <p:cNvSpPr>
            <a:spLocks noGrp="1"/>
          </p:cNvSpPr>
          <p:nvPr>
            <p:ph type="sldNum" sz="quarter" idx="5"/>
          </p:nvPr>
        </p:nvSpPr>
        <p:spPr/>
        <p:txBody>
          <a:bodyPr/>
          <a:lstStyle/>
          <a:p>
            <a:fld id="{6EDC296E-2C0A-4FFE-AF18-6ACF9EA98876}" type="slidenum">
              <a:rPr lang="zh-CN" altLang="en-US" smtClean="0"/>
              <a:t>4</a:t>
            </a:fld>
            <a:endParaRPr lang="zh-CN" altLang="en-US"/>
          </a:p>
        </p:txBody>
      </p:sp>
    </p:spTree>
    <p:extLst>
      <p:ext uri="{BB962C8B-B14F-4D97-AF65-F5344CB8AC3E}">
        <p14:creationId xmlns:p14="http://schemas.microsoft.com/office/powerpoint/2010/main" val="256957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2DF22-0D51-A83F-C6C4-ED140640A6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2CA257-36C5-41A5-DF01-38B17547B7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02D8B5-21E0-3F15-DAAE-ED05CE2A738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8F3711A-B3EE-FA31-0432-40CF4879FCF2}"/>
              </a:ext>
            </a:extLst>
          </p:cNvPr>
          <p:cNvSpPr>
            <a:spLocks noGrp="1"/>
          </p:cNvSpPr>
          <p:nvPr>
            <p:ph type="sldNum" sz="quarter" idx="5"/>
          </p:nvPr>
        </p:nvSpPr>
        <p:spPr/>
        <p:txBody>
          <a:bodyPr/>
          <a:lstStyle/>
          <a:p>
            <a:fld id="{6EDC296E-2C0A-4FFE-AF18-6ACF9EA98876}" type="slidenum">
              <a:rPr lang="zh-CN" altLang="en-US" smtClean="0"/>
              <a:t>5</a:t>
            </a:fld>
            <a:endParaRPr lang="zh-CN" altLang="en-US"/>
          </a:p>
        </p:txBody>
      </p:sp>
    </p:spTree>
    <p:extLst>
      <p:ext uri="{BB962C8B-B14F-4D97-AF65-F5344CB8AC3E}">
        <p14:creationId xmlns:p14="http://schemas.microsoft.com/office/powerpoint/2010/main" val="9858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3EECF-665D-5E14-197A-1DF7157E1E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11B583-BCFE-D81F-AA25-A3E71106C6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FD15D8-CDD4-1F9A-1612-7B867D48883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04D29B9-16DB-929F-CEC1-BD00EC08EFDA}"/>
              </a:ext>
            </a:extLst>
          </p:cNvPr>
          <p:cNvSpPr>
            <a:spLocks noGrp="1"/>
          </p:cNvSpPr>
          <p:nvPr>
            <p:ph type="sldNum" sz="quarter" idx="5"/>
          </p:nvPr>
        </p:nvSpPr>
        <p:spPr/>
        <p:txBody>
          <a:bodyPr/>
          <a:lstStyle/>
          <a:p>
            <a:fld id="{6EDC296E-2C0A-4FFE-AF18-6ACF9EA98876}" type="slidenum">
              <a:rPr lang="zh-CN" altLang="en-US" smtClean="0"/>
              <a:t>6</a:t>
            </a:fld>
            <a:endParaRPr lang="zh-CN" altLang="en-US"/>
          </a:p>
        </p:txBody>
      </p:sp>
    </p:spTree>
    <p:extLst>
      <p:ext uri="{BB962C8B-B14F-4D97-AF65-F5344CB8AC3E}">
        <p14:creationId xmlns:p14="http://schemas.microsoft.com/office/powerpoint/2010/main" val="324782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725F0-F7BB-AB30-3265-4044941F1C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2BC4A6E-3BBC-224F-384F-251D19240C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1A17AB-0217-D8BF-80D2-5CC785D693C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0BCA93C-CAFD-89FD-8ED7-914CFF991F1A}"/>
              </a:ext>
            </a:extLst>
          </p:cNvPr>
          <p:cNvSpPr>
            <a:spLocks noGrp="1"/>
          </p:cNvSpPr>
          <p:nvPr>
            <p:ph type="sldNum" sz="quarter" idx="5"/>
          </p:nvPr>
        </p:nvSpPr>
        <p:spPr/>
        <p:txBody>
          <a:bodyPr/>
          <a:lstStyle/>
          <a:p>
            <a:fld id="{6EDC296E-2C0A-4FFE-AF18-6ACF9EA98876}" type="slidenum">
              <a:rPr lang="zh-CN" altLang="en-US" smtClean="0"/>
              <a:t>7</a:t>
            </a:fld>
            <a:endParaRPr lang="zh-CN" altLang="en-US"/>
          </a:p>
        </p:txBody>
      </p:sp>
    </p:spTree>
    <p:extLst>
      <p:ext uri="{BB962C8B-B14F-4D97-AF65-F5344CB8AC3E}">
        <p14:creationId xmlns:p14="http://schemas.microsoft.com/office/powerpoint/2010/main" val="2588858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8</a:t>
            </a:fld>
            <a:endParaRPr lang="zh-CN" altLang="en-US"/>
          </a:p>
        </p:txBody>
      </p:sp>
    </p:spTree>
    <p:extLst>
      <p:ext uri="{BB962C8B-B14F-4D97-AF65-F5344CB8AC3E}">
        <p14:creationId xmlns:p14="http://schemas.microsoft.com/office/powerpoint/2010/main" val="58530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0B461-76C3-5D79-A193-BF83EFD3031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58A59B-5BFC-AF32-3F5A-CC73A0BCAF0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4E2403-F1F0-A556-C344-8525D1915E6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070FF3-1A13-966B-1769-504D152B0B1B}"/>
              </a:ext>
            </a:extLst>
          </p:cNvPr>
          <p:cNvSpPr>
            <a:spLocks noGrp="1"/>
          </p:cNvSpPr>
          <p:nvPr>
            <p:ph type="sldNum" sz="quarter" idx="5"/>
          </p:nvPr>
        </p:nvSpPr>
        <p:spPr/>
        <p:txBody>
          <a:bodyPr/>
          <a:lstStyle/>
          <a:p>
            <a:fld id="{6EDC296E-2C0A-4FFE-AF18-6ACF9EA98876}" type="slidenum">
              <a:rPr lang="zh-CN" altLang="en-US" smtClean="0"/>
              <a:t>9</a:t>
            </a:fld>
            <a:endParaRPr lang="zh-CN" altLang="en-US"/>
          </a:p>
        </p:txBody>
      </p:sp>
    </p:spTree>
    <p:extLst>
      <p:ext uri="{BB962C8B-B14F-4D97-AF65-F5344CB8AC3E}">
        <p14:creationId xmlns:p14="http://schemas.microsoft.com/office/powerpoint/2010/main" val="172476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DCED3-255D-6AFA-DBF1-F14DC73B38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77FB53-4296-9F40-3A82-2CFF7A48B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C87692-3E54-850A-9805-D19C5EC492B4}"/>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5" name="页脚占位符 4">
            <a:extLst>
              <a:ext uri="{FF2B5EF4-FFF2-40B4-BE49-F238E27FC236}">
                <a16:creationId xmlns:a16="http://schemas.microsoft.com/office/drawing/2014/main" id="{0B8363B6-A1FB-6A83-E153-C58720F765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7EA27-B360-0354-8522-68F9A5B2440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75181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83052-2EBD-D8FD-22A4-1F57CFC708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E924EF-9E65-707F-BBB6-2DDE69BE78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262ED7-C693-1BEF-4697-668B1D4B077E}"/>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5" name="页脚占位符 4">
            <a:extLst>
              <a:ext uri="{FF2B5EF4-FFF2-40B4-BE49-F238E27FC236}">
                <a16:creationId xmlns:a16="http://schemas.microsoft.com/office/drawing/2014/main" id="{E906CDA4-3CCC-4845-376C-936F632127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4FAA3D-DE45-100D-0910-E6BE6551032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70648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A01546-B6EC-49E1-1C68-579E175653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CC0106-13E4-2663-3298-74FE97E15F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416464-2E6F-DBF6-3222-E6045C57D2CA}"/>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5" name="页脚占位符 4">
            <a:extLst>
              <a:ext uri="{FF2B5EF4-FFF2-40B4-BE49-F238E27FC236}">
                <a16:creationId xmlns:a16="http://schemas.microsoft.com/office/drawing/2014/main" id="{5A162ABD-877B-D89E-206B-53A0BFD6D5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3B8F44-A6C6-EA55-1D77-BBB98191A155}"/>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088196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17368DBF-576F-42F1-9FED-0EF5837868EB}"/>
              </a:ext>
            </a:extLst>
          </p:cNvPr>
          <p:cNvSpPr txBox="1"/>
          <p:nvPr userDrawn="1"/>
        </p:nvSpPr>
        <p:spPr>
          <a:xfrm>
            <a:off x="4178298" y="6329918"/>
            <a:ext cx="3835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schemeClr val="bg1">
                    <a:lumMod val="85000"/>
                  </a:schemeClr>
                </a:solidFill>
                <a:latin typeface="方正姚体" panose="02010601030101010101" pitchFamily="2" charset="-122"/>
                <a:ea typeface="方正姚体" panose="02010601030101010101" pitchFamily="2" charset="-122"/>
              </a:rPr>
              <a:t>— </a:t>
            </a:r>
            <a:r>
              <a:rPr lang="zh-CN" altLang="en-US" b="1" dirty="0">
                <a:solidFill>
                  <a:schemeClr val="bg1">
                    <a:lumMod val="85000"/>
                  </a:schemeClr>
                </a:solidFill>
                <a:latin typeface="方正姚体" panose="02010601030101010101" pitchFamily="2" charset="-122"/>
                <a:ea typeface="方正姚体" panose="02010601030101010101" pitchFamily="2" charset="-122"/>
              </a:rPr>
              <a:t>允公允能 日新月异 </a:t>
            </a:r>
            <a:r>
              <a:rPr lang="en-US" altLang="zh-CN" b="1" dirty="0">
                <a:solidFill>
                  <a:schemeClr val="bg1">
                    <a:lumMod val="85000"/>
                  </a:schemeClr>
                </a:solidFill>
                <a:latin typeface="方正姚体" panose="02010601030101010101" pitchFamily="2" charset="-122"/>
                <a:ea typeface="方正姚体" panose="02010601030101010101" pitchFamily="2" charset="-122"/>
              </a:rPr>
              <a:t>—</a:t>
            </a:r>
            <a:endParaRPr lang="zh-CN" altLang="en-US" b="1" dirty="0">
              <a:solidFill>
                <a:schemeClr val="bg1">
                  <a:lumMod val="85000"/>
                </a:schemeClr>
              </a:solidFill>
              <a:latin typeface="方正姚体" panose="02010601030101010101" pitchFamily="2" charset="-122"/>
              <a:ea typeface="方正姚体" panose="02010601030101010101" pitchFamily="2" charset="-122"/>
            </a:endParaRPr>
          </a:p>
        </p:txBody>
      </p:sp>
      <p:sp>
        <p:nvSpPr>
          <p:cNvPr id="11" name="标题 1">
            <a:extLst>
              <a:ext uri="{FF2B5EF4-FFF2-40B4-BE49-F238E27FC236}">
                <a16:creationId xmlns:a16="http://schemas.microsoft.com/office/drawing/2014/main" id="{6F95960C-FF81-46F8-97FA-52D16457B312}"/>
              </a:ext>
            </a:extLst>
          </p:cNvPr>
          <p:cNvSpPr>
            <a:spLocks noGrp="1"/>
          </p:cNvSpPr>
          <p:nvPr>
            <p:ph type="title"/>
          </p:nvPr>
        </p:nvSpPr>
        <p:spPr>
          <a:xfrm>
            <a:off x="838200" y="296862"/>
            <a:ext cx="5257798" cy="866775"/>
          </a:xfrm>
        </p:spPr>
        <p:txBody>
          <a:bodyPr>
            <a:normAutofit/>
          </a:bodyPr>
          <a:lstStyle>
            <a:lvl1pPr>
              <a:defRPr sz="3200" b="1"/>
            </a:lvl1pPr>
          </a:lstStyle>
          <a:p>
            <a:r>
              <a:rPr lang="zh-CN" altLang="en-US" dirty="0"/>
              <a:t>单击此处编辑母版标题样式</a:t>
            </a:r>
          </a:p>
        </p:txBody>
      </p:sp>
      <p:cxnSp>
        <p:nvCxnSpPr>
          <p:cNvPr id="12" name="直接连接符 11">
            <a:extLst>
              <a:ext uri="{FF2B5EF4-FFF2-40B4-BE49-F238E27FC236}">
                <a16:creationId xmlns:a16="http://schemas.microsoft.com/office/drawing/2014/main" id="{1F6DC3CE-F050-482B-95F1-4AD01B3E0E29}"/>
              </a:ext>
            </a:extLst>
          </p:cNvPr>
          <p:cNvCxnSpPr>
            <a:cxnSpLocks/>
          </p:cNvCxnSpPr>
          <p:nvPr userDrawn="1"/>
        </p:nvCxnSpPr>
        <p:spPr>
          <a:xfrm>
            <a:off x="673100" y="365125"/>
            <a:ext cx="0" cy="587375"/>
          </a:xfrm>
          <a:prstGeom prst="line">
            <a:avLst/>
          </a:prstGeom>
          <a:ln w="57150">
            <a:solidFill>
              <a:srgbClr val="7E0C6E"/>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8F93642D-A295-4CB0-ABD7-5A71ED82A5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5241" y="259609"/>
            <a:ext cx="2403659" cy="692891"/>
          </a:xfrm>
          <a:prstGeom prst="rect">
            <a:avLst/>
          </a:prstGeom>
        </p:spPr>
      </p:pic>
    </p:spTree>
    <p:extLst>
      <p:ext uri="{BB962C8B-B14F-4D97-AF65-F5344CB8AC3E}">
        <p14:creationId xmlns:p14="http://schemas.microsoft.com/office/powerpoint/2010/main" val="290038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0D5FB-6387-03BA-14DE-1F89473D9C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5E6756-14CC-8781-9073-F892C378BF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9007ED-C520-2627-FC77-4E4838CD27D0}"/>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5" name="页脚占位符 4">
            <a:extLst>
              <a:ext uri="{FF2B5EF4-FFF2-40B4-BE49-F238E27FC236}">
                <a16:creationId xmlns:a16="http://schemas.microsoft.com/office/drawing/2014/main" id="{276B7A6D-2806-4A50-EFD9-F117AD0C8B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CAEA1F-5FE3-9365-3443-8AF7A355C49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24523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AF1CE-5B48-8CD6-5CCC-0C734B69B7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B178F8-EBD1-692B-9775-6F6DA6032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10EB71-ACCE-6994-54D2-F2616079A5E1}"/>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5" name="页脚占位符 4">
            <a:extLst>
              <a:ext uri="{FF2B5EF4-FFF2-40B4-BE49-F238E27FC236}">
                <a16:creationId xmlns:a16="http://schemas.microsoft.com/office/drawing/2014/main" id="{F846C797-6750-0B99-4902-0A023F7E7A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D7F93-7B6C-4FF8-7CC1-E0C283E9B199}"/>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89310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1AAF4-C2C0-9746-5074-28DE307C3F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422926-AEB9-FF60-B643-1BD93A315D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0D18E2-D2C1-55E1-0E5E-66D3C698CF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8C21D3-7BB4-0F42-2FE0-13E0A0CCCA9D}"/>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6" name="页脚占位符 5">
            <a:extLst>
              <a:ext uri="{FF2B5EF4-FFF2-40B4-BE49-F238E27FC236}">
                <a16:creationId xmlns:a16="http://schemas.microsoft.com/office/drawing/2014/main" id="{51E643B2-2304-400F-5FD1-82B0E234D4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DCF4B-3B92-34FE-8A66-2317D8C6ACC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99447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442BE-2DDA-6B46-12E9-81F27856B6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31C1BB-E6E1-BB6D-03CD-AE5515353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C3B9E5-12CF-B66F-BC81-8287F1824B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7D6F119-5EF1-C2FE-60E0-779BEA789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B86B4D-2029-46DF-92B5-F21F008818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C6D83D-B0C8-303D-5A79-12952700A9EB}"/>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8" name="页脚占位符 7">
            <a:extLst>
              <a:ext uri="{FF2B5EF4-FFF2-40B4-BE49-F238E27FC236}">
                <a16:creationId xmlns:a16="http://schemas.microsoft.com/office/drawing/2014/main" id="{D51B315C-3E6B-39FC-2DC9-96813FBF42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9223B2-E6ED-64EC-A5B5-64919EE944D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28216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36540-590B-87B5-DC56-8BA0683036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A655C7E-EAAD-77CC-38AD-192F79185721}"/>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4" name="页脚占位符 3">
            <a:extLst>
              <a:ext uri="{FF2B5EF4-FFF2-40B4-BE49-F238E27FC236}">
                <a16:creationId xmlns:a16="http://schemas.microsoft.com/office/drawing/2014/main" id="{0E950FE3-6174-F125-108E-CEEFDDB117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8780E1-DB56-5BA7-E08D-5F1E5A638C3D}"/>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47783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918EC2-6D7B-2479-3D1D-1F7BF2B4A0ED}"/>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3" name="页脚占位符 2">
            <a:extLst>
              <a:ext uri="{FF2B5EF4-FFF2-40B4-BE49-F238E27FC236}">
                <a16:creationId xmlns:a16="http://schemas.microsoft.com/office/drawing/2014/main" id="{4C84D2DA-4BEB-3210-3ABF-6492522ECC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58BA7A-50EA-E1E1-FA63-29C91996D4C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34789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51BB4-927D-4A43-1ED1-8BDF82B3DA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3B8D2C-4C56-09C6-8EAE-EAAC3AA87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EBD618-40EE-A8C7-4161-F2A333263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FA4525-A655-ABE4-D096-F7F278A2D4A6}"/>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6" name="页脚占位符 5">
            <a:extLst>
              <a:ext uri="{FF2B5EF4-FFF2-40B4-BE49-F238E27FC236}">
                <a16:creationId xmlns:a16="http://schemas.microsoft.com/office/drawing/2014/main" id="{840E2D86-9143-059F-1FA5-01A147D8B7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DD72EB-8C8F-40D6-8A20-17B99E384A5B}"/>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48457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5A885-28D5-1265-6F1A-94BDD96B3E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D30554-1EEE-49CD-842D-6BD8E3879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ED1ECA-CE47-0203-9153-B9BB8DDA4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985A80-0A9F-925C-9883-96E13F73C7EC}"/>
              </a:ext>
            </a:extLst>
          </p:cNvPr>
          <p:cNvSpPr>
            <a:spLocks noGrp="1"/>
          </p:cNvSpPr>
          <p:nvPr>
            <p:ph type="dt" sz="half" idx="10"/>
          </p:nvPr>
        </p:nvSpPr>
        <p:spPr/>
        <p:txBody>
          <a:bodyPr/>
          <a:lstStyle/>
          <a:p>
            <a:fld id="{565B0915-895C-4C44-A1DD-A55731EAB444}" type="datetimeFigureOut">
              <a:rPr lang="zh-CN" altLang="en-US" smtClean="0"/>
              <a:t>2024/3/8</a:t>
            </a:fld>
            <a:endParaRPr lang="zh-CN" altLang="en-US"/>
          </a:p>
        </p:txBody>
      </p:sp>
      <p:sp>
        <p:nvSpPr>
          <p:cNvPr id="6" name="页脚占位符 5">
            <a:extLst>
              <a:ext uri="{FF2B5EF4-FFF2-40B4-BE49-F238E27FC236}">
                <a16:creationId xmlns:a16="http://schemas.microsoft.com/office/drawing/2014/main" id="{ECC702D0-6020-2B2A-48A9-31FEA1DDAB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40247D-F2FC-FCFE-9645-35C35B460CF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99647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019CA9-18BE-D0E1-4EB7-F209CA485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718859-5196-25FC-9FCC-16EF186D3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D77679-7C9B-F781-DE98-DBD759F0B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B0915-895C-4C44-A1DD-A55731EAB444}" type="datetimeFigureOut">
              <a:rPr lang="zh-CN" altLang="en-US" smtClean="0"/>
              <a:t>2024/3/8</a:t>
            </a:fld>
            <a:endParaRPr lang="zh-CN" altLang="en-US"/>
          </a:p>
        </p:txBody>
      </p:sp>
      <p:sp>
        <p:nvSpPr>
          <p:cNvPr id="5" name="页脚占位符 4">
            <a:extLst>
              <a:ext uri="{FF2B5EF4-FFF2-40B4-BE49-F238E27FC236}">
                <a16:creationId xmlns:a16="http://schemas.microsoft.com/office/drawing/2014/main" id="{6C9FD402-379A-4C4C-0654-E75F0D9B0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D7E227-B03F-4E20-4158-4E4C61C7F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27967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F213BB-BBCD-A894-AA42-D577A1D83CB3}"/>
              </a:ext>
            </a:extLst>
          </p:cNvPr>
          <p:cNvSpPr txBox="1"/>
          <p:nvPr/>
        </p:nvSpPr>
        <p:spPr>
          <a:xfrm>
            <a:off x="2172586" y="2826228"/>
            <a:ext cx="7846828" cy="1446550"/>
          </a:xfrm>
          <a:prstGeom prst="rect">
            <a:avLst/>
          </a:prstGeom>
          <a:noFill/>
        </p:spPr>
        <p:txBody>
          <a:bodyPr wrap="square" rtlCol="0">
            <a:spAutoFit/>
          </a:bodyPr>
          <a:lstStyle/>
          <a:p>
            <a:pPr algn="ctr"/>
            <a:r>
              <a:rPr lang="zh-CN" altLang="en-US" sz="4400" b="1" dirty="0">
                <a:latin typeface="楷体" panose="02010609060101010101" pitchFamily="49" charset="-122"/>
                <a:ea typeface="楷体" panose="02010609060101010101" pitchFamily="49" charset="-122"/>
              </a:rPr>
              <a:t>信息隐藏技术</a:t>
            </a:r>
            <a:endParaRPr lang="en-US" altLang="zh-CN" sz="4400" b="1" dirty="0">
              <a:latin typeface="楷体" panose="02010609060101010101" pitchFamily="49" charset="-122"/>
              <a:ea typeface="楷体" panose="02010609060101010101" pitchFamily="49" charset="-122"/>
            </a:endParaRPr>
          </a:p>
          <a:p>
            <a:pPr algn="ctr"/>
            <a:r>
              <a:rPr lang="en-US" altLang="zh-CN" sz="4400" b="1" dirty="0">
                <a:latin typeface="楷体" panose="02010609060101010101" pitchFamily="49" charset="-122"/>
                <a:ea typeface="楷体" panose="02010609060101010101" pitchFamily="49" charset="-122"/>
              </a:rPr>
              <a:t>Lab1 </a:t>
            </a:r>
            <a:r>
              <a:rPr lang="zh-CN" altLang="en-US" sz="4400" b="1" dirty="0">
                <a:latin typeface="楷体" panose="02010609060101010101" pitchFamily="49" charset="-122"/>
                <a:ea typeface="楷体" panose="02010609060101010101" pitchFamily="49" charset="-122"/>
              </a:rPr>
              <a:t>可视密码学</a:t>
            </a:r>
          </a:p>
        </p:txBody>
      </p:sp>
      <p:sp>
        <p:nvSpPr>
          <p:cNvPr id="5" name="文本框 4">
            <a:extLst>
              <a:ext uri="{FF2B5EF4-FFF2-40B4-BE49-F238E27FC236}">
                <a16:creationId xmlns:a16="http://schemas.microsoft.com/office/drawing/2014/main" id="{0F3A970F-4013-5A01-BECC-A9AC82D15A62}"/>
              </a:ext>
            </a:extLst>
          </p:cNvPr>
          <p:cNvSpPr txBox="1"/>
          <p:nvPr/>
        </p:nvSpPr>
        <p:spPr>
          <a:xfrm>
            <a:off x="3648948" y="5450958"/>
            <a:ext cx="4894104" cy="461665"/>
          </a:xfrm>
          <a:prstGeom prst="rect">
            <a:avLst/>
          </a:prstGeom>
          <a:noFill/>
        </p:spPr>
        <p:txBody>
          <a:bodyPr wrap="square" rtlCol="0">
            <a:spAutoFit/>
          </a:bodyPr>
          <a:lstStyle/>
          <a:p>
            <a:pPr algn="ctr"/>
            <a:r>
              <a:rPr lang="zh-CN" altLang="en-US" sz="2400" b="1" dirty="0">
                <a:latin typeface="华文中宋" panose="02010600040101010101" pitchFamily="2" charset="-122"/>
                <a:ea typeface="华文中宋" panose="02010600040101010101" pitchFamily="2" charset="-122"/>
              </a:rPr>
              <a:t>刘修铭   </a:t>
            </a:r>
            <a:r>
              <a:rPr lang="en-US" altLang="zh-CN" sz="2400" b="1" dirty="0">
                <a:latin typeface="华文中宋" panose="02010600040101010101" pitchFamily="2" charset="-122"/>
                <a:ea typeface="华文中宋" panose="02010600040101010101" pitchFamily="2" charset="-122"/>
              </a:rPr>
              <a:t>2112492</a:t>
            </a:r>
            <a:r>
              <a:rPr lang="zh-CN" altLang="en-US" sz="2400" b="1" dirty="0">
                <a:latin typeface="华文中宋" panose="02010600040101010101" pitchFamily="2" charset="-122"/>
                <a:ea typeface="华文中宋" panose="02010600040101010101" pitchFamily="2" charset="-122"/>
              </a:rPr>
              <a:t>   信息安全专业</a:t>
            </a:r>
          </a:p>
        </p:txBody>
      </p:sp>
      <p:pic>
        <p:nvPicPr>
          <p:cNvPr id="7" name="图形 6">
            <a:extLst>
              <a:ext uri="{FF2B5EF4-FFF2-40B4-BE49-F238E27FC236}">
                <a16:creationId xmlns:a16="http://schemas.microsoft.com/office/drawing/2014/main" id="{DB0E7BC3-6136-DA94-A45B-183FC1D5CA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1025" y="704402"/>
            <a:ext cx="1469951" cy="1469951"/>
          </a:xfrm>
          <a:prstGeom prst="rect">
            <a:avLst/>
          </a:prstGeom>
        </p:spPr>
      </p:pic>
    </p:spTree>
    <p:extLst>
      <p:ext uri="{BB962C8B-B14F-4D97-AF65-F5344CB8AC3E}">
        <p14:creationId xmlns:p14="http://schemas.microsoft.com/office/powerpoint/2010/main" val="236000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94286-AB5B-73A0-41A8-3A4858B70379}"/>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028AF93A-C9B5-7355-3FC8-62B72BEA9896}"/>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3F78041B-B0E1-539E-88B4-CE6475D19F67}"/>
              </a:ext>
            </a:extLst>
          </p:cNvPr>
          <p:cNvSpPr>
            <a:spLocks noGrp="1"/>
          </p:cNvSpPr>
          <p:nvPr>
            <p:ph type="title"/>
          </p:nvPr>
        </p:nvSpPr>
        <p:spPr>
          <a:xfrm>
            <a:off x="838200" y="296862"/>
            <a:ext cx="8081682" cy="866775"/>
          </a:xfrm>
        </p:spPr>
        <p:txBody>
          <a:bodyPr>
            <a:normAutofit fontScale="90000"/>
          </a:bodyPr>
          <a:lstStyle/>
          <a:p>
            <a:r>
              <a:rPr lang="en-US" altLang="zh-CN" dirty="0"/>
              <a:t>Lab 1-2 </a:t>
            </a:r>
            <a:r>
              <a:rPr lang="zh-CN" altLang="en-US" dirty="0"/>
              <a:t>灰度图像（</a:t>
            </a:r>
            <a:r>
              <a:rPr lang="en-US" altLang="zh-CN" dirty="0"/>
              <a:t>2</a:t>
            </a:r>
            <a:r>
              <a:rPr lang="zh-CN" altLang="en-US" dirty="0"/>
              <a:t>，</a:t>
            </a:r>
            <a:r>
              <a:rPr lang="en-US" altLang="zh-CN" dirty="0"/>
              <a:t>2</a:t>
            </a:r>
            <a:r>
              <a:rPr lang="zh-CN" altLang="en-US" dirty="0"/>
              <a:t>）可视密钥分享方案</a:t>
            </a:r>
          </a:p>
        </p:txBody>
      </p:sp>
    </p:spTree>
    <p:extLst>
      <p:ext uri="{BB962C8B-B14F-4D97-AF65-F5344CB8AC3E}">
        <p14:creationId xmlns:p14="http://schemas.microsoft.com/office/powerpoint/2010/main" val="75748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CE1A3-4B76-7C28-40A4-E4A10F004E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A7CC86E-783E-A7BE-B303-26CA7C85A6DE}"/>
              </a:ext>
            </a:extLst>
          </p:cNvPr>
          <p:cNvSpPr>
            <a:spLocks noGrp="1"/>
          </p:cNvSpPr>
          <p:nvPr>
            <p:ph type="title"/>
          </p:nvPr>
        </p:nvSpPr>
        <p:spPr>
          <a:xfrm>
            <a:off x="838200" y="296862"/>
            <a:ext cx="8081682" cy="866775"/>
          </a:xfrm>
        </p:spPr>
        <p:txBody>
          <a:bodyPr>
            <a:normAutofit fontScale="90000"/>
          </a:bodyPr>
          <a:lstStyle/>
          <a:p>
            <a:r>
              <a:rPr lang="en-US" altLang="zh-CN" dirty="0"/>
              <a:t>Lab 1-3 </a:t>
            </a:r>
            <a:r>
              <a:rPr lang="zh-CN" altLang="en-US" dirty="0"/>
              <a:t>彩色图像（</a:t>
            </a:r>
            <a:r>
              <a:rPr lang="en-US" altLang="zh-CN" dirty="0"/>
              <a:t>2</a:t>
            </a:r>
            <a:r>
              <a:rPr lang="zh-CN" altLang="en-US" dirty="0"/>
              <a:t>，</a:t>
            </a:r>
            <a:r>
              <a:rPr lang="en-US" altLang="zh-CN" dirty="0"/>
              <a:t>2</a:t>
            </a:r>
            <a:r>
              <a:rPr lang="zh-CN" altLang="en-US" dirty="0"/>
              <a:t>）可视密钥分享方案</a:t>
            </a:r>
          </a:p>
        </p:txBody>
      </p:sp>
      <p:grpSp>
        <p:nvGrpSpPr>
          <p:cNvPr id="6" name="组合 5">
            <a:extLst>
              <a:ext uri="{FF2B5EF4-FFF2-40B4-BE49-F238E27FC236}">
                <a16:creationId xmlns:a16="http://schemas.microsoft.com/office/drawing/2014/main" id="{1EB29029-7E41-6825-A03F-52A9992F0461}"/>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F7C078B9-5601-816F-E7A8-4500A1ABD971}"/>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51B69126-3110-18FE-23F9-61BB1619899D}"/>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2238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B1D64-03AB-7579-CDE7-4D11C3BEB622}"/>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379A4135-F8C8-0D1A-1D3A-6E08047335FA}"/>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E8F246EA-3DA7-9D1B-8140-59DADBC8C8E6}"/>
              </a:ext>
            </a:extLst>
          </p:cNvPr>
          <p:cNvSpPr>
            <a:spLocks noGrp="1"/>
          </p:cNvSpPr>
          <p:nvPr>
            <p:ph type="title"/>
          </p:nvPr>
        </p:nvSpPr>
        <p:spPr>
          <a:xfrm>
            <a:off x="838200" y="296862"/>
            <a:ext cx="8081682" cy="866775"/>
          </a:xfrm>
        </p:spPr>
        <p:txBody>
          <a:bodyPr>
            <a:normAutofit fontScale="90000"/>
          </a:bodyPr>
          <a:lstStyle/>
          <a:p>
            <a:r>
              <a:rPr lang="en-US" altLang="zh-CN" dirty="0"/>
              <a:t>Lab 1-3 </a:t>
            </a:r>
            <a:r>
              <a:rPr lang="zh-CN" altLang="en-US" dirty="0"/>
              <a:t>彩色图像（</a:t>
            </a:r>
            <a:r>
              <a:rPr lang="en-US" altLang="zh-CN" dirty="0"/>
              <a:t>2</a:t>
            </a:r>
            <a:r>
              <a:rPr lang="zh-CN" altLang="en-US" dirty="0"/>
              <a:t>，</a:t>
            </a:r>
            <a:r>
              <a:rPr lang="en-US" altLang="zh-CN" dirty="0"/>
              <a:t>2</a:t>
            </a:r>
            <a:r>
              <a:rPr lang="zh-CN" altLang="en-US" dirty="0"/>
              <a:t>）可视密钥分享方案</a:t>
            </a:r>
          </a:p>
        </p:txBody>
      </p:sp>
    </p:spTree>
    <p:extLst>
      <p:ext uri="{BB962C8B-B14F-4D97-AF65-F5344CB8AC3E}">
        <p14:creationId xmlns:p14="http://schemas.microsoft.com/office/powerpoint/2010/main" val="230209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BA450-43A4-6F6F-38F2-404A7869EB8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BD62B97-25B7-2233-6C8C-627CAA991F97}"/>
              </a:ext>
            </a:extLst>
          </p:cNvPr>
          <p:cNvSpPr>
            <a:spLocks noGrp="1"/>
          </p:cNvSpPr>
          <p:nvPr>
            <p:ph type="title"/>
          </p:nvPr>
        </p:nvSpPr>
        <p:spPr>
          <a:xfrm>
            <a:off x="838200" y="296862"/>
            <a:ext cx="8081682" cy="866775"/>
          </a:xfrm>
        </p:spPr>
        <p:txBody>
          <a:bodyPr>
            <a:normAutofit/>
          </a:bodyPr>
          <a:lstStyle/>
          <a:p>
            <a:r>
              <a:rPr lang="en-US" altLang="zh-CN" sz="2900" dirty="0"/>
              <a:t>Lab 2-1 </a:t>
            </a:r>
            <a:r>
              <a:rPr lang="zh-CN" altLang="en-US" sz="2900" dirty="0"/>
              <a:t>二值图像（</a:t>
            </a:r>
            <a:r>
              <a:rPr lang="en-US" altLang="zh-CN" sz="2900" dirty="0"/>
              <a:t>t</a:t>
            </a:r>
            <a:r>
              <a:rPr lang="zh-CN" altLang="en-US" sz="2900" dirty="0"/>
              <a:t>，</a:t>
            </a:r>
            <a:r>
              <a:rPr lang="en-US" altLang="zh-CN" sz="2900" dirty="0"/>
              <a:t>n</a:t>
            </a:r>
            <a:r>
              <a:rPr lang="zh-CN" altLang="en-US" sz="2900" dirty="0"/>
              <a:t>）可视密钥分享方案</a:t>
            </a:r>
          </a:p>
        </p:txBody>
      </p:sp>
      <p:grpSp>
        <p:nvGrpSpPr>
          <p:cNvPr id="6" name="组合 5">
            <a:extLst>
              <a:ext uri="{FF2B5EF4-FFF2-40B4-BE49-F238E27FC236}">
                <a16:creationId xmlns:a16="http://schemas.microsoft.com/office/drawing/2014/main" id="{436D184C-6816-824B-7D95-4D8A779DE027}"/>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1563E599-6AC3-28A4-4CCE-4D498A2CCBD6}"/>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B9A27C34-6D33-50DD-BA30-D9870B42961F}"/>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5147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D2424-7522-D251-5F9A-0A81D4A93C12}"/>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BD159DBD-F6B2-CC5C-1D9B-AEBFFEB9A240}"/>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65077551-8D1F-EDB8-EEFE-EC0799A2282C}"/>
              </a:ext>
            </a:extLst>
          </p:cNvPr>
          <p:cNvSpPr>
            <a:spLocks noGrp="1"/>
          </p:cNvSpPr>
          <p:nvPr>
            <p:ph type="title"/>
          </p:nvPr>
        </p:nvSpPr>
        <p:spPr>
          <a:xfrm>
            <a:off x="838200" y="296862"/>
            <a:ext cx="8081682" cy="866775"/>
          </a:xfrm>
        </p:spPr>
        <p:txBody>
          <a:bodyPr>
            <a:normAutofit/>
          </a:bodyPr>
          <a:lstStyle/>
          <a:p>
            <a:r>
              <a:rPr lang="en-US" altLang="zh-CN" sz="2900" dirty="0"/>
              <a:t>Lab 2-1 </a:t>
            </a:r>
            <a:r>
              <a:rPr lang="zh-CN" altLang="en-US" sz="2900" dirty="0"/>
              <a:t>二值图像（</a:t>
            </a:r>
            <a:r>
              <a:rPr lang="en-US" altLang="zh-CN" sz="2900" dirty="0"/>
              <a:t>t</a:t>
            </a:r>
            <a:r>
              <a:rPr lang="zh-CN" altLang="en-US" sz="2900" dirty="0"/>
              <a:t>，</a:t>
            </a:r>
            <a:r>
              <a:rPr lang="en-US" altLang="zh-CN" sz="2900" dirty="0"/>
              <a:t>n</a:t>
            </a:r>
            <a:r>
              <a:rPr lang="zh-CN" altLang="en-US" sz="2900" dirty="0"/>
              <a:t>）可视密钥分享方案</a:t>
            </a:r>
          </a:p>
        </p:txBody>
      </p:sp>
    </p:spTree>
    <p:extLst>
      <p:ext uri="{BB962C8B-B14F-4D97-AF65-F5344CB8AC3E}">
        <p14:creationId xmlns:p14="http://schemas.microsoft.com/office/powerpoint/2010/main" val="1901397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4ACD-7490-22D9-FAF5-99C416E463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FA0D15-A8A8-F646-302F-C0732A804702}"/>
              </a:ext>
            </a:extLst>
          </p:cNvPr>
          <p:cNvSpPr>
            <a:spLocks noGrp="1"/>
          </p:cNvSpPr>
          <p:nvPr>
            <p:ph type="title"/>
          </p:nvPr>
        </p:nvSpPr>
        <p:spPr>
          <a:xfrm>
            <a:off x="838200" y="296862"/>
            <a:ext cx="8081682" cy="866775"/>
          </a:xfrm>
        </p:spPr>
        <p:txBody>
          <a:bodyPr>
            <a:normAutofit/>
          </a:bodyPr>
          <a:lstStyle/>
          <a:p>
            <a:r>
              <a:rPr lang="en-US" altLang="zh-CN" sz="2900" dirty="0"/>
              <a:t>Lab 2-2 </a:t>
            </a:r>
            <a:r>
              <a:rPr lang="zh-CN" altLang="en-US" sz="2900" dirty="0"/>
              <a:t>灰度图像（</a:t>
            </a:r>
            <a:r>
              <a:rPr lang="en-US" altLang="zh-CN" sz="2900" dirty="0"/>
              <a:t>t</a:t>
            </a:r>
            <a:r>
              <a:rPr lang="zh-CN" altLang="en-US" sz="2900" dirty="0"/>
              <a:t>，</a:t>
            </a:r>
            <a:r>
              <a:rPr lang="en-US" altLang="zh-CN" sz="2900" dirty="0"/>
              <a:t>n</a:t>
            </a:r>
            <a:r>
              <a:rPr lang="zh-CN" altLang="en-US" sz="2900" dirty="0"/>
              <a:t>）可视密钥分享方案</a:t>
            </a:r>
          </a:p>
        </p:txBody>
      </p:sp>
      <p:grpSp>
        <p:nvGrpSpPr>
          <p:cNvPr id="6" name="组合 5">
            <a:extLst>
              <a:ext uri="{FF2B5EF4-FFF2-40B4-BE49-F238E27FC236}">
                <a16:creationId xmlns:a16="http://schemas.microsoft.com/office/drawing/2014/main" id="{A798B2BB-938F-1A35-22F0-72468DA9C31E}"/>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F1EDA972-040C-2A0C-C434-CC2D6032BADA}"/>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6CEF175B-CE1F-558B-8299-965FA81DB849}"/>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9024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F3A57-848C-A194-450D-066BAB39791D}"/>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0B0DAC17-28A6-5BE6-5F51-BEFE44B16F3F}"/>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C8C1CAE0-84B9-6AB8-D79F-B5A7EFCDBE3C}"/>
              </a:ext>
            </a:extLst>
          </p:cNvPr>
          <p:cNvSpPr>
            <a:spLocks noGrp="1"/>
          </p:cNvSpPr>
          <p:nvPr>
            <p:ph type="title"/>
          </p:nvPr>
        </p:nvSpPr>
        <p:spPr>
          <a:xfrm>
            <a:off x="838200" y="296862"/>
            <a:ext cx="8081682" cy="866775"/>
          </a:xfrm>
        </p:spPr>
        <p:txBody>
          <a:bodyPr>
            <a:normAutofit/>
          </a:bodyPr>
          <a:lstStyle/>
          <a:p>
            <a:r>
              <a:rPr lang="en-US" altLang="zh-CN" sz="2900" dirty="0"/>
              <a:t>Lab 2-2 </a:t>
            </a:r>
            <a:r>
              <a:rPr lang="zh-CN" altLang="en-US" sz="2900" dirty="0"/>
              <a:t>灰度图像（</a:t>
            </a:r>
            <a:r>
              <a:rPr lang="en-US" altLang="zh-CN" sz="2900" dirty="0"/>
              <a:t>t</a:t>
            </a:r>
            <a:r>
              <a:rPr lang="zh-CN" altLang="en-US" sz="2900" dirty="0"/>
              <a:t>，</a:t>
            </a:r>
            <a:r>
              <a:rPr lang="en-US" altLang="zh-CN" sz="2900" dirty="0"/>
              <a:t>n</a:t>
            </a:r>
            <a:r>
              <a:rPr lang="zh-CN" altLang="en-US" sz="2900" dirty="0"/>
              <a:t>）可视密钥分享方案</a:t>
            </a:r>
          </a:p>
        </p:txBody>
      </p:sp>
    </p:spTree>
    <p:extLst>
      <p:ext uri="{BB962C8B-B14F-4D97-AF65-F5344CB8AC3E}">
        <p14:creationId xmlns:p14="http://schemas.microsoft.com/office/powerpoint/2010/main" val="3072686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5619B-E66C-9E42-79C1-F23F7588944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7D14A0A-6D64-5A5B-B514-8F8E444D1E6E}"/>
              </a:ext>
            </a:extLst>
          </p:cNvPr>
          <p:cNvSpPr>
            <a:spLocks noGrp="1"/>
          </p:cNvSpPr>
          <p:nvPr>
            <p:ph type="title"/>
          </p:nvPr>
        </p:nvSpPr>
        <p:spPr>
          <a:xfrm>
            <a:off x="838200" y="296862"/>
            <a:ext cx="8081682" cy="866775"/>
          </a:xfrm>
        </p:spPr>
        <p:txBody>
          <a:bodyPr>
            <a:normAutofit/>
          </a:bodyPr>
          <a:lstStyle/>
          <a:p>
            <a:r>
              <a:rPr lang="en-US" altLang="zh-CN" sz="2900" dirty="0"/>
              <a:t>Lab 2-3 </a:t>
            </a:r>
            <a:r>
              <a:rPr lang="zh-CN" altLang="en-US" sz="2900" dirty="0"/>
              <a:t>彩色图像（</a:t>
            </a:r>
            <a:r>
              <a:rPr lang="en-US" altLang="zh-CN" sz="2900" dirty="0"/>
              <a:t>t</a:t>
            </a:r>
            <a:r>
              <a:rPr lang="zh-CN" altLang="en-US" sz="2900" dirty="0"/>
              <a:t>，</a:t>
            </a:r>
            <a:r>
              <a:rPr lang="en-US" altLang="zh-CN" sz="2900" dirty="0"/>
              <a:t>n</a:t>
            </a:r>
            <a:r>
              <a:rPr lang="zh-CN" altLang="en-US" sz="2900" dirty="0"/>
              <a:t>）可视密钥分享方案</a:t>
            </a:r>
          </a:p>
        </p:txBody>
      </p:sp>
      <p:grpSp>
        <p:nvGrpSpPr>
          <p:cNvPr id="6" name="组合 5">
            <a:extLst>
              <a:ext uri="{FF2B5EF4-FFF2-40B4-BE49-F238E27FC236}">
                <a16:creationId xmlns:a16="http://schemas.microsoft.com/office/drawing/2014/main" id="{C28A3789-2D6D-4139-FDFD-7D3B7E133374}"/>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8B432C52-8056-2ED9-883A-33011CD4EC3E}"/>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3F279E27-3DCF-4407-0E4D-195E1B7F470D}"/>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3461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1C466-06E6-ABE2-42CF-0CCBDEDCF445}"/>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EBDD0BB4-8AB3-3CF1-EFB5-A63D2981E249}"/>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CBF152D3-36EE-B678-9734-2AED1F3A6305}"/>
              </a:ext>
            </a:extLst>
          </p:cNvPr>
          <p:cNvSpPr>
            <a:spLocks noGrp="1"/>
          </p:cNvSpPr>
          <p:nvPr>
            <p:ph type="title"/>
          </p:nvPr>
        </p:nvSpPr>
        <p:spPr>
          <a:xfrm>
            <a:off x="838200" y="296862"/>
            <a:ext cx="8081682" cy="866775"/>
          </a:xfrm>
        </p:spPr>
        <p:txBody>
          <a:bodyPr>
            <a:normAutofit/>
          </a:bodyPr>
          <a:lstStyle/>
          <a:p>
            <a:r>
              <a:rPr lang="en-US" altLang="zh-CN" sz="2900" dirty="0"/>
              <a:t>Lab 2-3 </a:t>
            </a:r>
            <a:r>
              <a:rPr lang="zh-CN" altLang="en-US" sz="2900" dirty="0"/>
              <a:t>彩色图像（</a:t>
            </a:r>
            <a:r>
              <a:rPr lang="en-US" altLang="zh-CN" sz="2900" dirty="0"/>
              <a:t>t</a:t>
            </a:r>
            <a:r>
              <a:rPr lang="zh-CN" altLang="en-US" sz="2900" dirty="0"/>
              <a:t>，</a:t>
            </a:r>
            <a:r>
              <a:rPr lang="en-US" altLang="zh-CN" sz="2900" dirty="0"/>
              <a:t>n</a:t>
            </a:r>
            <a:r>
              <a:rPr lang="zh-CN" altLang="en-US" sz="2900" dirty="0"/>
              <a:t>）可视密钥分享方案</a:t>
            </a:r>
          </a:p>
        </p:txBody>
      </p:sp>
    </p:spTree>
    <p:extLst>
      <p:ext uri="{BB962C8B-B14F-4D97-AF65-F5344CB8AC3E}">
        <p14:creationId xmlns:p14="http://schemas.microsoft.com/office/powerpoint/2010/main" val="206220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7F94B-3800-D679-89AF-99334C723AC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39679C4-9AA1-CC64-F900-401322919C78}"/>
              </a:ext>
            </a:extLst>
          </p:cNvPr>
          <p:cNvSpPr>
            <a:spLocks noGrp="1"/>
          </p:cNvSpPr>
          <p:nvPr>
            <p:ph type="title"/>
          </p:nvPr>
        </p:nvSpPr>
        <p:spPr>
          <a:xfrm>
            <a:off x="838200" y="296862"/>
            <a:ext cx="8081682" cy="866775"/>
          </a:xfrm>
        </p:spPr>
        <p:txBody>
          <a:bodyPr>
            <a:normAutofit/>
          </a:bodyPr>
          <a:lstStyle/>
          <a:p>
            <a:r>
              <a:rPr lang="en-US" altLang="zh-CN" sz="2900" dirty="0"/>
              <a:t>Lab 3-1 </a:t>
            </a:r>
            <a:r>
              <a:rPr lang="zh-CN" altLang="en-US" sz="2900" dirty="0"/>
              <a:t>二值图像（</a:t>
            </a:r>
            <a:r>
              <a:rPr lang="en-US" altLang="zh-CN" sz="2900" dirty="0"/>
              <a:t>2</a:t>
            </a:r>
            <a:r>
              <a:rPr lang="zh-CN" altLang="en-US" sz="2900" dirty="0"/>
              <a:t>，</a:t>
            </a:r>
            <a:r>
              <a:rPr lang="en-US" altLang="zh-CN" sz="2900" dirty="0"/>
              <a:t>2</a:t>
            </a:r>
            <a:r>
              <a:rPr lang="zh-CN" altLang="en-US" sz="2900" dirty="0"/>
              <a:t>）叠像术</a:t>
            </a:r>
          </a:p>
        </p:txBody>
      </p:sp>
      <p:grpSp>
        <p:nvGrpSpPr>
          <p:cNvPr id="6" name="组合 5">
            <a:extLst>
              <a:ext uri="{FF2B5EF4-FFF2-40B4-BE49-F238E27FC236}">
                <a16:creationId xmlns:a16="http://schemas.microsoft.com/office/drawing/2014/main" id="{BF69B825-742F-640C-B0A5-08065F1E5EAD}"/>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D22EB80D-4D58-FC78-6AFF-B80F11EE212D}"/>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08442F2B-6025-2485-4F36-2F5BE990B689}"/>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188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zh-CN" altLang="en-US" dirty="0"/>
              <a:t>目录</a:t>
            </a:r>
          </a:p>
        </p:txBody>
      </p:sp>
      <p:sp>
        <p:nvSpPr>
          <p:cNvPr id="3" name="文本框 2">
            <a:extLst>
              <a:ext uri="{FF2B5EF4-FFF2-40B4-BE49-F238E27FC236}">
                <a16:creationId xmlns:a16="http://schemas.microsoft.com/office/drawing/2014/main" id="{BF25CF9C-79D5-C1F1-6E82-204106CA08E2}"/>
              </a:ext>
            </a:extLst>
          </p:cNvPr>
          <p:cNvSpPr txBox="1"/>
          <p:nvPr/>
        </p:nvSpPr>
        <p:spPr>
          <a:xfrm>
            <a:off x="1431851" y="1294111"/>
            <a:ext cx="4664148" cy="4458913"/>
          </a:xfrm>
          <a:prstGeom prst="rect">
            <a:avLst/>
          </a:prstGeom>
          <a:noFill/>
        </p:spPr>
        <p:txBody>
          <a:bodyPr wrap="square" rtlCol="0">
            <a:spAutoFit/>
          </a:bodyPr>
          <a:lstStyle/>
          <a:p>
            <a:pPr>
              <a:lnSpc>
                <a:spcPct val="150000"/>
              </a:lnSpc>
            </a:pPr>
            <a:r>
              <a:rPr lang="en-US" altLang="zh-CN" sz="2400" b="1" dirty="0">
                <a:latin typeface="华文中宋" panose="02010600040101010101" pitchFamily="2" charset="-122"/>
                <a:ea typeface="华文中宋" panose="02010600040101010101" pitchFamily="2" charset="-122"/>
              </a:rPr>
              <a:t>1. </a:t>
            </a:r>
            <a:r>
              <a:rPr lang="zh-CN" altLang="en-US" sz="2400" b="1" dirty="0">
                <a:latin typeface="华文中宋" panose="02010600040101010101" pitchFamily="2" charset="-122"/>
                <a:ea typeface="华文中宋" panose="02010600040101010101" pitchFamily="2" charset="-122"/>
              </a:rPr>
              <a:t>实验原理</a:t>
            </a:r>
            <a:endParaRPr lang="en-US" altLang="zh-CN" sz="2400" b="1"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可视密码学</a:t>
            </a:r>
            <a:endParaRPr lang="en-US" altLang="zh-CN" sz="2400"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叠像术</a:t>
            </a:r>
            <a:endParaRPr lang="en-US" altLang="zh-CN" sz="2400" dirty="0">
              <a:latin typeface="华文中宋" panose="02010600040101010101" pitchFamily="2" charset="-122"/>
              <a:ea typeface="华文中宋" panose="02010600040101010101" pitchFamily="2" charset="-122"/>
            </a:endParaRPr>
          </a:p>
          <a:p>
            <a:pPr>
              <a:lnSpc>
                <a:spcPct val="150000"/>
              </a:lnSpc>
            </a:pPr>
            <a:endParaRPr lang="en-US" altLang="zh-CN" sz="2400" b="1" dirty="0">
              <a:latin typeface="华文中宋" panose="02010600040101010101" pitchFamily="2" charset="-122"/>
              <a:ea typeface="华文中宋" panose="02010600040101010101" pitchFamily="2" charset="-122"/>
            </a:endParaRPr>
          </a:p>
          <a:p>
            <a:pPr>
              <a:lnSpc>
                <a:spcPct val="150000"/>
              </a:lnSpc>
            </a:pPr>
            <a:r>
              <a:rPr lang="en-US" altLang="zh-CN" sz="2400" b="1" dirty="0">
                <a:latin typeface="华文中宋" panose="02010600040101010101" pitchFamily="2" charset="-122"/>
                <a:ea typeface="华文中宋" panose="02010600040101010101" pitchFamily="2" charset="-122"/>
              </a:rPr>
              <a:t>2. </a:t>
            </a:r>
            <a:r>
              <a:rPr lang="zh-CN" altLang="en-US" sz="2400" b="1" dirty="0">
                <a:latin typeface="华文中宋" panose="02010600040101010101" pitchFamily="2" charset="-122"/>
                <a:ea typeface="华文中宋" panose="02010600040101010101" pitchFamily="2" charset="-122"/>
              </a:rPr>
              <a:t>（</a:t>
            </a:r>
            <a:r>
              <a:rPr lang="en-US" altLang="zh-CN" sz="2400" b="1" dirty="0">
                <a:latin typeface="华文中宋" panose="02010600040101010101" pitchFamily="2" charset="-122"/>
                <a:ea typeface="华文中宋" panose="02010600040101010101" pitchFamily="2" charset="-122"/>
              </a:rPr>
              <a:t>2</a:t>
            </a:r>
            <a:r>
              <a:rPr lang="zh-CN" altLang="en-US" sz="2400" b="1" dirty="0">
                <a:latin typeface="华文中宋" panose="02010600040101010101" pitchFamily="2" charset="-122"/>
                <a:ea typeface="华文中宋" panose="02010600040101010101" pitchFamily="2" charset="-122"/>
              </a:rPr>
              <a:t>，</a:t>
            </a:r>
            <a:r>
              <a:rPr lang="en-US" altLang="zh-CN" sz="2400" b="1" dirty="0">
                <a:latin typeface="华文中宋" panose="02010600040101010101" pitchFamily="2" charset="-122"/>
                <a:ea typeface="华文中宋" panose="02010600040101010101" pitchFamily="2" charset="-122"/>
              </a:rPr>
              <a:t>2</a:t>
            </a:r>
            <a:r>
              <a:rPr lang="zh-CN" altLang="en-US" sz="2400" b="1" dirty="0">
                <a:latin typeface="华文中宋" panose="02010600040101010101" pitchFamily="2" charset="-122"/>
                <a:ea typeface="华文中宋" panose="02010600040101010101" pitchFamily="2" charset="-122"/>
              </a:rPr>
              <a:t>）可视密钥分享方案</a:t>
            </a:r>
            <a:endParaRPr lang="en-US" altLang="zh-CN" sz="2400" b="1"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二值图像</a:t>
            </a:r>
            <a:endParaRPr lang="en-US" altLang="zh-CN" sz="2400"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灰度图像</a:t>
            </a:r>
            <a:endParaRPr lang="en-US" altLang="zh-CN" sz="2400"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彩色图像</a:t>
            </a:r>
            <a:endParaRPr lang="en-US" altLang="zh-CN" sz="2400" dirty="0">
              <a:latin typeface="华文中宋" panose="02010600040101010101" pitchFamily="2" charset="-122"/>
              <a:ea typeface="华文中宋" panose="02010600040101010101" pitchFamily="2" charset="-122"/>
            </a:endParaRPr>
          </a:p>
        </p:txBody>
      </p:sp>
      <p:sp>
        <p:nvSpPr>
          <p:cNvPr id="4" name="文本框 3">
            <a:extLst>
              <a:ext uri="{FF2B5EF4-FFF2-40B4-BE49-F238E27FC236}">
                <a16:creationId xmlns:a16="http://schemas.microsoft.com/office/drawing/2014/main" id="{6243BA4C-AD09-8546-8263-F6CE4C1B25D2}"/>
              </a:ext>
            </a:extLst>
          </p:cNvPr>
          <p:cNvSpPr txBox="1"/>
          <p:nvPr/>
        </p:nvSpPr>
        <p:spPr>
          <a:xfrm>
            <a:off x="6095998" y="1294111"/>
            <a:ext cx="4664148" cy="4458913"/>
          </a:xfrm>
          <a:prstGeom prst="rect">
            <a:avLst/>
          </a:prstGeom>
          <a:noFill/>
        </p:spPr>
        <p:txBody>
          <a:bodyPr wrap="square" rtlCol="0">
            <a:spAutoFit/>
          </a:bodyPr>
          <a:lstStyle/>
          <a:p>
            <a:pPr>
              <a:lnSpc>
                <a:spcPct val="150000"/>
              </a:lnSpc>
            </a:pPr>
            <a:r>
              <a:rPr lang="en-US" altLang="zh-CN" sz="2400" b="1" dirty="0">
                <a:latin typeface="华文中宋" panose="02010600040101010101" pitchFamily="2" charset="-122"/>
                <a:ea typeface="华文中宋" panose="02010600040101010101" pitchFamily="2" charset="-122"/>
              </a:rPr>
              <a:t>3.</a:t>
            </a:r>
            <a:r>
              <a:rPr lang="zh-CN" altLang="en-US" sz="2400" b="1" dirty="0">
                <a:latin typeface="华文中宋" panose="02010600040101010101" pitchFamily="2" charset="-122"/>
                <a:ea typeface="华文中宋" panose="02010600040101010101" pitchFamily="2" charset="-122"/>
              </a:rPr>
              <a:t> （</a:t>
            </a:r>
            <a:r>
              <a:rPr lang="en-US" altLang="zh-CN" sz="2400" b="1" dirty="0">
                <a:latin typeface="华文中宋" panose="02010600040101010101" pitchFamily="2" charset="-122"/>
                <a:ea typeface="华文中宋" panose="02010600040101010101" pitchFamily="2" charset="-122"/>
              </a:rPr>
              <a:t>t</a:t>
            </a:r>
            <a:r>
              <a:rPr lang="zh-CN" altLang="en-US" sz="2400" b="1" dirty="0">
                <a:latin typeface="华文中宋" panose="02010600040101010101" pitchFamily="2" charset="-122"/>
                <a:ea typeface="华文中宋" panose="02010600040101010101" pitchFamily="2" charset="-122"/>
              </a:rPr>
              <a:t>，</a:t>
            </a:r>
            <a:r>
              <a:rPr lang="en-US" altLang="zh-CN" sz="2400" b="1" dirty="0">
                <a:latin typeface="华文中宋" panose="02010600040101010101" pitchFamily="2" charset="-122"/>
                <a:ea typeface="华文中宋" panose="02010600040101010101" pitchFamily="2" charset="-122"/>
              </a:rPr>
              <a:t>n</a:t>
            </a:r>
            <a:r>
              <a:rPr lang="zh-CN" altLang="en-US" sz="2400" b="1" dirty="0">
                <a:latin typeface="华文中宋" panose="02010600040101010101" pitchFamily="2" charset="-122"/>
                <a:ea typeface="华文中宋" panose="02010600040101010101" pitchFamily="2" charset="-122"/>
              </a:rPr>
              <a:t>）可视密钥分享方案</a:t>
            </a:r>
            <a:endParaRPr lang="en-US" altLang="zh-CN" sz="2400" b="1"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二值图像</a:t>
            </a:r>
            <a:endParaRPr lang="en-US" altLang="zh-CN" sz="2400"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灰度图像</a:t>
            </a:r>
            <a:endParaRPr lang="en-US" altLang="zh-CN" sz="2400"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彩色图像</a:t>
            </a:r>
            <a:endParaRPr lang="en-US" altLang="zh-CN" sz="2400" dirty="0">
              <a:latin typeface="华文中宋" panose="02010600040101010101" pitchFamily="2" charset="-122"/>
              <a:ea typeface="华文中宋" panose="02010600040101010101" pitchFamily="2" charset="-122"/>
            </a:endParaRPr>
          </a:p>
          <a:p>
            <a:pPr>
              <a:lnSpc>
                <a:spcPct val="150000"/>
              </a:lnSpc>
            </a:pPr>
            <a:r>
              <a:rPr lang="en-US" altLang="zh-CN" sz="2400" b="1" dirty="0">
                <a:latin typeface="华文中宋" panose="02010600040101010101" pitchFamily="2" charset="-122"/>
                <a:ea typeface="华文中宋" panose="02010600040101010101" pitchFamily="2" charset="-122"/>
              </a:rPr>
              <a:t>4. </a:t>
            </a:r>
            <a:r>
              <a:rPr lang="zh-CN" altLang="en-US" sz="2400" b="1" dirty="0">
                <a:latin typeface="华文中宋" panose="02010600040101010101" pitchFamily="2" charset="-122"/>
                <a:ea typeface="华文中宋" panose="02010600040101010101" pitchFamily="2" charset="-122"/>
              </a:rPr>
              <a:t>叠像术</a:t>
            </a:r>
            <a:endParaRPr lang="en-US" altLang="zh-CN" sz="2400" b="1"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二值图像</a:t>
            </a:r>
            <a:endParaRPr lang="en-US" altLang="zh-CN" sz="2400"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灰度图像</a:t>
            </a:r>
            <a:endParaRPr lang="en-US" altLang="zh-CN" sz="2400" dirty="0">
              <a:latin typeface="华文中宋" panose="02010600040101010101" pitchFamily="2" charset="-122"/>
              <a:ea typeface="华文中宋" panose="02010600040101010101" pitchFamily="2" charset="-122"/>
            </a:endParaRPr>
          </a:p>
          <a:p>
            <a:pPr marL="800100" lvl="1" indent="-342900">
              <a:lnSpc>
                <a:spcPct val="150000"/>
              </a:lnSpc>
              <a:buAutoNum type="arabicPeriod"/>
            </a:pPr>
            <a:r>
              <a:rPr lang="zh-CN" altLang="en-US" sz="2400" dirty="0">
                <a:latin typeface="华文中宋" panose="02010600040101010101" pitchFamily="2" charset="-122"/>
                <a:ea typeface="华文中宋" panose="02010600040101010101" pitchFamily="2" charset="-122"/>
              </a:rPr>
              <a:t>彩色图像</a:t>
            </a: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4588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DD224-6C1A-00A2-FD90-5C27F19341C9}"/>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C3D8BDDF-71E1-D738-AA0A-8FEE254C55C7}"/>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1AA90E7C-FFDA-66BB-FAA9-483C5210E1DB}"/>
              </a:ext>
            </a:extLst>
          </p:cNvPr>
          <p:cNvSpPr>
            <a:spLocks noGrp="1"/>
          </p:cNvSpPr>
          <p:nvPr>
            <p:ph type="title"/>
          </p:nvPr>
        </p:nvSpPr>
        <p:spPr>
          <a:xfrm>
            <a:off x="838200" y="296862"/>
            <a:ext cx="8081682" cy="866775"/>
          </a:xfrm>
        </p:spPr>
        <p:txBody>
          <a:bodyPr>
            <a:normAutofit/>
          </a:bodyPr>
          <a:lstStyle/>
          <a:p>
            <a:r>
              <a:rPr lang="en-US" altLang="zh-CN" sz="2900" dirty="0"/>
              <a:t>Lab 3-1 </a:t>
            </a:r>
            <a:r>
              <a:rPr lang="zh-CN" altLang="en-US" sz="2900" dirty="0"/>
              <a:t>二值图像（</a:t>
            </a:r>
            <a:r>
              <a:rPr lang="en-US" altLang="zh-CN" sz="2900" dirty="0"/>
              <a:t>2</a:t>
            </a:r>
            <a:r>
              <a:rPr lang="zh-CN" altLang="en-US" sz="2900" dirty="0"/>
              <a:t>，</a:t>
            </a:r>
            <a:r>
              <a:rPr lang="en-US" altLang="zh-CN" sz="2900" dirty="0"/>
              <a:t>2</a:t>
            </a:r>
            <a:r>
              <a:rPr lang="zh-CN" altLang="en-US" sz="2900" dirty="0"/>
              <a:t>）叠像术</a:t>
            </a:r>
          </a:p>
        </p:txBody>
      </p:sp>
    </p:spTree>
    <p:extLst>
      <p:ext uri="{BB962C8B-B14F-4D97-AF65-F5344CB8AC3E}">
        <p14:creationId xmlns:p14="http://schemas.microsoft.com/office/powerpoint/2010/main" val="3755723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FCCAB-FA59-2B2E-C5A7-A4667615629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EF6394-194E-B568-597C-2C9DB5A72135}"/>
              </a:ext>
            </a:extLst>
          </p:cNvPr>
          <p:cNvSpPr>
            <a:spLocks noGrp="1"/>
          </p:cNvSpPr>
          <p:nvPr>
            <p:ph type="title"/>
          </p:nvPr>
        </p:nvSpPr>
        <p:spPr>
          <a:xfrm>
            <a:off x="838200" y="296862"/>
            <a:ext cx="8081682" cy="866775"/>
          </a:xfrm>
        </p:spPr>
        <p:txBody>
          <a:bodyPr>
            <a:normAutofit/>
          </a:bodyPr>
          <a:lstStyle/>
          <a:p>
            <a:r>
              <a:rPr lang="en-US" altLang="zh-CN" sz="2900" dirty="0"/>
              <a:t>Lab 3-2 </a:t>
            </a:r>
            <a:r>
              <a:rPr lang="zh-CN" altLang="en-US" sz="2900" dirty="0"/>
              <a:t>灰度图像（</a:t>
            </a:r>
            <a:r>
              <a:rPr lang="en-US" altLang="zh-CN" sz="2900" dirty="0"/>
              <a:t>2</a:t>
            </a:r>
            <a:r>
              <a:rPr lang="zh-CN" altLang="en-US" sz="2900" dirty="0"/>
              <a:t>，</a:t>
            </a:r>
            <a:r>
              <a:rPr lang="en-US" altLang="zh-CN" sz="2900" dirty="0"/>
              <a:t>2</a:t>
            </a:r>
            <a:r>
              <a:rPr lang="zh-CN" altLang="en-US" sz="2900" dirty="0"/>
              <a:t>）叠像术</a:t>
            </a:r>
          </a:p>
        </p:txBody>
      </p:sp>
      <p:grpSp>
        <p:nvGrpSpPr>
          <p:cNvPr id="6" name="组合 5">
            <a:extLst>
              <a:ext uri="{FF2B5EF4-FFF2-40B4-BE49-F238E27FC236}">
                <a16:creationId xmlns:a16="http://schemas.microsoft.com/office/drawing/2014/main" id="{DA44A080-024D-3226-7959-613FF17B589B}"/>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C43C8BDE-5B4D-8AEC-5908-42D80193EDE9}"/>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AC076206-AD22-53EF-F53F-0D6D7B050680}"/>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2630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F9010-0AC8-9DA4-8DBA-22036387FFE0}"/>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28F94040-5D40-855F-A4C0-2E5FE660229F}"/>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4738478C-03E5-61F0-CB72-5022D6789AD4}"/>
              </a:ext>
            </a:extLst>
          </p:cNvPr>
          <p:cNvSpPr>
            <a:spLocks noGrp="1"/>
          </p:cNvSpPr>
          <p:nvPr>
            <p:ph type="title"/>
          </p:nvPr>
        </p:nvSpPr>
        <p:spPr>
          <a:xfrm>
            <a:off x="838200" y="296862"/>
            <a:ext cx="8081682" cy="866775"/>
          </a:xfrm>
        </p:spPr>
        <p:txBody>
          <a:bodyPr>
            <a:normAutofit/>
          </a:bodyPr>
          <a:lstStyle/>
          <a:p>
            <a:r>
              <a:rPr lang="en-US" altLang="zh-CN" sz="2900" dirty="0"/>
              <a:t>Lab 3-2 </a:t>
            </a:r>
            <a:r>
              <a:rPr lang="zh-CN" altLang="en-US" sz="2900" dirty="0"/>
              <a:t>灰度图像（</a:t>
            </a:r>
            <a:r>
              <a:rPr lang="en-US" altLang="zh-CN" sz="2900" dirty="0"/>
              <a:t>2</a:t>
            </a:r>
            <a:r>
              <a:rPr lang="zh-CN" altLang="en-US" sz="2900" dirty="0"/>
              <a:t>，</a:t>
            </a:r>
            <a:r>
              <a:rPr lang="en-US" altLang="zh-CN" sz="2900" dirty="0"/>
              <a:t>2</a:t>
            </a:r>
            <a:r>
              <a:rPr lang="zh-CN" altLang="en-US" sz="2900" dirty="0"/>
              <a:t>）叠像术</a:t>
            </a:r>
          </a:p>
        </p:txBody>
      </p:sp>
    </p:spTree>
    <p:extLst>
      <p:ext uri="{BB962C8B-B14F-4D97-AF65-F5344CB8AC3E}">
        <p14:creationId xmlns:p14="http://schemas.microsoft.com/office/powerpoint/2010/main" val="321094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8D237-B971-D087-682A-6FB321D124B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97EDDD9-BA25-3517-55EF-0C414DFE1FBD}"/>
              </a:ext>
            </a:extLst>
          </p:cNvPr>
          <p:cNvSpPr>
            <a:spLocks noGrp="1"/>
          </p:cNvSpPr>
          <p:nvPr>
            <p:ph type="title"/>
          </p:nvPr>
        </p:nvSpPr>
        <p:spPr>
          <a:xfrm>
            <a:off x="838200" y="296862"/>
            <a:ext cx="8081682" cy="866775"/>
          </a:xfrm>
        </p:spPr>
        <p:txBody>
          <a:bodyPr>
            <a:normAutofit/>
          </a:bodyPr>
          <a:lstStyle/>
          <a:p>
            <a:r>
              <a:rPr lang="en-US" altLang="zh-CN" sz="2900" dirty="0"/>
              <a:t>Lab 3-3 </a:t>
            </a:r>
            <a:r>
              <a:rPr lang="zh-CN" altLang="en-US" sz="2900" dirty="0"/>
              <a:t>彩色图像（</a:t>
            </a:r>
            <a:r>
              <a:rPr lang="en-US" altLang="zh-CN" sz="2900" dirty="0"/>
              <a:t>2</a:t>
            </a:r>
            <a:r>
              <a:rPr lang="zh-CN" altLang="en-US" sz="2900" dirty="0"/>
              <a:t>，</a:t>
            </a:r>
            <a:r>
              <a:rPr lang="en-US" altLang="zh-CN" sz="2900" dirty="0"/>
              <a:t>2</a:t>
            </a:r>
            <a:r>
              <a:rPr lang="zh-CN" altLang="en-US" sz="2900" dirty="0"/>
              <a:t>）叠像术</a:t>
            </a:r>
          </a:p>
        </p:txBody>
      </p:sp>
      <p:grpSp>
        <p:nvGrpSpPr>
          <p:cNvPr id="6" name="组合 5">
            <a:extLst>
              <a:ext uri="{FF2B5EF4-FFF2-40B4-BE49-F238E27FC236}">
                <a16:creationId xmlns:a16="http://schemas.microsoft.com/office/drawing/2014/main" id="{0E44FD31-6C89-8397-1894-D8A935C41039}"/>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A6010E73-6975-B017-3F32-8ABDC56D6B28}"/>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9090E4CB-3CD7-E6E5-AB2A-2B6506BB62E2}"/>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8264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845C5-5E8E-A468-0D98-B0BBA4C2A823}"/>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43CDCDFE-5273-8470-EE18-193A5698C89A}"/>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41AA92A5-AB1C-BAAE-D065-595957EA1C94}"/>
              </a:ext>
            </a:extLst>
          </p:cNvPr>
          <p:cNvSpPr>
            <a:spLocks noGrp="1"/>
          </p:cNvSpPr>
          <p:nvPr>
            <p:ph type="title"/>
          </p:nvPr>
        </p:nvSpPr>
        <p:spPr>
          <a:xfrm>
            <a:off x="838200" y="296862"/>
            <a:ext cx="8081682" cy="866775"/>
          </a:xfrm>
        </p:spPr>
        <p:txBody>
          <a:bodyPr>
            <a:normAutofit/>
          </a:bodyPr>
          <a:lstStyle/>
          <a:p>
            <a:r>
              <a:rPr lang="en-US" altLang="zh-CN" sz="2900" dirty="0"/>
              <a:t>Lab 3-3 </a:t>
            </a:r>
            <a:r>
              <a:rPr lang="zh-CN" altLang="en-US" sz="2900" dirty="0"/>
              <a:t>彩色图像（</a:t>
            </a:r>
            <a:r>
              <a:rPr lang="en-US" altLang="zh-CN" sz="2900" dirty="0"/>
              <a:t>2</a:t>
            </a:r>
            <a:r>
              <a:rPr lang="zh-CN" altLang="en-US" sz="2900" dirty="0"/>
              <a:t>，</a:t>
            </a:r>
            <a:r>
              <a:rPr lang="en-US" altLang="zh-CN" sz="2900" dirty="0"/>
              <a:t>2</a:t>
            </a:r>
            <a:r>
              <a:rPr lang="zh-CN" altLang="en-US" sz="2900" dirty="0"/>
              <a:t>）叠像术</a:t>
            </a:r>
          </a:p>
        </p:txBody>
      </p:sp>
    </p:spTree>
    <p:extLst>
      <p:ext uri="{BB962C8B-B14F-4D97-AF65-F5344CB8AC3E}">
        <p14:creationId xmlns:p14="http://schemas.microsoft.com/office/powerpoint/2010/main" val="3733223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9D3D6-AE1D-51F9-9312-C431DC775F58}"/>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683EABB2-CFE1-710A-E06D-168F0CE07E9D}"/>
              </a:ext>
            </a:extLst>
          </p:cNvPr>
          <p:cNvSpPr/>
          <p:nvPr/>
        </p:nvSpPr>
        <p:spPr>
          <a:xfrm>
            <a:off x="1528233" y="1371104"/>
            <a:ext cx="9856943" cy="3425618"/>
          </a:xfrm>
          <a:prstGeom prst="rect">
            <a:avLst/>
          </a:prstGeom>
        </p:spPr>
        <p:txBody>
          <a:bodyPr wrap="square">
            <a:spAutoFit/>
          </a:bodyPr>
          <a:lstStyle/>
          <a:p>
            <a:pPr marL="342900" marR="0" lvl="0" indent="-342900" algn="l" defTabSz="914400" rtl="0" eaLnBrk="1" fontAlgn="base" latinLnBrk="0" hangingPunct="1">
              <a:lnSpc>
                <a:spcPct val="200000"/>
              </a:lnSpc>
              <a:spcBef>
                <a:spcPct val="0"/>
              </a:spcBef>
              <a:spcAft>
                <a:spcPct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经过本次实验，本人对信息隐藏技术中的可视密码学与叠像术两个方向有了初步的了解</a:t>
            </a:r>
            <a:endPar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342900" marR="0" lvl="0" indent="-342900" algn="l" defTabSz="914400" rtl="0" eaLnBrk="1" fontAlgn="base" latinLnBrk="0" hangingPunct="1">
              <a:lnSpc>
                <a:spcPct val="200000"/>
              </a:lnSpc>
              <a:spcBef>
                <a:spcPct val="0"/>
              </a:spcBef>
              <a:spcAft>
                <a:spcPct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较好地对可视密码学、叠像术进行了区分，印象深刻</a:t>
            </a:r>
            <a:endPar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342900" marR="0" lvl="0" indent="-342900" algn="l" defTabSz="914400" rtl="0" eaLnBrk="1" fontAlgn="base" latinLnBrk="0" hangingPunct="1">
              <a:lnSpc>
                <a:spcPct val="200000"/>
              </a:lnSpc>
              <a:spcBef>
                <a:spcPct val="0"/>
              </a:spcBef>
              <a:spcAft>
                <a:spcPct val="0"/>
              </a:spcAft>
              <a:buClrTx/>
              <a:buSzTx/>
              <a:buFont typeface="Arial" panose="020B0604020202020204" pitchFamily="34" charset="0"/>
              <a:buChar char="•"/>
              <a:tabLst/>
              <a:defRPr/>
            </a:pPr>
            <a:r>
              <a:rPr lang="zh-CN" altLang="en-US" sz="2800" b="1" dirty="0">
                <a:solidFill>
                  <a:prstClr val="black"/>
                </a:solidFill>
                <a:latin typeface="Courier New" panose="02070309020205020404" pitchFamily="49" charset="0"/>
                <a:ea typeface="宋体" charset="-122"/>
                <a:cs typeface="Courier New" panose="02070309020205020404" pitchFamily="49" charset="0"/>
              </a:rPr>
              <a:t>初步掌握了 </a:t>
            </a:r>
            <a:r>
              <a:rPr lang="en-US" altLang="zh-CN" sz="2800" b="1" dirty="0" err="1">
                <a:solidFill>
                  <a:prstClr val="black"/>
                </a:solidFill>
                <a:latin typeface="Courier New" panose="02070309020205020404" pitchFamily="49" charset="0"/>
                <a:ea typeface="宋体" charset="-122"/>
                <a:cs typeface="Courier New" panose="02070309020205020404" pitchFamily="49" charset="0"/>
              </a:rPr>
              <a:t>matlab</a:t>
            </a:r>
            <a:r>
              <a:rPr lang="en-US" altLang="zh-CN" sz="2800" b="1" dirty="0">
                <a:solidFill>
                  <a:prstClr val="black"/>
                </a:solidFill>
                <a:latin typeface="Courier New" panose="02070309020205020404" pitchFamily="49" charset="0"/>
                <a:ea typeface="宋体" charset="-122"/>
                <a:cs typeface="Courier New" panose="02070309020205020404" pitchFamily="49" charset="0"/>
              </a:rPr>
              <a:t> </a:t>
            </a:r>
            <a:r>
              <a:rPr lang="zh-CN" altLang="en-US" sz="2800" b="1" dirty="0">
                <a:solidFill>
                  <a:prstClr val="black"/>
                </a:solidFill>
                <a:latin typeface="Courier New" panose="02070309020205020404" pitchFamily="49" charset="0"/>
                <a:ea typeface="宋体" charset="-122"/>
                <a:cs typeface="Courier New" panose="02070309020205020404" pitchFamily="49" charset="0"/>
              </a:rPr>
              <a:t>工具的使用</a:t>
            </a:r>
            <a:endParaRPr kumimoji="0" lang="zh-CN" altLang="en-US" sz="2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CBAAFC59-6B77-A50B-EDCD-FBF0DA4857A7}"/>
              </a:ext>
            </a:extLst>
          </p:cNvPr>
          <p:cNvSpPr>
            <a:spLocks noGrp="1"/>
          </p:cNvSpPr>
          <p:nvPr>
            <p:ph type="title"/>
          </p:nvPr>
        </p:nvSpPr>
        <p:spPr>
          <a:xfrm>
            <a:off x="838200" y="296862"/>
            <a:ext cx="8081682" cy="866775"/>
          </a:xfrm>
        </p:spPr>
        <p:txBody>
          <a:bodyPr>
            <a:normAutofit/>
          </a:bodyPr>
          <a:lstStyle/>
          <a:p>
            <a:r>
              <a:rPr lang="zh-CN" altLang="en-US" sz="2900" dirty="0"/>
              <a:t>总结</a:t>
            </a:r>
          </a:p>
        </p:txBody>
      </p:sp>
    </p:spTree>
    <p:extLst>
      <p:ext uri="{BB962C8B-B14F-4D97-AF65-F5344CB8AC3E}">
        <p14:creationId xmlns:p14="http://schemas.microsoft.com/office/powerpoint/2010/main" val="155848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F213BB-BBCD-A894-AA42-D577A1D83CB3}"/>
              </a:ext>
            </a:extLst>
          </p:cNvPr>
          <p:cNvSpPr txBox="1"/>
          <p:nvPr/>
        </p:nvSpPr>
        <p:spPr>
          <a:xfrm>
            <a:off x="2172586" y="2470628"/>
            <a:ext cx="7846828" cy="1107996"/>
          </a:xfrm>
          <a:prstGeom prst="rect">
            <a:avLst/>
          </a:prstGeom>
          <a:noFill/>
        </p:spPr>
        <p:txBody>
          <a:bodyPr wrap="square" rtlCol="0">
            <a:spAutoFit/>
          </a:bodyPr>
          <a:lstStyle/>
          <a:p>
            <a:pPr algn="ctr"/>
            <a:r>
              <a:rPr lang="zh-CN" altLang="en-US" sz="6600" b="1" dirty="0">
                <a:latin typeface="楷体" panose="02010609060101010101" pitchFamily="49" charset="-122"/>
                <a:ea typeface="楷体" panose="02010609060101010101" pitchFamily="49" charset="-122"/>
              </a:rPr>
              <a:t>谢谢大家！</a:t>
            </a:r>
            <a:endParaRPr lang="en-US" altLang="zh-CN" sz="66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0F3A970F-4013-5A01-BECC-A9AC82D15A62}"/>
              </a:ext>
            </a:extLst>
          </p:cNvPr>
          <p:cNvSpPr txBox="1"/>
          <p:nvPr/>
        </p:nvSpPr>
        <p:spPr>
          <a:xfrm>
            <a:off x="4671237" y="5450958"/>
            <a:ext cx="2849526" cy="461665"/>
          </a:xfrm>
          <a:prstGeom prst="rect">
            <a:avLst/>
          </a:prstGeom>
          <a:noFill/>
        </p:spPr>
        <p:txBody>
          <a:bodyPr wrap="square" rtlCol="0">
            <a:spAutoFit/>
          </a:bodyPr>
          <a:lstStyle/>
          <a:p>
            <a:pPr algn="ctr"/>
            <a:r>
              <a:rPr lang="zh-CN" altLang="en-US" sz="2400" b="1" dirty="0">
                <a:latin typeface="华文中宋" panose="02010600040101010101" pitchFamily="2" charset="-122"/>
                <a:ea typeface="华文中宋" panose="02010600040101010101" pitchFamily="2" charset="-122"/>
              </a:rPr>
              <a:t>刘修铭   </a:t>
            </a:r>
            <a:r>
              <a:rPr lang="en-US" altLang="zh-CN" sz="2400" b="1" dirty="0">
                <a:latin typeface="华文中宋" panose="02010600040101010101" pitchFamily="2" charset="-122"/>
                <a:ea typeface="华文中宋" panose="02010600040101010101" pitchFamily="2" charset="-122"/>
              </a:rPr>
              <a:t>2112492</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1120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a:xfrm>
            <a:off x="838200" y="296862"/>
            <a:ext cx="8081682" cy="866775"/>
          </a:xfrm>
        </p:spPr>
        <p:txBody>
          <a:bodyPr>
            <a:normAutofit/>
          </a:bodyPr>
          <a:lstStyle/>
          <a:p>
            <a:r>
              <a:rPr lang="zh-CN" altLang="en-US" sz="2900" dirty="0"/>
              <a:t>实验原理</a:t>
            </a:r>
            <a:r>
              <a:rPr lang="en-US" altLang="zh-CN" sz="2900" dirty="0"/>
              <a:t>——</a:t>
            </a:r>
            <a:r>
              <a:rPr lang="zh-CN" altLang="en-US" sz="2900" dirty="0"/>
              <a:t>可视密码学</a:t>
            </a:r>
          </a:p>
        </p:txBody>
      </p:sp>
      <p:grpSp>
        <p:nvGrpSpPr>
          <p:cNvPr id="6" name="组合 5">
            <a:extLst>
              <a:ext uri="{FF2B5EF4-FFF2-40B4-BE49-F238E27FC236}">
                <a16:creationId xmlns:a16="http://schemas.microsoft.com/office/drawing/2014/main" id="{52A7AEA3-664B-F4C1-68D0-25CEFF4B73D9}"/>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ED78C905-835A-5228-95A5-CCE0C2021370}"/>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AB6D43FF-8DB6-3C39-FCA6-115130825654}"/>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529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14235-6EB8-DD92-ADD1-9BA77DB2D817}"/>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30A668AC-81C5-59A4-591B-AB33291EBDFF}"/>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329E29C7-57DA-E63F-1AC1-5536707D516D}"/>
              </a:ext>
            </a:extLst>
          </p:cNvPr>
          <p:cNvSpPr>
            <a:spLocks noGrp="1"/>
          </p:cNvSpPr>
          <p:nvPr>
            <p:ph type="title"/>
          </p:nvPr>
        </p:nvSpPr>
        <p:spPr>
          <a:xfrm>
            <a:off x="838200" y="296862"/>
            <a:ext cx="8081682" cy="866775"/>
          </a:xfrm>
        </p:spPr>
        <p:txBody>
          <a:bodyPr>
            <a:normAutofit/>
          </a:bodyPr>
          <a:lstStyle/>
          <a:p>
            <a:r>
              <a:rPr lang="zh-CN" altLang="en-US" sz="2900" dirty="0"/>
              <a:t>实验原理</a:t>
            </a:r>
            <a:r>
              <a:rPr lang="en-US" altLang="zh-CN" sz="2900" dirty="0"/>
              <a:t>——</a:t>
            </a:r>
            <a:r>
              <a:rPr lang="zh-CN" altLang="en-US" sz="2900" dirty="0"/>
              <a:t>可视密码学</a:t>
            </a:r>
          </a:p>
        </p:txBody>
      </p:sp>
    </p:spTree>
    <p:extLst>
      <p:ext uri="{BB962C8B-B14F-4D97-AF65-F5344CB8AC3E}">
        <p14:creationId xmlns:p14="http://schemas.microsoft.com/office/powerpoint/2010/main" val="169768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34D31-B50B-73ED-36C4-6B51A77855E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DC830F9-C6A8-061F-5334-4190CB1409CC}"/>
              </a:ext>
            </a:extLst>
          </p:cNvPr>
          <p:cNvSpPr>
            <a:spLocks noGrp="1"/>
          </p:cNvSpPr>
          <p:nvPr>
            <p:ph type="title"/>
          </p:nvPr>
        </p:nvSpPr>
        <p:spPr>
          <a:xfrm>
            <a:off x="838200" y="296862"/>
            <a:ext cx="8081682" cy="866775"/>
          </a:xfrm>
        </p:spPr>
        <p:txBody>
          <a:bodyPr>
            <a:normAutofit/>
          </a:bodyPr>
          <a:lstStyle/>
          <a:p>
            <a:r>
              <a:rPr lang="zh-CN" altLang="en-US" sz="2900" dirty="0"/>
              <a:t>实验原理</a:t>
            </a:r>
            <a:r>
              <a:rPr lang="en-US" altLang="zh-CN" sz="2900" dirty="0"/>
              <a:t>——</a:t>
            </a:r>
            <a:r>
              <a:rPr lang="zh-CN" altLang="en-US" sz="2900" dirty="0"/>
              <a:t>叠像术</a:t>
            </a:r>
          </a:p>
        </p:txBody>
      </p:sp>
      <p:grpSp>
        <p:nvGrpSpPr>
          <p:cNvPr id="6" name="组合 5">
            <a:extLst>
              <a:ext uri="{FF2B5EF4-FFF2-40B4-BE49-F238E27FC236}">
                <a16:creationId xmlns:a16="http://schemas.microsoft.com/office/drawing/2014/main" id="{D6DD0721-C17A-0DB7-9AE1-37CC64E151B2}"/>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D5C6C811-3BED-2A74-7E84-B4E2915A2449}"/>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F29D58D0-7CD8-CED7-2E39-47285388F2EE}"/>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4700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2D138-DC13-EC54-D5DD-8827242BAADE}"/>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2C30DB8A-5641-47E9-DF1E-7C6642938522}"/>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81A4A2F4-90A5-210C-1018-F1F679500895}"/>
              </a:ext>
            </a:extLst>
          </p:cNvPr>
          <p:cNvSpPr>
            <a:spLocks noGrp="1"/>
          </p:cNvSpPr>
          <p:nvPr>
            <p:ph type="title"/>
          </p:nvPr>
        </p:nvSpPr>
        <p:spPr>
          <a:xfrm>
            <a:off x="838200" y="296862"/>
            <a:ext cx="8081682" cy="866775"/>
          </a:xfrm>
        </p:spPr>
        <p:txBody>
          <a:bodyPr>
            <a:normAutofit/>
          </a:bodyPr>
          <a:lstStyle/>
          <a:p>
            <a:r>
              <a:rPr lang="zh-CN" altLang="en-US" sz="2900" dirty="0"/>
              <a:t>实验原理</a:t>
            </a:r>
            <a:r>
              <a:rPr lang="en-US" altLang="zh-CN" sz="2900" dirty="0"/>
              <a:t>——</a:t>
            </a:r>
            <a:r>
              <a:rPr lang="zh-CN" altLang="en-US" sz="2900" dirty="0"/>
              <a:t>叠像术</a:t>
            </a:r>
          </a:p>
        </p:txBody>
      </p:sp>
    </p:spTree>
    <p:extLst>
      <p:ext uri="{BB962C8B-B14F-4D97-AF65-F5344CB8AC3E}">
        <p14:creationId xmlns:p14="http://schemas.microsoft.com/office/powerpoint/2010/main" val="37324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31ED3-D816-469D-0781-FD5B04E0A43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7748111-651C-6829-C821-6A67291A5ABF}"/>
              </a:ext>
            </a:extLst>
          </p:cNvPr>
          <p:cNvSpPr>
            <a:spLocks noGrp="1"/>
          </p:cNvSpPr>
          <p:nvPr>
            <p:ph type="title"/>
          </p:nvPr>
        </p:nvSpPr>
        <p:spPr>
          <a:xfrm>
            <a:off x="838200" y="296862"/>
            <a:ext cx="8081682" cy="866775"/>
          </a:xfrm>
        </p:spPr>
        <p:txBody>
          <a:bodyPr>
            <a:normAutofit fontScale="90000"/>
          </a:bodyPr>
          <a:lstStyle/>
          <a:p>
            <a:r>
              <a:rPr lang="en-US" altLang="zh-CN" dirty="0"/>
              <a:t>Lab 1-1 </a:t>
            </a:r>
            <a:r>
              <a:rPr lang="zh-CN" altLang="en-US" dirty="0"/>
              <a:t>二值图像（</a:t>
            </a:r>
            <a:r>
              <a:rPr lang="en-US" altLang="zh-CN" dirty="0"/>
              <a:t>2</a:t>
            </a:r>
            <a:r>
              <a:rPr lang="zh-CN" altLang="en-US" dirty="0"/>
              <a:t>，</a:t>
            </a:r>
            <a:r>
              <a:rPr lang="en-US" altLang="zh-CN" dirty="0"/>
              <a:t>2</a:t>
            </a:r>
            <a:r>
              <a:rPr lang="zh-CN" altLang="en-US" dirty="0"/>
              <a:t>）可视密钥分享方案</a:t>
            </a:r>
          </a:p>
        </p:txBody>
      </p:sp>
      <p:grpSp>
        <p:nvGrpSpPr>
          <p:cNvPr id="6" name="组合 5">
            <a:extLst>
              <a:ext uri="{FF2B5EF4-FFF2-40B4-BE49-F238E27FC236}">
                <a16:creationId xmlns:a16="http://schemas.microsoft.com/office/drawing/2014/main" id="{75AFC8D9-B3E2-599F-7026-3D90413E37C2}"/>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92BA362A-0411-4439-5597-D06ED2CDBAEE}"/>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658237B4-E20D-7CC1-4423-08AFA9A28776}"/>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2160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AA8BD87-05E5-F840-7F99-31DACC36D400}"/>
              </a:ext>
            </a:extLst>
          </p:cNvPr>
          <p:cNvSpPr/>
          <p:nvPr/>
        </p:nvSpPr>
        <p:spPr>
          <a:xfrm>
            <a:off x="1528233" y="1371104"/>
            <a:ext cx="10316634" cy="440120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lab11exe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"Lab01-01.dll"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"C:\\windows\\system32\\kerne132.dll"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$string4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FindFirstFile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$string5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FindNextFile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$string6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CopyFile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10MB and uint16(0) == 0x5A4D and uint16(uint16(0x3C)) == 0x00004550 and $string1 and $string2 and $string3 and $string4 and $string5 and $string6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标题 1">
            <a:extLst>
              <a:ext uri="{FF2B5EF4-FFF2-40B4-BE49-F238E27FC236}">
                <a16:creationId xmlns:a16="http://schemas.microsoft.com/office/drawing/2014/main" id="{A4277756-FF4B-E0B4-5C06-8E8F7CC707B8}"/>
              </a:ext>
            </a:extLst>
          </p:cNvPr>
          <p:cNvSpPr>
            <a:spLocks noGrp="1"/>
          </p:cNvSpPr>
          <p:nvPr>
            <p:ph type="title"/>
          </p:nvPr>
        </p:nvSpPr>
        <p:spPr>
          <a:xfrm>
            <a:off x="838200" y="296862"/>
            <a:ext cx="8081682" cy="866775"/>
          </a:xfrm>
        </p:spPr>
        <p:txBody>
          <a:bodyPr>
            <a:normAutofit fontScale="90000"/>
          </a:bodyPr>
          <a:lstStyle/>
          <a:p>
            <a:r>
              <a:rPr lang="en-US" altLang="zh-CN" dirty="0"/>
              <a:t>Lab 1-1 </a:t>
            </a:r>
            <a:r>
              <a:rPr lang="zh-CN" altLang="en-US" dirty="0"/>
              <a:t>二值图像（</a:t>
            </a:r>
            <a:r>
              <a:rPr lang="en-US" altLang="zh-CN" dirty="0"/>
              <a:t>2</a:t>
            </a:r>
            <a:r>
              <a:rPr lang="zh-CN" altLang="en-US" dirty="0"/>
              <a:t>，</a:t>
            </a:r>
            <a:r>
              <a:rPr lang="en-US" altLang="zh-CN" dirty="0"/>
              <a:t>2</a:t>
            </a:r>
            <a:r>
              <a:rPr lang="zh-CN" altLang="en-US" dirty="0"/>
              <a:t>）可视密钥分享方案</a:t>
            </a:r>
          </a:p>
        </p:txBody>
      </p:sp>
    </p:spTree>
    <p:extLst>
      <p:ext uri="{BB962C8B-B14F-4D97-AF65-F5344CB8AC3E}">
        <p14:creationId xmlns:p14="http://schemas.microsoft.com/office/powerpoint/2010/main" val="365726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4BC9-810F-47F7-10B9-F80391A14EE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7AD1F7E-22F3-61D9-C990-CA480DA15884}"/>
              </a:ext>
            </a:extLst>
          </p:cNvPr>
          <p:cNvSpPr>
            <a:spLocks noGrp="1"/>
          </p:cNvSpPr>
          <p:nvPr>
            <p:ph type="title"/>
          </p:nvPr>
        </p:nvSpPr>
        <p:spPr>
          <a:xfrm>
            <a:off x="838200" y="296862"/>
            <a:ext cx="8081682" cy="866775"/>
          </a:xfrm>
        </p:spPr>
        <p:txBody>
          <a:bodyPr>
            <a:normAutofit fontScale="90000"/>
          </a:bodyPr>
          <a:lstStyle/>
          <a:p>
            <a:r>
              <a:rPr lang="en-US" altLang="zh-CN" dirty="0"/>
              <a:t>Lab 1-2 </a:t>
            </a:r>
            <a:r>
              <a:rPr lang="zh-CN" altLang="en-US" dirty="0"/>
              <a:t>灰度图像（</a:t>
            </a:r>
            <a:r>
              <a:rPr lang="en-US" altLang="zh-CN" dirty="0"/>
              <a:t>2</a:t>
            </a:r>
            <a:r>
              <a:rPr lang="zh-CN" altLang="en-US" dirty="0"/>
              <a:t>，</a:t>
            </a:r>
            <a:r>
              <a:rPr lang="en-US" altLang="zh-CN" dirty="0"/>
              <a:t>2</a:t>
            </a:r>
            <a:r>
              <a:rPr lang="zh-CN" altLang="en-US" dirty="0"/>
              <a:t>）可视密钥分享方案</a:t>
            </a:r>
          </a:p>
        </p:txBody>
      </p:sp>
      <p:grpSp>
        <p:nvGrpSpPr>
          <p:cNvPr id="6" name="组合 5">
            <a:extLst>
              <a:ext uri="{FF2B5EF4-FFF2-40B4-BE49-F238E27FC236}">
                <a16:creationId xmlns:a16="http://schemas.microsoft.com/office/drawing/2014/main" id="{9FCB84A0-1666-8C8A-F33A-D581939384FC}"/>
              </a:ext>
            </a:extLst>
          </p:cNvPr>
          <p:cNvGrpSpPr/>
          <p:nvPr/>
        </p:nvGrpSpPr>
        <p:grpSpPr>
          <a:xfrm>
            <a:off x="2458864" y="1058906"/>
            <a:ext cx="7500299" cy="4962666"/>
            <a:chOff x="2458864" y="1058906"/>
            <a:chExt cx="7500299" cy="4962666"/>
          </a:xfrm>
        </p:grpSpPr>
        <p:pic>
          <p:nvPicPr>
            <p:cNvPr id="4" name="图片 3">
              <a:extLst>
                <a:ext uri="{FF2B5EF4-FFF2-40B4-BE49-F238E27FC236}">
                  <a16:creationId xmlns:a16="http://schemas.microsoft.com/office/drawing/2014/main" id="{81DA4EC4-7DAF-C1C6-8A22-B236FEDE14A7}"/>
                </a:ext>
              </a:extLst>
            </p:cNvPr>
            <p:cNvPicPr>
              <a:picLocks noChangeAspect="1"/>
            </p:cNvPicPr>
            <p:nvPr/>
          </p:nvPicPr>
          <p:blipFill>
            <a:blip r:embed="rId3"/>
            <a:stretch>
              <a:fillRect/>
            </a:stretch>
          </p:blipFill>
          <p:spPr>
            <a:xfrm>
              <a:off x="2458864" y="1058906"/>
              <a:ext cx="7500299" cy="4962666"/>
            </a:xfrm>
            <a:prstGeom prst="rect">
              <a:avLst/>
            </a:prstGeom>
          </p:spPr>
        </p:pic>
        <p:sp>
          <p:nvSpPr>
            <p:cNvPr id="5" name="矩形 4">
              <a:extLst>
                <a:ext uri="{FF2B5EF4-FFF2-40B4-BE49-F238E27FC236}">
                  <a16:creationId xmlns:a16="http://schemas.microsoft.com/office/drawing/2014/main" id="{C947D482-F7A5-8E0A-247E-60EC3A7ECD86}"/>
                </a:ext>
              </a:extLst>
            </p:cNvPr>
            <p:cNvSpPr/>
            <p:nvPr/>
          </p:nvSpPr>
          <p:spPr>
            <a:xfrm>
              <a:off x="3019647" y="1899684"/>
              <a:ext cx="1275906" cy="964018"/>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036546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1464</Words>
  <Application>Microsoft Office PowerPoint</Application>
  <PresentationFormat>宽屏</PresentationFormat>
  <Paragraphs>206</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方正姚体</vt:lpstr>
      <vt:lpstr>华文中宋</vt:lpstr>
      <vt:lpstr>楷体</vt:lpstr>
      <vt:lpstr>Arial</vt:lpstr>
      <vt:lpstr>Courier New</vt:lpstr>
      <vt:lpstr>Office 主题​​</vt:lpstr>
      <vt:lpstr>PowerPoint 演示文稿</vt:lpstr>
      <vt:lpstr>目录</vt:lpstr>
      <vt:lpstr>实验原理——可视密码学</vt:lpstr>
      <vt:lpstr>实验原理——可视密码学</vt:lpstr>
      <vt:lpstr>实验原理——叠像术</vt:lpstr>
      <vt:lpstr>实验原理——叠像术</vt:lpstr>
      <vt:lpstr>Lab 1-1 二值图像（2，2）可视密钥分享方案</vt:lpstr>
      <vt:lpstr>Lab 1-1 二值图像（2，2）可视密钥分享方案</vt:lpstr>
      <vt:lpstr>Lab 1-2 灰度图像（2，2）可视密钥分享方案</vt:lpstr>
      <vt:lpstr>Lab 1-2 灰度图像（2，2）可视密钥分享方案</vt:lpstr>
      <vt:lpstr>Lab 1-3 彩色图像（2，2）可视密钥分享方案</vt:lpstr>
      <vt:lpstr>Lab 1-3 彩色图像（2，2）可视密钥分享方案</vt:lpstr>
      <vt:lpstr>Lab 2-1 二值图像（t，n）可视密钥分享方案</vt:lpstr>
      <vt:lpstr>Lab 2-1 二值图像（t，n）可视密钥分享方案</vt:lpstr>
      <vt:lpstr>Lab 2-2 灰度图像（t，n）可视密钥分享方案</vt:lpstr>
      <vt:lpstr>Lab 2-2 灰度图像（t，n）可视密钥分享方案</vt:lpstr>
      <vt:lpstr>Lab 2-3 彩色图像（t，n）可视密钥分享方案</vt:lpstr>
      <vt:lpstr>Lab 2-3 彩色图像（t，n）可视密钥分享方案</vt:lpstr>
      <vt:lpstr>Lab 3-1 二值图像（2，2）叠像术</vt:lpstr>
      <vt:lpstr>Lab 3-1 二值图像（2，2）叠像术</vt:lpstr>
      <vt:lpstr>Lab 3-2 灰度图像（2，2）叠像术</vt:lpstr>
      <vt:lpstr>Lab 3-2 灰度图像（2，2）叠像术</vt:lpstr>
      <vt:lpstr>Lab 3-3 彩色图像（2，2）叠像术</vt:lpstr>
      <vt:lpstr>Lab 3-3 彩色图像（2，2）叠像术</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XiuMing Liu</dc:creator>
  <cp:lastModifiedBy>XiuMing Liu</cp:lastModifiedBy>
  <cp:revision>7</cp:revision>
  <dcterms:created xsi:type="dcterms:W3CDTF">2023-09-13T13:03:45Z</dcterms:created>
  <dcterms:modified xsi:type="dcterms:W3CDTF">2024-03-07T16:17:58Z</dcterms:modified>
</cp:coreProperties>
</file>