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262" r:id="rId4"/>
    <p:sldId id="324" r:id="rId5"/>
    <p:sldId id="317" r:id="rId6"/>
    <p:sldId id="318" r:id="rId7"/>
    <p:sldId id="319" r:id="rId8"/>
    <p:sldId id="321" r:id="rId9"/>
    <p:sldId id="322" r:id="rId10"/>
    <p:sldId id="325" r:id="rId11"/>
    <p:sldId id="314" r:id="rId12"/>
    <p:sldId id="323" r:id="rId13"/>
    <p:sldId id="29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6170" autoAdjust="0"/>
  </p:normalViewPr>
  <p:slideViewPr>
    <p:cSldViewPr snapToGrid="0" showGuides="1">
      <p:cViewPr>
        <p:scale>
          <a:sx n="139" d="100"/>
          <a:sy n="139" d="100"/>
        </p:scale>
        <p:origin x="-408" y="-720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4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7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5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2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0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口罩佩戴检测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21959" y="4180236"/>
            <a:ext cx="277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胡煜松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00344" y="3138739"/>
            <a:ext cx="30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Mask Wearing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Recognition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84FB77-D949-4907-BDEB-0C22090C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208D3079-7C71-40EE-82D1-34124EE9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4EB0BB-6425-644E-BC20-2A3300393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609850"/>
            <a:ext cx="1076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208D3079-7C71-40EE-82D1-34124EE9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A95ED8E-CF06-2960-C60B-3DD2D2B0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14" y="1579174"/>
            <a:ext cx="7018274" cy="26609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13B6C6-C630-5619-A968-7951ABC45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51" y="2772147"/>
            <a:ext cx="6234998" cy="36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208D3079-7C71-40EE-82D1-34124EE9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308E6-A2B2-4FD5-79E6-9D68DD30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2086331"/>
            <a:ext cx="4387948" cy="3616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FA09C8-35E0-148B-E3DF-CE23CBE56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038" y="2156919"/>
            <a:ext cx="455715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1B335BA-BD35-4B2D-A195-73F97F20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ACF6B1-C939-49F1-BB22-FA02ACC16316}"/>
              </a:ext>
            </a:extLst>
          </p:cNvPr>
          <p:cNvSpPr txBox="1"/>
          <p:nvPr/>
        </p:nvSpPr>
        <p:spPr>
          <a:xfrm>
            <a:off x="4520582" y="2497976"/>
            <a:ext cx="31508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+mj-ea"/>
                <a:ea typeface="+mj-ea"/>
              </a:rPr>
              <a:t>谢谢</a:t>
            </a:r>
            <a:endParaRPr lang="zh-CN" altLang="en-US" sz="16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60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D5D87D-90FB-4E97-5163-13E82059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40" y="1677033"/>
            <a:ext cx="7007865" cy="1751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BF2D7-2C0A-B41A-9F65-40FE774FA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97" y="3816869"/>
            <a:ext cx="7105740" cy="17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67582DE-784F-8BC4-061D-10B1CFDC8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94" y="1753773"/>
            <a:ext cx="5900922" cy="3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CE09D2A-CD7C-E9DA-28BC-5AA315BA8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64" y="1753773"/>
            <a:ext cx="4085564" cy="37374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BA8491-3ACA-EFB0-F6C8-A61891D53344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5C86C8-DDF5-39B5-DF3E-734908A9B493}"/>
              </a:ext>
            </a:extLst>
          </p:cNvPr>
          <p:cNvSpPr txBox="1"/>
          <p:nvPr/>
        </p:nvSpPr>
        <p:spPr>
          <a:xfrm>
            <a:off x="6524874" y="2551837"/>
            <a:ext cx="451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本次实验提供了三个框架用来实现模型：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zh-CN" altLang="en-US" dirty="0"/>
              <a:t>、</a:t>
            </a:r>
            <a:r>
              <a:rPr lang="en-US" altLang="zh-CN" dirty="0" err="1"/>
              <a:t>MindSpore</a:t>
            </a:r>
            <a:r>
              <a:rPr lang="zh-CN" altLang="en-US" dirty="0"/>
              <a:t>和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主要对</a:t>
            </a:r>
            <a:r>
              <a:rPr lang="en-US" altLang="zh-CN" dirty="0" err="1"/>
              <a:t>pytorch</a:t>
            </a:r>
            <a:r>
              <a:rPr lang="zh-CN" altLang="en-US" dirty="0"/>
              <a:t>进行讲解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6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56A201-B3F5-F878-F1C1-AE2632E018F1}"/>
              </a:ext>
            </a:extLst>
          </p:cNvPr>
          <p:cNvSpPr/>
          <p:nvPr/>
        </p:nvSpPr>
        <p:spPr>
          <a:xfrm>
            <a:off x="3721868" y="2511139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预处理及数据增强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31CFA-08EA-E9A5-1424-5F1708978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98" y="2178015"/>
            <a:ext cx="1408793" cy="139331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F6D319-BA61-4957-EBDB-052A9A26D6E5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173291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88BB45F-E89C-2AA6-4F3F-155F1B3A0208}"/>
              </a:ext>
            </a:extLst>
          </p:cNvPr>
          <p:cNvSpPr/>
          <p:nvPr/>
        </p:nvSpPr>
        <p:spPr>
          <a:xfrm>
            <a:off x="7355441" y="2511139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创建数据集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EA912B-F98E-BFD0-E18C-1D2A446C0072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6806864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315BDFA-F415-3D7C-7B94-AD6A35281BE0}"/>
              </a:ext>
            </a:extLst>
          </p:cNvPr>
          <p:cNvSpPr/>
          <p:nvPr/>
        </p:nvSpPr>
        <p:spPr>
          <a:xfrm>
            <a:off x="7355441" y="4150200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MTCNN</a:t>
            </a:r>
            <a:r>
              <a:rPr lang="zh-CN" altLang="en-US" dirty="0"/>
              <a:t>进行人脸识别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BE2880-2528-65C9-1EA1-225346F9D368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8897939" y="3238202"/>
            <a:ext cx="0" cy="9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7926D11-8281-AE20-49B2-5AC39E359348}"/>
              </a:ext>
            </a:extLst>
          </p:cNvPr>
          <p:cNvSpPr/>
          <p:nvPr/>
        </p:nvSpPr>
        <p:spPr>
          <a:xfrm>
            <a:off x="3721868" y="4150200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MobileNet</a:t>
            </a:r>
            <a:r>
              <a:rPr lang="zh-CN" altLang="en-US" dirty="0"/>
              <a:t>进行口罩识别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3DF41B-9B50-3EE7-090E-683BB3504542}"/>
              </a:ext>
            </a:extLst>
          </p:cNvPr>
          <p:cNvCxnSpPr>
            <a:cxnSpLocks/>
          </p:cNvCxnSpPr>
          <p:nvPr/>
        </p:nvCxnSpPr>
        <p:spPr>
          <a:xfrm flipH="1">
            <a:off x="6793929" y="4713237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5E5A5E6-24E9-FC84-CA37-12BF55198ADA}"/>
              </a:ext>
            </a:extLst>
          </p:cNvPr>
          <p:cNvSpPr/>
          <p:nvPr/>
        </p:nvSpPr>
        <p:spPr>
          <a:xfrm>
            <a:off x="3708933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预处理及数据增强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71C8D-0FA4-5C80-75C6-02F81B8CC75C}"/>
              </a:ext>
            </a:extLst>
          </p:cNvPr>
          <p:cNvSpPr/>
          <p:nvPr/>
        </p:nvSpPr>
        <p:spPr>
          <a:xfrm>
            <a:off x="7342506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创建数据集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84258B-3A68-FD2E-C56D-13618E59E89C}"/>
              </a:ext>
            </a:extLst>
          </p:cNvPr>
          <p:cNvSpPr/>
          <p:nvPr/>
        </p:nvSpPr>
        <p:spPr>
          <a:xfrm>
            <a:off x="7342506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/>
              <a:t>MTCNN</a:t>
            </a:r>
            <a:r>
              <a:rPr lang="zh-CN" altLang="en-US" sz="2800" dirty="0"/>
              <a:t>进行人脸识别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F4126B-DBE7-3961-C42E-8D542D68D732}"/>
              </a:ext>
            </a:extLst>
          </p:cNvPr>
          <p:cNvSpPr/>
          <p:nvPr/>
        </p:nvSpPr>
        <p:spPr>
          <a:xfrm>
            <a:off x="3708933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 err="1"/>
              <a:t>MobileNet</a:t>
            </a:r>
            <a:r>
              <a:rPr lang="zh-CN" altLang="en-US" sz="2800" dirty="0"/>
              <a:t>进行口罩识别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39678B-598A-5761-C1B2-01EEF613630E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173291" y="4670148"/>
            <a:ext cx="53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59DBF33-DA11-849A-03A6-261C3456FC9B}"/>
              </a:ext>
            </a:extLst>
          </p:cNvPr>
          <p:cNvSpPr/>
          <p:nvPr/>
        </p:nvSpPr>
        <p:spPr>
          <a:xfrm>
            <a:off x="1346663" y="4150199"/>
            <a:ext cx="1826628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训练得到最终模型</a:t>
            </a:r>
          </a:p>
        </p:txBody>
      </p:sp>
    </p:spTree>
    <p:extLst>
      <p:ext uri="{BB962C8B-B14F-4D97-AF65-F5344CB8AC3E}">
        <p14:creationId xmlns:p14="http://schemas.microsoft.com/office/powerpoint/2010/main" val="22424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CD51941-4841-6595-BD3A-170BEBB2A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24" y="2250962"/>
            <a:ext cx="5223319" cy="175693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5553A5D-D4B6-33CF-EF15-169DDDC1BA1A}"/>
              </a:ext>
            </a:extLst>
          </p:cNvPr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数据预处理及数据集划分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3EB2F9-AD75-5991-3464-C65D01C9E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42" y="4178290"/>
            <a:ext cx="9457883" cy="17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5553A5D-D4B6-33CF-EF15-169DDDC1BA1A}"/>
              </a:ext>
            </a:extLst>
          </p:cNvPr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MTCNN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人脸检测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912173-EE1A-E583-3A5F-27018118D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84" y="661165"/>
            <a:ext cx="4483118" cy="5890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D3B0D4-8644-84C3-AA54-7684A39A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6" y="2138520"/>
            <a:ext cx="3226947" cy="1468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E9AFBC-26FF-4C16-10A4-4A5EDBA8F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666" y="3729710"/>
            <a:ext cx="3226947" cy="24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1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5553A5D-D4B6-33CF-EF15-169DDDC1BA1A}"/>
              </a:ext>
            </a:extLst>
          </p:cNvPr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口罩识别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3A54FB-F5EF-52BD-A9AD-AE44A522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40" y="2015383"/>
            <a:ext cx="5230336" cy="14842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4FC70A-B878-9DCE-9FFF-D35E0EC0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81" y="3674696"/>
            <a:ext cx="3335035" cy="25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75B6B4-34D6-431E-AD71-D6DE6D0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E5C1B4-AC9D-CD60-C81E-7D9D657F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59" y="1352823"/>
            <a:ext cx="8866281" cy="5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17178</TotalTime>
  <Words>157</Words>
  <Application>Microsoft Macintosh PowerPoint</Application>
  <PresentationFormat>宽屏</PresentationFormat>
  <Paragraphs>57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 Unicode MS</vt:lpstr>
      <vt:lpstr>FuturaBookC</vt:lpstr>
      <vt:lpstr>FZZhengHeiS-DB-GB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D ZP</cp:lastModifiedBy>
  <cp:revision>100</cp:revision>
  <dcterms:created xsi:type="dcterms:W3CDTF">2018-02-27T12:12:58Z</dcterms:created>
  <dcterms:modified xsi:type="dcterms:W3CDTF">2023-05-10T14:50:19Z</dcterms:modified>
</cp:coreProperties>
</file>