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sldIdLst>
    <p:sldId id="285" r:id="rId3"/>
    <p:sldId id="345" r:id="rId4"/>
    <p:sldId id="347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62" r:id="rId13"/>
    <p:sldId id="354" r:id="rId14"/>
    <p:sldId id="355" r:id="rId15"/>
    <p:sldId id="357" r:id="rId16"/>
    <p:sldId id="356" r:id="rId17"/>
    <p:sldId id="359" r:id="rId18"/>
    <p:sldId id="360" r:id="rId19"/>
    <p:sldId id="30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32:4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20517 7220 145 0,'0'8'335'0,"0"-5"35"0,0-3 18 16,0-3 10-16,0 3-166 0,6-4-105 0,0 4-67 16,1 0-45-16,6 0-28 0,6-4-15 15,1 4-6-15,-1-3-3 0,1-1 7 0,6-3 16 16,0 0 21-16,7-1 20 0,-1 5 16 15,1-8 14-15,-1 3 11 0,13 4 4 0,-5 1-7 16,5-5-5-16,8 5-5 0,-1-1-5 16,-1 0-2-16,8-3 3 0,-6 3 5 15,5-3 2-15,7 0 0 0,-6-4-1 16,6 0-5-16,0-4-9 0,0 1-10 16,0-1-11-16,7-3-8 0,-7-5-7 0,0 1-3 15,0 1-1-15,-6-1-2 0,-6-4-1 16,-2-4 1-16,1 1-1 0,-13 0-3 0,0-4-1 15,1 0 3-15,-8-4 1 0,-6-3 1 16,-7 4 0-16,1-1 3 0,-13 0 0 16,-1 4 2-16,-6 4-1 0,-6 0 0 0,-7 0 0 15,-1-1-1-15,-5 4-1 0,0 1-1 0,-8 3-3 16,-5-4 0-16,-1 4 2 0,1 4 0 16,-7-1-1-16,7-2-1 0,-15 6 0 15,9-3 2-15,-15 3-1 0,8-3 7 16,-7 3 7-16,-1 4 8 0,8-4 8 0,-7 8 6 15,-1-4 4-15,2 4-3 0,-1 3-4 16,-1 0-6-16,-5 4-7 0,0 0-6 16,5 4-6-16,-5 3-3 0,5 1-4 0,-6-1-1 15,8 4 0-15,-8 3-1 0,7 2 0 16,0-2 1-16,0 4-1 0,0 1 1 16,7 3-1-16,-2 3 1 0,2 1 0 0,-1 3 0 15,7 1 0-15,-6 2 2 0,6 9 0 16,0-1 1-16,0 4 0 0,-1 7 0 0,8 1-1 15,-7 3 0-15,13-1-1 0,-1 2-1 16,1-2 0-16,7-3-1 0,13 1-1 16,-1-5 1-16,7-2 1 0,13-1 8 0,6-8 10 15,7 1 11-15,7-4 10 0,13-7 10 16,6-1 6-16,13-7-2 0,0-3-9 16,13-4-9-16,1 0-9 0,12-4-10 0,0-3-6 15,7-4-5-15,-1 0-2 0,1-4-1 16,-1 0-2-16,8-3 1 0,-1-4-2 15,-6 0 1-15,6-3 0 0,-6-1 1 0,-1-3 0 16,1 0 0-16,-13-1 0 0,0 1 0 16,-14-1 0-16,0 1-1 0,-5 0-1 0,-8 0 2 15,-6-1-1-15,-6 1 0 0,-7 0-1 16,-6-1-5-16,-7 1-22 0,-7 0-48 16,-12 3-119-16,-7 0-217 0,-13-7-116 0,-6-3-57 15,-14-12-9-15,-7-11 30 0,-11-14 109 16</inkml:trace>
  <inkml:trace contextRef="#ctx0" brushRef="#br0" timeOffset="64643.16">21095 8001 27 0,'-12'-4'260'0,"-2"4"32"0,8-4 25 0,-7 1 21 16,0-1-99-16,6-3-70 0,-5-1-39 16,6-3-26-16,-2 0-20 0,2-3-19 0,0-4-21 15,-1-1-17-15,7 1-12 0,0-1-8 16,0 1-5-16,0 0-6 0,0 0-8 15,0-1-5-15,0 5-6 0,7-1-2 16,-7 1 2-16,6 2 4 0,-6 1 7 0,0 4 7 16,0-4 16-16,6 4 17 0,-6-4 22 15,0 3 24-15,0 1 24 0,0 3 22 0,8-3 12 16,-8 3 3-16,6 1-6 0,-6 3-12 16,6 0-15-16,-6 0-18 0,6 0-19 15,-6 3-16-15,7 8-14 0,0 0-12 0,-1 4-10 16,-6 3-5-16,7 8-4 0,-7 3-2 15,0 4-2-15,0 7-1 0,0-3 1 0,0 7-1 16,-7-4-1-16,1 4 0 0,-1 1 1 16,0-2 1-16,1 1 0 0,0-4 0 15,0 1 0-15,-2-5 2 0,8 1-1 16,-6-7-1-16,6-5 0 0,0-7 0 0,0-3-2 16,6-4 0-16,-6-7-1 0,14-4 0 15,-8-8-1-15,7-3-2 0,0-10-5 16,6-6-8-16,1-9-4 0,0-4-3 0,0 0 0 15,5-5 0-15,1 2 7 0,-6-5 7 16,6 4 5-16,-1 4 5 0,2-1 3 0,-7 5 1 16,6-1 2-16,0 8 0 0,-7 0 1 15,1 7 2-15,-1 3-1 0,1 5 1 16,-7 6-1-16,0 8-1 0,-7 4-1 16,8 7-1-16,-14 7-2 0,6 8 0 0,-6 7-1 15,0 3-1-15,0 9 0 0,-6-2-1 16,6 1 0-16,-6-3-1 0,6-8 2 0,0 0 0 15,0-12 0-15,0-2 2 0,0-5 0 16,6-2 0-16,0-9 0 0,1 1 0 0,-1-8-1 16,0-3 0-16,8-4 0 0,-8-8 0 15,7-3 0-15,7-3 0 0,-7-4 0 16,0-4 0-16,7 0 0 0,-8 3 0 0,8-3 1 16,-1 4 1-16,7 4-1 0,-12 2-1 15,5 1 2-15,1 11-2 0,-8 0 0 16,2 8-1-16,-2 6-1 0,-5 5 1 15,0 6-1-15,-1 5 1 0,-6 10-1 0,0 1 1 16,7 2 0-16,-7 1 0 0,6 0-1 16,-6 0 0-16,14-7 0 0,-8-4 0 0,6-7-1 15,2-1 2-15,5-7 0 0,1 1-2 16,0-8-3-16,6-4-16 0,-1-7-26 16,1 0-29-16,7 0-29 0,-7-3-25 0,7-1-21 15,-1 0 0-15,1 1 14 0,-1 3 23 16,-6-1 22-16,7 1 25 0,-1 4 23 15,-5-4 21-15,-1 0 16 0,0 0 19 0,-7 0 19 16,7 0 17-16,-12 0 17 0,5 1 15 16,-6-5 13-16,0 4 3 0,-1-4 2 15,2 4-2-15,-8-4-3 0,2 4-7 0,-8-3-10 16,6 3-13-16,-12 0-13 0,6 0-13 16,-8 0-11-16,2 4-11 0,-8 3-8 0,8 0-2 15,-6 4-3-15,-2 4 1 0,-5 3-1 16,6 4 0-16,-7 4 0 0,7 7-1 0,-6 0 4 15,5 0 8-15,2 7 12 0,-2 0 10 16,2 1 10-16,5-1 9 0,7-4 3 16,0-2-5-16,0-5-9 0,7-3-8 15,-1-8-9-15,7-3-7 0,0-4-7 16,1-4-3-16,5-11-2 0,0-3-3 0,1-4-1 16,6-7-2-16,-6-1-1 0,6-3-2 15,0 1 1-15,-7 2-1 0,7 1 1 0,-6 3 0 16,-1 4 1-16,-6 4 1 0,0 11-1 15,1 3 1-15,-8 11 0 0,0 4 0 0,-6 8 1 16,7 2 0-16,-7 9-1 0,0-1 0 16,0 1 0-16,6-5-2 0,-6-3 0 0,7-4-1 15,6-7 0-15,-7-3-5 0,14-8-14 16,-7-8-15-16,6-6-20 0,1-5-19 16,-1-6-22-16,7-1-13 0,-6-7 1 15,7 4 8-15,-9-1 18 0,2 1 19 0,-1 0 22 16,-5 4 21-16,-1 2 18 0,0 9 11 15,0 3 12-15,-6 7 11 0,-7 11 10 16,6 8 5-16,-6 3-1 0,-6 12-1 0,-1 3-7 16,0 3-10-16,1 1-11 0,0 3-8 15,-8 0-6-15,8-3-2 0,6-1-1 0,-6-6 1 16,6-4 0-16,6-4-3 0,0-8-4 16,1-6-15-16,6-1-19 0,-7-11-20 0,8 1-22 15,-1-5-19-15,-1-3-14 0,-5 0 5 16,6-3 10-16,-7-1 17 0,1-3 21 15,-1-1 19-15,1-3 25 0,0 0 15 0,-7 0 16 16,0-3 10-16,0-1 10 0,0 0 9 16,0 1 5-16,0-1 11 0,0 8 10 15,0 0 8-15,-7 3 9 0,7 4 6 16,0 0 0-16,0 4-6 0,0 0-9 0,7-1-12 16,-7 0-13-16,6 1-13 0,0 0-12 15,2 0-7-15,4-1-7 0,-6 1-5 0,8 0-3 16,-8-1-1-16,7 1 0 0,-7 3-2 15,2 1 1-15,-2-1-1 0,0 0 3 16,-6 4 2-16,6 0 5 0,-6 0 9 0,0 0 9 16,0 4 14-16,-6 0 8 0,6 3 9 15,0 8 11-15,-6-1 7 0,0 8 4 0,-2 4 1 16,2 7-2-16,6 4-6 0,-6 3-13 16,-1 8-14-16,1 3-14 0,-8 0-11 15,8 8-8-15,0-1-5 0,-8 1-3 16,8 3-3-16,-7 0-2 0,6 1-1 0,-6-1-1 15,7-3-2-15,0-1-1 0,-8 1-1 16,8-1-6-16,6-6-14 0,-6-1-20 0,6-3-23 16,-7-8-23-16,7-7-24 0,0-7-19 15,0-12-17-15,-6-10-13 0,6-8-13 16,0-10-13-16,6-12-8 0,-6-4-4 0,0-2 7 16,7-9 18-16,-7-2 30 0,0-2 32 15,6 2 35-15,-6-1 32 0,-6-8 33 0,6 1 23 16,0-1 11-16,0-6 12 0,0 0 4 15,0-5 3-15,6-3 0 0,-6 4 2 16,6 0 8-16,1-1 10 0,0 8 14 0,-1 1 15 16,7 6 15-16,-7 4 15 0,8 0 10 15,-2 8 7-15,2 2 2 0,-8 5-4 16,6 0-8-16,9 7-7 0,-9 7-7 16,2 4-4-16,6 0 1 0,-1 0-1 0,7 4-3 15,-6-4-12-15,5 3-13 0,8-6-18 16,0 3-20-16,-1 0-18 0,1 0-11 0,0 4-6 15,-1 3-6-15,-6 0-6 0,-1 12-6 16,-11-1-3-16,6 4 0 0,-14 11-1 0,1 3 2 16,-7 4 5-16,-7 9 6 0,-6-2 4 15,0 4 2-15,-7 4 2 0,1 0 0 16,-1 0 1-16,1 0-1 0,0 0 0 16,-1-4-2-16,0-3-2 0,13-7-6 0,1-9-32 15,6-2-51-15,6-12-83 0,1-11-106 16,13-3-166-16,0-8-88 0,6-3-19 15,6-8 25-15,1 1 69 0,-1-8 99 0</inkml:trace>
  <inkml:trace contextRef="#ctx0" brushRef="#br0" timeOffset="64943.56">24125 7440 152 0,'6'-7'262'0,"0"7"15"15,-12 7 1-15,0 8-68 0,-8 7-116 16,-5 4-71-16,-7 6-42 0,-7 5-31 0,1 4-16 15,-1 2 6-15,7 5 25 0,-6-4 37 16,12-4 30-16,7-3 34 0,0-4 22 16,13-8 8-16,0-2-12 0,6-5-27 0,7-7-20 15,6 0-16-15,1-4 1 0,0-3 6 16,-1 3 10-16,7 0 18 0,-6 1 18 0,-1-1 18 16,1 4 1-16,0 0-2 0,-8 3-11 15,-6 2-16-15,2 2-19 0,-2 0-19 16,-6 8-11-16,0-1-9 0,-14 1-3 15,8 3 0-15,-12 1-2 0,-2-5-2 0,0 4-2 16,-6 1-16-16,-7-4-29 0,-6-1-40 16,0-3-56-16,1 0-98 0,-9 0-86 0,2-4-31 15,6 0 5-15,-7-2 25 0,14-2 49 16</inkml:trace>
  <inkml:trace contextRef="#ctx0" brushRef="#br0" timeOffset="69281.41">4651 9334 30 0,'7'0'196'0,"-1"-3"16"0,0-1 11 16,6 4-32-16,-4-4-75 0,5 0-43 0,-7-2-23 15,8 1-9-15,-2 2-2 0,2-5 1 16,-1 5 2-16,-1-5 3 0,2 5 3 16,-2-4 1-16,8-1 0 0,-7 5-2 15,7-5-4-15,-8 5-4 0,8-1-3 0,0 0-4 16,-1 1-3-16,1-1-1 0,-1 0 0 15,7-3 2-15,-6 3 1 0,6 1 4 0,1-1 2 16,-1 0 4-16,-7 1 7 0,13-1 5 16,-6 0 4-16,1 1 2 0,-1-1 1 15,6 1 2-15,-6 3-2 0,7 0-4 0,-7 0-4 16,7 0-4-16,-8 3-7 0,7 1-10 16,-5-1-9-16,5 1-7 0,-6-4-5 0,7 4-4 15,-1-4-1-15,1 0 1 0,7 0 1 16,-8-4 6-16,7 0 5 0,0 1 6 15,-7-1 5-15,8-3 2 0,-1 3 0 0,-7-4-2 16,7 5-5-16,0-5-4 0,-5 5-5 16,4-4-2-16,1 3-3 0,-6 4-1 15,6-4 2-15,-7 4 5 0,1 4 4 0,0 0 4 16,-1-1 6-16,1 1 7 0,6-4-1 16,-7 3-3-16,1 1-4 0,6-4-2 15,-8 0-9-15,10 0-4 0,-2-4-5 0,-7 1-3 16,7 3-2-16,-6-4 1 0,6 1 1 15,-6-1 2-15,-1 0 4 0,1 4 2 0,-1 0 1 16,1 0-1-16,-1 0-2 0,-5 0-2 16,5 4-5-16,1 0-3 0,-7-1-1 15,0-3 2-15,-1 4-1 0,1-1 0 16,1-3-1-16,-1 4 5 0,0-4 5 0,0 0 6 16,-1-4 5-16,2 4 5 0,-1 0 4 15,0 0 4-15,-6 0-1 0,6 0-1 0,-7 0 0 16,7 0-3-16,-6 0-2 0,-1 4-6 15,1 0-6-15,0-4-4 0,-1 3-3 16,1 2-4-16,-1-2-3 0,1-3 0 0,-1 4 0 16,8-4 0-16,-8 0-2 0,0 0 1 15,0 0 1-15,1-4 0 0,0 4-1 0,-1-3 1 16,1-2 0-16,0 2 2 0,-8 3 1 16,1-4-2-16,1 0 0 0,-2 4-2 15,2-3-3-15,-8 3-2 0,6 3-2 16,-4 1-24-16,-2 3-67 0,-6 5-140 0,0 2-198 15,-14 1-106-15,-10-8-56 0,-10-14-5 16,-17-18 51-16,-8-20 132 0</inkml:trace>
  <inkml:trace contextRef="#ctx0" brushRef="#br0" timeOffset="96894.9">12186 5975 50 0,'-20'3'250'0,"8"-6"32"16,-1 3 24-16,6-4 5 0,-6 4-106 15,7-4-67-15,-1 1-40 0,7 3-28 0,-7-4-24 16,7 4-18-16,-6 0-11 0,6 0-6 15,0 0-5-15,-6 0-3 0,6 0 0 16,0 0-1-16,0 4-1 0,0-4-1 16,0 0 0-16,0 3 1 0,0 1 0 0,0 0 0 15,6-4 2-15,-6 3 7 0,6-3 10 16,1 0 11-16,6 0 15 0,-7 0 16 16,8-3 12-16,-1 3 7 0,-1 0 3 0,2 0-2 15,-2-4-5-15,2 4-9 0,5 0-8 16,1 0-10-16,0 0-9 0,-1 4-9 0,7-4-8 15,0 0-5-15,0 0-7 0,1 0-4 16,-2 0-2-16,7 0-3 0,2 0 0 16,-2 0-1-16,1-4 0 0,6 4 0 0,-7-4 1 15,1 4 1-15,5-3 2 0,-5-1 9 16,7 0 6-16,-1 1 5 0,-1-4 2 16,1 3 5-16,1-3 1 0,-1 3-3 0,0-3-2 15,-1-1 0-15,-4 5-1 0,5-5-3 16,-1 5-3-16,1-1-5 0,-6 0-3 0,7 1-3 15,-2-1-3-15,8-4-2 0,-7 8-1 16,0-7 0-16,-6 3-1 0,5 1 0 16,2-1 0-16,-7 0 0 0,6 1 3 0,-7-1 10 15,7 0 7-15,-7 1 4 0,1-1 5 16,-2 1 3-16,3 3 1 0,-1-4-7 16,0 0-5-16,-8 4-3 0,8 0-3 0,-7-3-4 15,0-1-4-15,0 4-3 0,0-4-2 16,1 4-1-16,-1-3-1 0,-2 3-1 15,3 0-1-15,0 0 0 0,-1 0-1 0,0 0 1 16,-7 0 0-16,7 0 0 0,0 0 0 16,0 0-1-16,-6 0 0 0,-1 3 0 15,7-3 0-15,-6 4 0 0,-1-4-1 0,1 4 2 16,6-1 0-16,-7-3 0 0,1 4-1 16,6 0 1-16,-6-1-1 0,4-3 2 0,4 4 0 15,-2-4 1-15,0 3 2 0,0-3 6 16,1 0 4-16,5 0 4 0,-6 0 1 15,0 0 1-15,6-3-2 0,-6 3-4 16,0 0-4-16,7-4-2 0,-7 4-3 0,0 0-2 16,7 0 0-16,-7 0-1 0,0 0-1 15,7 0-1-15,-7 4 0 0,0-4 0 0,-1 0 0 16,2 0 0-16,-1 0 0 0,0 3 0 16,0-3-1-16,-1 0 0 0,-5 4-1 0,6-4 1 15,1 4-1-15,-1-4 0 0,-1 3 1 16,1-3 0-16,0 4 0 0,1-4 0 15,-1 4 0-15,0-4 0 0,0 3 1 0,-7 1-1 16,7-4 0-16,1 4 0 0,-1-1 0 16,-6-3 0-16,5 4-1 0,1 0 0 15,0 0 0-15,-6-4 0 0,5 3 0 16,2 1 0-16,-1 0-1 0,0-4 0 0,0 3 1 16,0-3 1-16,-7 4 0 0,8-4 0 15,-1 4 1-15,0-4 1 0,-7 0-1 0,7 0 0 16,-6 0-1-16,0-4 0 0,-1 4 0 15,7-4 0-15,-6 4-1 0,-1-3 1 16,1 3 0-16,0 0 0 0,4-4-1 0,-3 0 1 16,-1 4-1-16,-1-3 0 0,0 3-1 15,1-4 1-15,-1 0 0 0,1 4 0 0,-7-4 0 16,7 4 0-16,-8-3 1 0,2 3 0 16,-2-4-1-16,2 0 1 0,-1 4-1 15,-1-3 1-15,-4-1-1 0,-2 4 0 0,6-4 1 16,-4 1 0-16,-2-1 0 0,7-3-1 15,-7 3 1-15,1-3 0 0,6 3-1 16,-7-3 0-16,1 0 0 0,6-1 0 16,-7 5 0-16,1-5-1 0,-1 5 1 0,1-5 1 15,0 5-1-15,-7-1 0 0,6-3 0 16,0 3 1-16,2-3-1 0,-2 0 0 0,0-1 0 16,0 0 0-16,1-2 0 0,0 2-1 15,6-6 1-15,-7 3 0 0,8 0 0 0,-8-4 0 16,6 0 0-16,-5 5 0 0,0-5 0 15,-1 4 0-15,1-4 1 0,-7 4 0 16,0-4-1-16,0 1 1 0,0-1-1 16,-7 1 1-16,1-1-1 0,-1 0 1 0,0-3-1 15,-5-4 0-15,-2 3 0 0,2-3 0 16,-1-3 0-16,-1 3 0 0,-4-7 0 0,-2 3 0 16,0-3-1-16,-6 7 0 0,0-4 0 15,-6 1 1-15,-2 3-1 0,3 3 0 16,-9 1-1-16,-5-1 1 0,-1 1 0 0,1 4 0 15,-8-1 0-15,1 0 0 0,-6 1-1 16,-2-1 1-16,3 1 1 0,-2-2-1 16,-6 2 1-16,-1-4 1 0,8 3 0 0,-8 0-1 15,-5 1 0-15,6 3 0 0,-6 0-1 16,-2 4-1-16,2-1 0 0,0 1 0 16,-8 3 0-16,8 1 2 0,-8 3-1 0,-5 0 1 15,6 0 0-15,-1 0 0 0,1 0 0 16,-7 3-1-16,-1 1 1 0,10 0-2 0,-9 3 1 15,-6-3 1-15,6-1 1 0,1 5-1 16,-1-5 1-16,7 4 0 0,0 1 1 16,-7-1-1-16,14 0-1 0,-8 1 0 0,8 3 0 15,-1 0 1-15,0 0 0 0,1-1 1 16,-1 1-1-16,6 5 0 0,1-2 0 16,0 1-1-16,0-1 0 0,0 1 0 15,7 0 0-15,-7-5 0 0,6 5-1 0,0 0 1 16,0-1-1-16,-6 1 0 0,7 0 0 15,6 3 1-15,-6-3-1 0,5 3 0 0,1-3 0 16,0 3-1-16,0 4 1 0,6-3 0 16,1 3 0-16,-8-1 0 0,14 1 0 15,-6 0 0-15,6 0 1 0,6 1 0 0,1-2 1 16,-1 1-1-16,7 0 0 0,-1 0 0 16,2 0 0-16,6-4-1 0,5 5 0 0,-5-5 1 15,5 4-1-15,8 0 0 0,-7-4 1 16,7 0-1-16,6 4-1 0,-7-4 0 15,7 1 0-15,7-1 1 0,-7 4-1 0,13-3 1 16,-7 3 1-16,8-4-1 0,-2 0 1 16,8-3 0-16,-1 3 0 0,1-3 0 15,6 0 0-15,0-1 0 0,7 1 0 0,-1-4 0 16,7 0 0-16,0 0 1 0,7 0-1 16,-7-4 1-16,13 0 0 0,-7 1-1 0,8-1 1 15,-9 1-1-15,16-1-1 0,-8-3 0 16,7 3 1-16,6-3-1 0,-6-1 1 15,6 1 1-15,0-4-1 0,6 0 1 0,1 0 0 16,0-4-1-16,6 1 0 0,0-5 1 16,0 1-1-16,6 3 1 0,1-7 1 15,0 4-1-15,0-1 0 0,-1 1 0 0,1 0 0 16,0-1 0-16,0-3-1 0,-8 8 0 16,2-5-1-16,-8 1-1 0,1 3-1 15,-6 1-32-15,-1-1-64 0,-13 4-111 0,6-4-215 16,-12-3-115-16,-1 0-58 0,-5-4-1 15,-15-11 47-15,1-8 102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6:34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4214 7880 76 0,'-26'7'278'0,"0"-7"26"0,-7-7 20 15,8-1 19-15,-1 1-133 0,0 0-82 16,12-1-42-16,-5 1-24 0,6 3-17 15,0-3-17-15,0 3-7 0,6 1-1 0,1-1 2 16,0 1 0-16,6 3 1 0,-7-4-2 16,7 4-4-16,7 0-5 0,-7 4-4 15,6-4-3-15,0 7-2 0,8-4-1 16,-2 8 0-16,2-3-1 0,-1 3 0 0,7 0 0 16,-2 0 0-16,-4-4 1 0,5 4 1 15,1-3 4-15,6-5 14 0,0 1 11 0,0 0 13 16,-1-1 7-16,2-3 4 0,5 4 0 15,-5-4-14-15,5 0-10 0,1 4-11 0,-1-1-9 16,2 1-5-16,-3 0-1 0,9 3-2 16,-1-4 0-16,-7 5 0 0,7-1-1 15,1 0 0-15,-1-3-2 0,6 3 1 16,-5-7-2-16,5 4 0 0,1-4 2 0,-1 0 0 16,0-4 2-16,1 1 0 0,-7 3 2 15,7-4 0-15,-7 0 10 0,0 4 10 0,0 0 5 16,0 0 3-16,-6 0 1 0,-1 4-1 15,-6 3-9-15,1 1-12 0,-2-1-6 16,-5 0-4-16,0 4-2 0,-8-4-1 0,2 1-1 16,-1 0 0-16,-1-5 0 0,-5-3 0 15,0 0-1-15,5-3 0 0,-5-2-1 0,0-2 1 16,-1 0-1-16,-6 0 1 0,7-1 0 16,-7 1 0-16,0 3 0 0,0-3-7 15,-7 3-21-15,7 1-31 0,-6-1-48 0,6 4-60 16,-7 0-94-16,-6 0-104 0,7 4-38 15,-14-1 0-15,7-3 31 0,-7-3 53 16</inkml:trace>
  <inkml:trace contextRef="#ctx0" brushRef="#br0" timeOffset="767.1">4149 7814 12 0,'0'-11'226'0,"-6"0"30"0,6 0 22 16,0 0 12-16,0 7-117 0,0 1-61 0,6-1-34 15,-6 4-29-15,7 4-19 0,-1-4-10 16,8 3-4-16,-2-3-1 0,2 4-1 16,4-4 5-16,3 0 5 0,5 0 3 0,0-4 1 15,0 1 2-15,7-5 5 0,-1 5 0 16,7-4 1-16,6-1-1 0,1 0 11 15,-1 5 4-15,1-1-3 0,0 4-6 0,6 4-4 16,-6-1-1-16,5 5-9 0,2 0 2 16,6 2 9-16,-8 5 6 0,1-4 7 0,7 4 7 15,0-4 3-15,0 0 0 0,6-4 3 16,-7 0 2-16,7-3-2 0,0-4-6 16,0-4-5-16,0-3-8 0,8 0-11 0,-2-4-6 15,0 0-4-15,2-4-2 0,-2 0 0 16,-6 4-1-16,6 1-3 0,2-2-3 15,-15 5-3-15,7-1-4 0,-6 5-3 0,-8 3-4 16,8 0-2-16,-6 3-2 0,-1 1 2 16,-7 3 0-16,1 1 1 0,-1-5-1 15,1 5 2-15,-1-4 2 0,2-1-1 0,-2 1 0 16,1-4-1-16,-1-4 0 0,0 1 1 16,1-4-3-16,-1 2-1 0,-5-2 2 0,-1 0 1 15,-7 3 0-15,1 0 0 0,-1 4 0 16,1 0 0-16,-7 4-1 0,0 0-1 15,0 3-3-15,1 0 0 0,-8 5 1 0,1-1 3 16,-2 0-2-16,-4 0 2 0,-1 0 2 16,7 0 2-16,-7 0-1 0,0-4-2 0,-1 0 1 15,-5 0-2-15,6-3 0 0,-6 0 2 16,-1-1 1-16,0-3-1 0,1 0 2 16,0 0-2-16,-7 0 5 0,0 0 7 0,0-3 3 15,0 3 5-15,0-4-3 0,0 4 2 16,0-4-20-16,-7 1-64 0,7-1-92 15,-7-3-144-15,1 0-132 0,0-8-68 16,6-3-22-16,-13-8 35 0,6-4 77 0,-6-2 137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7:4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5283 10272 187 0,'6'-11'283'0,"-6"-7"20"16,6 0 9-16,-6-1-53 0,7 5-120 0,0 3-64 15,-1-4-35-15,1 7-18 0,6-3-10 16,-7 4-4-16,7 0-3 0,-6-1 0 0,6 1 1 16,0 4 3-16,0-5 5 0,-7 5 6 15,7-1 6-15,1 0 6 0,-2 1 5 16,2 3 5-16,-1 0 3 0,-1-4 6 0,2 4 4 16,-2 4 2-16,2-4 3 0,5 0 2 15,-6 3 3-15,6-3 1 0,1 4 0 16,0 0 0-16,5-1-2 0,-5 1-3 0,6 0-4 15,7-1-6-15,-7 1-7 0,7-1-5 16,-1 5-7-16,1-1-5 0,-1-3-7 16,7 3-5-16,-6-3-3 0,6 3-1 0,-6-3-2 15,6 3-1-15,7-3 0 0,-7 3 0 16,-1-3 0-16,8 0-3 0,-7 3 0 0,0-3 0 16,0 3-2-16,7-3-1 0,-1-1 0 15,1 5 0-15,-1-8 7 0,1 3 10 16,0-3 11-16,6 0 8 0,-6 0 4 15,5-3 2-15,-4-5-5 0,4 5-7 0,1-5-10 16,-6 5-7-16,6-5-6 0,-6 5-2 16,-1-1 1-16,-6 0-6 0,7 1 0 0,-7-1-2 15,0 4 0-15,0 0 1 0,0 0 2 16,6 4 10-16,2-4 7 0,-2 0 6 16,-6 0 4-16,7 0 2 0,0-4-2 0,-1 4-5 15,-6 0 0-15,7-4 3 0,-1 0 1 16,1 1 1-16,-1-5 2 0,1 5-1 0,-1-5-5 15,1 5-4-15,-1-5-5 0,8 5-4 16,-8-1 0-16,1 0-4 0,5 1-1 16,-4-1-1-16,5 1-2 0,-7-5 0 0,1 5-3 15,6-1-1-15,-6-3-1 0,-1-1 0 16,7-3 0-16,1 4-1 0,-2-8 2 16,1 4-1-16,1-7 0 0,-2 3 2 0,2-3 0 15,5 0-1-15,-5-1 0 0,-3-3 0 16,4 4 1-16,-2-1-3 0,-13-2 0 15,7 2 1-15,-7 1-1 0,-7 0 1 0,1 0-1 16,-7-4 0-16,0 0 2 0,-7 3 0 16,-5-3 1-16,-2 0 0 0,-12 0 0 0,7-3 1 15,-14 3-2-15,-5-4 1 0,-2 0 0 16,-5 1-1-16,-7-1 0 0,0 1 0 16,-7-2 0-16,-5 6 0 0,-9-5 0 0,-5 4-1 15,1 4 0-15,-14-4 0 0,0 7 0 16,-14-3 0-16,8-1-1 0,-8 5 1 15,-6-4 0-15,-7 3 1 0,2-3-1 0,-2 3 1 16,-5 0 0-16,-7 1 0 0,0-1-1 16,-1 4-1-16,-5 3 1 0,-1 1-2 15,0 0 0-15,-5 3 0 0,-2 1 1 0,1 6 0 16,-7 1-1-16,7 7 2 0,-7 0 0 16,0 11 0-16,0 0-1 0,1 7 1 0,-1 4 0 15,0 4 0-15,7 0 0 0,0 3 0 16,6 0-2-16,0 4 1 0,7 0 1 15,0 0-1-15,12 0 2 0,8 4-1 0,6-1 1 16,13-3-1-16,6 0 0 0,14 0-1 16,5 0-1-16,15-3-1 0,11 2-1 15,8 1-1-15,12 8 0 0,14-1 1 0,13 4-2 16,12 0-22-16,14 0-33 0,6-1-42 16,20-2-58-16,6-5-78 0,13 1-111 15,13-4-124-15,0-4-46 0,1-7 0 0,-1-10 38 16,0-12 66-16,-6-15 107 0</inkml:trace>
  <inkml:trace contextRef="#ctx0" brushRef="#br0" timeOffset="2335.38">5530 11745 202 0,'0'0'275'0,"-6"-11"18"0,-1 0 13 0,7 3-66 16,-7-3-103-16,14 4-55 0,-7 3-30 15,7 1-17-15,-1-1-11 0,1 0-8 16,6 4-7-16,0 0-2 0,7 0-1 0,-1 0-1 16,0 4 0-16,8 0 3 0,-8-1 6 15,14 1 7-15,-8 0 6 0,8-1 5 16,-1 1 6-16,1 0 4 0,7-4 1 16,-2 3-2-16,1-3 4 0,0 0 5 0,7-3 2 15,-1 3 4-15,8-4 2 0,-1 0-1 16,0-3-7-16,6 0-9 0,1-1-8 0,0 1-12 15,13 0-12-15,-7 0-1 0,6-4-1 16,8 3-1-16,-2-3 0 0,2 0 1 16,5 0 2-16,1 0 7 0,-6 0 5 0,5 4 7 15,7-4 1-15,-6 4 2 0,6-4 0 16,6 3-8-16,-5 1-7 0,-1 0-5 16,0-1-1-16,0 5-2 0,0-5-1 0,1 5-2 15,5 3 0-15,-6-4 2 0,1 4-2 16,-1 0-1-16,-6 4 5 0,6-4-1 15,-6 3-2-15,5-3 0 0,-5 4-2 0,6-4 0 16,-6 0-2-16,6 4 0 0,-6-4 1 16,7-4-3-16,-9 4 5 0,2-4-1 0,0 4 11 15,0-3 8-15,-7-5 5 0,7 5 7 16,-8-1 9-16,2-3 7 0,0 3-9 16,-8-4-5-16,0 5-2 0,1 0 2 15,-6-2-1-15,-1 5-1 0,-7-3-1 0,1 3 0 16,-1-4-3-16,0 1-9 0,1 3-8 15,-6-4-7-15,5 0-2 0,-5 1-2 16,3-1-1-16,-9 0 0 0,6 1 0 0,-14 3 0 16,6-4-2-16,-5 4-2 0,-8 0-30 15,1 4-66-15,-7-1-105 0,-1 1-191 0,-11-4-100 16,-2 0-53-16,-12-11 1 0,-12-11 51 16,-21-14 96-16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8:12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7152 13104 3 0,'-7'4'244'0,"7"-8"25"0,-6-3 13 0,-1-1 12 15,7 5-105-15,-6-1-88 0,6 0-42 16,0 1-24-16,0 3-13 0,0-4-8 0,0 0-1 15,6 4-4-15,-6-7-1 0,7 3 4 16,-1-3 0-16,1-1 1 0,6 1 1 0,-7 0 3 16,8-1 4-16,-8 1-1 0,0 0 1 15,7 3-4-15,-6 4 0 0,0-3-3 0,-1 3-4 16,0 0 0-16,0-4 4 0,8 4 6 16,-8 0 5-16,8 0 5 0,-1 0 5 15,6 0 1-15,0 0-3 0,1 0-3 16,0 0-5-16,-1 0-2 0,7 0-7 0,-6 4-3 15,5-1-4-15,2 1-5 0,-1 3 0 16,0 0-5-16,-6 4 1 0,5 0 0 16,1 1 0-16,-6 2-1 0,6 1 4 0,1-4 1 15,-1 4-1-15,6-4-2 0,-6 3 0 16,6-3 2-16,2 0-2 0,-2-4-3 0,1 4 2 16,-1-3 3-16,-6 3-3 0,7 0 1 15,-1 0 1-15,-5 0 1 0,-1 0-2 16,5 0 0-16,-5 3 0 0,7 1-1 0,-7-4-2 15,7 4 4-15,-7-4 2 0,6-1-4 16,-5 1 1-16,5 1 2 0,1-5-1 16,-1-3-3-16,1 0-2 0,-1-1 2 0,1 1 0 15,0-1-3-15,6-3 4 0,-7 4 3 16,1-4 9-16,-1 0 3 0,1 4 7 16,-7-4 2-16,7 3-3 0,-7 1-2 0,6 0-6 15,-5-1-6-15,-1 1-4 0,5 0-1 16,-4-1-2-16,5 1 0 0,1-4 1 0,-1 4 1 15,8-4-2-15,-1 0 1 0,-1 0 3 16,2-4 7-16,-1 4 11 0,6-4 5 16,-5 4 6-16,-1-3 0 0,0 3 1 0,-7 0-8 15,7 0-12-15,-7 3-6 0,8-3-4 16,-7 4-2-16,6 0-1 0,-7-4-1 16,6 3-1-16,3-3-1 0,-3 0 1 0,8 0-2 15,0 0 0-15,0-3-1 0,5-1 1 16,-5 0 1-16,6 1 1 0,-6 3 1 15,-7-4 1-15,6 4 1 0,-5 0-1 0,-2 0 0 16,-5 4 0-16,-1-1-1 0,-5 5 1 16,-1-1-1-16,0 4 1 0,-1 0-1 0,1-4 0 15,-6 8 0-15,0-4 1 0,-1-4-1 16,1 4 1-16,0-3-1 0,5-1 0 16,-5 0 0-16,6-3 0 0,0 3-1 15,1-3 0-15,-8 3-1 0,7-3 0 0,-6 3 1 16,-1 0 0-16,1 1-1 0,-1-1 1 15,0 0 0-15,-5 4 0 0,-1-3 0 16,6 3 0-16,-6-4 1 0,1 1 0 0,5-1 2 16,0-3 0-16,-1-1 0 0,3-3 1 15,5 0-1-15,7 0 1 0,-1-7 0 0,7 0-1 16,7-5 0-16,-1-2 0 0,2-5 1 16,-2 5-2-16,1 3 0 0,-14 4-1 0,1 3 0 15,-1 4 0-15,-5 0 0 0,-9 7 0 16,9-3 0-16,-7 3 0 0,-2 0 1 15,2 1 0-15,7-1 0 0,-8-3 15 16,14-1 13-16,-8 1 21 0,15-8 14 0,-1 1 6 16,6-12 3-16,1 4-12 0,-1-3-11 15,-5-1-22-15,-1 4-12 0,-7 4-7 16,7-1-5-16,-13 5-2 0,0 3-1 0,1 0-2 16,-8 3 0-16,-6 5 0 0,0-1 0 15,0 0-1-15,-6 1 1 0,-1 3 0 16,0-4 1-16,2 0-1 0,-2 0 1 0,0-3 0 15,-6 3-1-15,6-3-10 0,-6 0-46 0,0 3-82 16,0 0-174-16,-6 1-104 0,-14 3-56 16,-5-11-18-16,-15-11 29 0,-5-19 76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8:2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3908 12199 122 0,'-6'-3'240'0,"0"-2"25"0,-1-1 18 15,1 1-55-15,-1 2-69 0,0 3-46 16,7-4-30-16,0 4-21 0,0 0-13 0,0 0-11 16,-6 0-7-16,6 0-7 0,0 0-5 15,0 0-4-15,0 0-4 0,0 0-4 16,6 0-3-16,-6 4 1 0,0-1 3 15,7 2 2-15,-7 1 5 0,7-1 4 0,-1 2 4 16,7 0 2-16,-7 0 3 0,8 1 1 16,-2-5 0-16,8 5 0 0,-7-5 1 0,7 1-2 15,-1 0 0-15,7-1-3 0,0 1-2 16,0-4-2-16,7 4-4 0,-1-4-3 16,1 0-3-16,-1 3-2 0,1 1-1 0,7 0-2 15,-8 3-2-15,7-3-2 0,0 3 0 16,1 0-1-16,-2 0-1 0,8-3-1 0,-8 0 0 15,8-1 0-15,0-6 0 0,0-1-1 16,6 0 1-16,-1-6 1 0,2-1 12 16,6 0 15-16,-8 0 10 0,1 0 8 15,7 0 4-15,-13 3 3 0,6 5-9 0,0-1-12 16,-7 4-9-16,1 0-8 0,0 4-4 16,-1 3-4-16,-6 0-2 0,0 1-2 0,7 3-3 15,-7-4-1-15,7 4 0 0,-1-7-1 16,1-1 2-16,6-3 0 0,0-3 3 15,7-5 8-15,0-3 9 0,-1-7 5 0,1 3 2 16,6 1 3-16,0-4 0 0,-6-1-6 16,6 4-4-16,0 1-4 0,-6-5-1 0,6 8 0 15,0 0-1-15,0 4-1 0,0 0-3 16,-7 7-2-16,1 0-2 0,0 0-2 16,-1 4-2-16,1-1-1 0,-6 4-2 15,4-3 1-15,-4 3-1 0,5-3 2 0,1 0 1 16,0-1 0-16,6-3 4 0,0 0 4 15,-6-3 6-15,6-1 3 0,0 0 0 0,0 1 1 16,0-1-3-16,-7 4-4 0,1-4-6 16,0 4-5-16,-7 0 1 0,7 0-1 15,-8 4-1-15,8 0-3 0,-7 3-1 0,1 0 4 16,-3 1-2-16,-3 3 1 0,6-4 1 16,-8 4 3-16,7-4 1 0,0 5-2 0,0-6-2 15,0 2-2-15,-6-4 3 0,6 3-2 16,0-3 1-16,1-1 0 0,-8 1 0 15,7 0 0-15,0-4-1 0,0 3 1 0,1-3-2 16,-8 4 2-16,1-4 1 0,-7 4 2 16,6-4-1-16,-5 3-1 0,-8 1 0 15,7 3 0-15,0-3-2 0,-7 3-1 16,8 1-1-16,-8-1-23 0,7 0-56 0,-6 1-87 16,-1 2-173-16,1-2-92 0,-7-8-46 15,-13-8-4-15,-6-10 42 0,-14-18 81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35:12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11228 71 0,'7'4'203'15,"-1"0"29"-15,1-1 13 0,6 1-61 16,1 0-58-16,-2-1-40 0,8 1-27 0,-1-4-29 16,1 0-15-16,-1 0-7 0,1 0-2 15,6 0-3-15,0 0 1 0,0 0 2 0,-1 0 1 16,2-4 0-16,-7 4-1 0,6 4 2 16,0-4 3-16,0 0 5 0,-1 4 11 15,2-4 8-15,-1 3 10 0,-6-3 8 0,12 0 4 16,-6 0 4-16,0-3 2 0,6-1-3 15,2 0-2-15,-2 1-5 0,1-5-10 0,5 5-6 16,-5-5-11-16,-1 5-5 0,1-1-8 16,7-3-7-16,-9 3-2 0,9 0-4 15,-7 1-2-15,-1 3 2 0,7-4-3 16,-7 0 4-16,1 1 1 0,-1-1 8 0,1 4 12 16,-1-3 7-16,1-2 14 0,-1 2 10 15,-5-1 9-15,6 0 3 0,-1 4-1 0,0-3-5 16,2-5-8-16,5 5-10 0,-1-1-11 15,-5 0-9-15,6 1-8 0,0 3-5 16,0 0-5-16,0 0-2 0,-6 0-1 0,6 0-1 16,0 3-1-16,0 1 0 0,1 0-1 15,-1-1 0-15,-1 1 1 0,1 0 2 0,0-4 0 16,1 0 2-16,-1 0 2 0,-1-4 1 16,2 0 5-16,5 1 10 0,-6-5 7 15,7 5 7-15,-1-8 5 0,2 4 2 16,-2-1-5-16,-7-3-8 0,9 4-9 0,-9-4-7 15,8 4-5-15,-7-4-3 0,6 0-3 16,-5 0-2-16,-1-4 1 0,0 4 0 0,1-4 0 16,-2 1 0-16,1-1 1 0,-6-3 1 15,-1-4 0-15,1 0-1 0,-7 0 0 0,0 0 0 16,0-4-1-16,-6-3 0 0,-1 3 0 16,1 1 7-16,-7-1 6 0,-1 0 3 15,-4 1 3-15,-2 3 1 0,-6-4 0 16,0 4-6-16,-6 0-4 0,-2 0-4 15,-4 0-1-15,-1 0-2 0,-1 0-1 0,2-3 0 16,-8 2-1-16,1 1 0 0,-7 1-1 16,6-5 0-16,-6 4 0 0,-1 0-1 0,2 0-1 15,-8 0 0-15,8 0 0 0,-15 4 0 16,7-4 0-16,-5 4 2 0,-1-1 0 0,-7 1 1 16,7 3 1-16,-6-3 1 0,5 3 0 15,-5 0 0-15,-1 1-1 0,-6-1 0 16,6-3 0-16,-6 3-2 0,0 1 0 0,-6-1-2 15,5 4 0-15,-6-4 0 0,8 4-1 16,-8 0 1-16,-6 0 0 0,7 0 2 16,-7 0 0-16,6 4 1 0,0-4 1 15,-6 4-2-15,6 0 0 0,1-4-1 0,-1 3-1 16,-6 0-2-16,6-2 0 0,1 2 0 16,-7-3 0-16,6 0-1 0,-6-3 2 0,6 3 1 15,-6 0 2-15,0 0 1 0,0 4 1 16,6-4 1-16,-6 3-2 0,-1 1-3 15,1 0-1-15,0-1 1 0,0 5 0 0,0-5-2 16,-6 8 4-16,6-7 1 0,-7 3-2 16,7 0 0-16,0-3 0 0,-7 3 1 0,7-3 0 15,-1 3 1-15,-5-3 1 0,6 0 2 16,0 0 2-16,-6 3 0 0,5-3-1 16,-6 3-5-16,7 0 2 0,-6 4-1 0,6 0-1 15,-1 4-2-15,1 0-1 0,0 3 3 16,0 4-3-16,0 0 0 0,0 3-1 15,0 1-1-15,-7 0 0 0,7 0-1 0,-7-1-1 16,7-3 1-16,-6 4 0 0,5-4 3 16,1 0 2-16,0 0 1 0,0-4 1 15,0 0 1-15,0 1-1 0,0 3 0 0,0-8-1 16,6 5 0-16,-6 2 0 0,6-2 0 16,-6 3 1-16,7 0 0 0,5 4 2 0,-5-1-1 15,5 1 0-15,2 7-1 0,-2 0-1 16,1 0 0-16,0 4-1 0,0 3-1 15,0 0-1-15,0 0 1 0,0 5-2 16,-1-5 1-16,8 0 0 0,-7 0 2 0,7 1 0 16,-1-1 1-16,1 0 1 0,5 1 0 15,1-1 1-15,6 4-1 0,1-4 0 0,6 4-1 16,0 0 1-16,-1 0-1 0,2 3 1 16,5-2-1-16,0 2 1 0,1 1 0 15,6-4 0-15,0 4-1 0,1-1 1 0,4 1-1 16,2 0 1-16,0-1-1 0,-1 1 0 15,7-4 0-15,7-1 0 0,-7-2-1 0,12-4 1 16,-4-1-1-16,4-3 1 0,7 0 0 16,1-4 0-16,0 1 0 0,6-4-1 15,-1 3 1-15,2-7 0 0,5 4 0 16,1-5 0-16,6 1 0 0,0 4-1 0,0-4-2 16,7 0 1-16,-1-4 0 0,8 5 1 15,-2-5 0-15,1 4 2 0,7-4 1 16,6-3 0-16,-6 0 0 0,12-1-1 0,1 1 0 15,0-4-2-15,-1 0 0 0,8 0-3 16,-2 0 2-16,2 0 1 0,0 0 1 0,4 0 1 16,2 0 0-16,-6 0 2 0,5 3-1 15,1 1-1-15,6 0-2 0,-6-4-1 0,6 3 3 16,0 5-1-16,7-5 1 0,-1 1-1 16,1-4 1-16,7 0 3 0,-8 0-5 15,7-4 0-15,7 1-1 0,-7-5 4 0,1 5 0 16,-1-5-2-16,0 1 2 0,0 0 1 15,-12 0-3-15,5-1-4 0,-6 1 2 16,1-4 1-16,-1 3 0 0,-7 1 0 0,-6 0 4 16,1-1 1-16,-8 1-2 0,1 0 1 15,-14-1-1-15,7 1-7 0,-6 0-46 16,-13 0-74-16,6-4-150 0,-13 3-125 0,-6-3-66 16,-8-3-28-16,-18-5 25 0,-7-7 66 15</inkml:trace>
  <inkml:trace contextRef="#ctx0" brushRef="#br0" timeOffset="15782.41">4892 8074 143 0,'0'-7'161'0,"0"-1"9"15,0 1-47-15,0 0-43 0,0 3-20 16,0-4-7-16,7 5-4 0,-7-5 1 15,6 5 4-15,-6-1 1 0,7-3 0 0,-1 3 0 16,-6-3 3-16,6 0-3 0,0 3-5 16,2 0-6-16,-2 1-4 0,-6-1-8 0,6 4-8 15,1 0-7-15,-1 0-4 0,1 4-3 16,0-4-3-16,-1 3 6 0,0 1 5 16,8 0 4-16,-8-1 6 0,6 1 7 0,2 3 4 15,-7-3 3-15,5 0 4 0,2-1 2 16,6 1 1-16,-8-1-2 0,1 1-2 15,7-4-1-15,-9 4-3 0,10-4-2 0,-1 0-1 16,-1 0-3-16,1 3-3 0,0-3-6 16,-1 0-4-16,1 5-5 0,-1-5-3 15,1 3-2-15,-1-3-3 0,1 4-2 0,6-4-2 16,-7 0 0-16,0-4-1 0,1 4-1 16,7-3-1-16,-8-2 0 0,0 2 2 0,8-5 5 15,-8 5 4-15,8-4 5 0,-8-1 5 16,0 5 2-16,8-1 4 0,-8 0 1 15,0 1 0-15,-5 3 0 0,5-4 0 0,1 4 0 16,-1 4-1-16,1-4-2 0,0 0 0 16,-8 3 1-16,8 1-2 0,-1-4 0 15,1 4-3-15,0-1-2 0,-1-3-5 16,1 4-4-16,-1 0-4 0,-6-1-2 0,6 1-2 16,1-4-1-16,0 3-1 0,-2 1 0 15,-4 0 0-15,5-4 0 0,-5 3-1 16,6-3 2-16,-1 5 6 0,1-5 7 0,-8 0 5 15,8 0 5-15,-1 0 4 0,1 0 4 16,0-5-3-16,0 2-3 0,-1-1-5 0,0 0-3 16,0 1-3-16,1-1-5 0,0 1-4 15,5-1-3-15,-5 4-1 0,0-4-3 0,-1 1 0 16,7 3-1-16,-6-4 0 0,-7 4 0 16,7 0-1-16,-1 0 0 0,1 0 0 15,-1 4 1-15,0-4-1 0,-5 3 0 16,5-3 2-16,1 0 1 0,-8 0 9 0,8 0 4 15,0-3 4-15,6-1 3 0,-7 0 0 16,1 1 0-16,-1-1-9 0,1-3-2 0,0 3-4 16,-2 0-1-16,3 1-1 0,-1-1 0 15,-1 4-1-15,0-4-3 0,1 4 0 16,-7 0-2-16,7 0 0 0,-1 4 0 0,1-4 0 16,-8 4 1-16,8-1 1 0,-6-3 1 15,5 4-2-15,1-4 0 0,-8 0 1 0,8 0-1 16,-1-4 0-16,1 4 2 0,-7-3 1 15,6-1 0-15,1 0-1 0,-1 4 2 16,1-3-1-16,-7-1 0 0,7 4-2 0,-1-4 1 16,-6 4-1-16,7 0-1 0,-7 0-1 15,6 0-1-15,-6 0 0 0,1 4-2 16,5-4 3-16,-6 4 1 0,0-4 2 0,-1 3-1 16,2 1 0-16,-1-4-1 0,0 4 0 15,0-4 0-15,7 3 1 0,-8-3 1 16,2 0 1-16,5-3 2 0,-6 3 9 0,6-4 4 15,-5 4 0-15,5 0 1 0,-6-4 2 16,6 4-1-16,-5 0-9 0,6 0-5 0,-8 0-2 16,8 4 0-16,-7-4-2 0,7 4-1 15,-8-1 1-15,8 1-2 0,-7 0 0 16,7 3-1-16,-8-3 0 0,8-1 1 16,-7 1-1-16,7 0 2 0,0-4 2 0,-1 3 0 15,1-3 0-15,-1 0 5 0,0-3 4 0,1 3-1 16,-1-4 2-16,1 4-1 0,0-4 0 15,-1 1-2-15,1-1-1 0,-1 4-2 16,1-4-1-16,6 1 2 0,-6-1-3 16,-1 4-2-16,1-4 0 0,-2 4 0 0,2-3-1 15,0 3-1-15,-2 0 0 0,3-4 0 16,-1 4 1-16,-1 0 0 0,-5-4 0 0,4 4-1 16,2-3 2-16,0-1 1 0,-7 0-2 15,7 4 0-15,-8-3 1 0,8-1-1 16,-7 1 2-16,0-1-1 0,0 4 1 0,0-4-4 15,0 4-2-15,0 0 3 0,-7 0-1 16,8 0 1-16,-8 0-1 0,0 0 1 0,2 4 0 16,-2-4 0-16,-6 0-3 0,0 0-1 15,6 0 1-15,-6 0 2 0,0 0 1 16,0 4 0-16,7-4-1 0,-7 0 2 0,0 0-2 16,0 0 0-16,0 0-3 0,0 3-26 15,0-3-97-15,0 0-241 0,-13 4-130 0,-1-15-69 16,-12-7-36-16,-13-23 7 0,-19-17 89 15,-7-15 234-15</inkml:trace>
  <inkml:trace contextRef="#ctx0" brushRef="#br0" timeOffset="34599.47">5042 13734 64 0,'-7'-7'247'0,"1"-1"30"0,-2-3 20 15,8 0-7-15,-6 0-111 0,6 4-68 16,-6 0-38-16,6 0-29 0,0 3-26 0,-6 0-20 16,6 1-13-16,0-1-7 0,-6 0-5 15,6 1-1-15,-8 3 4 0,2 0 8 0,0 0 8 16,-1 0 6-16,0 0 5 0,1 0 7 16,-7 3 11-16,7 5 10 0,-8-5 10 0,8 5 9 15,-7-5 8-15,7 4 6 0,-8-3 0 16,8 3 0-16,-8 1-1 0,8-5-4 15,0 5-6-15,6-5-10 0,-6 5-9 16,6-5-9-16,-8 5-9 0,8-1-6 0,0 0-6 16,0-3-2-16,8 3-2 0,-8 0 0 15,6 1 0-15,-6-4-1 0,6 0 0 16,0-1 1-16,8 1 0 0,-8-1 1 0,8-3 1 16,-1 0 6-16,5 0 7 0,-4 0 4 15,5 0 5-15,1 0 3 0,0-3 1 0,-2 3-2 16,3 0-4-16,-1 0-4 0,-2 0-3 15,9 0-3-15,-7 3-2 0,6-3-3 16,-7 0-2-16,7 4-1 0,0-4 0 0,0 0 0 16,0 0 9-16,0 0 8 0,0 0 7 15,7 0 6-15,-7-4 4 0,0 4 5 16,0-3-4-16,0 3-5 0,0-4-2 0,0 4-3 16,0-3-4-16,0 3-5 0,0 0-4 15,0 0-4-15,1 0-3 0,-1 3-4 0,0 1-1 16,-1-1-2-16,1 1-1 0,-6 3 0 15,7 1 0-15,-2-1 0 0,-5 0 1 16,6 1-1-16,-6-1 1 0,5-3 0 0,-5 3 0 16,6-3 0-16,0-1 0 0,1-3 0 15,-3 4-1-15,3-4 1 0,-1 0-1 16,7 0 1-16,-7 0 0 0,6 3-1 0,-5-3 0 16,-1 4 0-16,0-4-1 0,-1 4 0 15,1-1 0-15,1 1-1 0,-1 0-1 16,0-1 1-16,7 1 0 0,-1 0 0 0,1-4 0 15,-1 0 1-15,1 0 2 0,5 0-1 16,2 0 5-16,-7-4 8 0,5 0 6 16,1 1 3-16,-6-1 0 0,7 0 1 0,-2 1-3 15,-5 3-9-15,6-4-3 0,0 4-4 16,0 0 0-16,0 0-2 0,-6 0-1 16,5 0-2-16,2 4 0 0,-1-4-3 0,0 0 0 15,0 0-1-15,0 0 0 0,7 0 3 16,-8 0 1-16,9-4 7 0,-9 4 11 0,8-4 8 15,-7 4 4-15,0-3 6 0,7-1-1 16,-7-3-1-16,0 3-10 0,7 1-6 0,-7-1-3 16,-1 0-7-16,1 1-1 0,1-1-2 15,-1 4 0-15,-7-4-4 0,7 4 1 16,-5 0-3-16,5 0 1 0,-1 0-2 16,1 0-2-16,-6-3 2 0,5 3 0 0,2-4 3 15,-1 4 0-15,0-4 0 0,-7 1 3 16,8-5-3-16,-7 5 0 0,6-5 1 0,-1 5-2 15,-5-4 0-15,7-1 0 0,-2 5 0 16,-5-5 1-16,6 4-2 0,-7 0 0 16,1 1 1-16,-1-1 0 0,2 1-1 0,-3-1 1 15,9 4 1-15,-7-4-1 0,-1 4-1 16,1 0-1-16,-1-3 0 0,7-1 0 0,-7 0 1 16,8 1 1-16,-7-1 2 0,-1 0 0 15,1 1 2-15,-1-1-1 0,1 0 0 16,-1 1-1-16,1-1 0 0,-7 4-2 0,7-4 0 15,-7 4 0-15,6 0 0 0,-6-3 0 16,7 3 0-16,-8 3 0 0,1-3 0 16,1 0 0-16,-1 0 0 0,0 0-1 15,0 0-1-15,0 0 1 0,0-3-1 0,0-1 2 16,0 4 0-16,0-4 0 0,0 1 0 16,1-1-1-16,-8 4 1 0,7 0 0 0,-6 0 0 15,-2 0-1-15,2 0 1 0,0 4 0 16,-7-1 2-16,7 1 0 0,-1 0 0 15,1-1 0-15,0 5 1 0,-2-5-1 0,9 1 0 16,-7 0-1-16,6-1 0 0,-7 1 0 16,7 0-1-16,0-4 1 0,0 0 0 0,7 0-1 15,-7 0 1-15,7-4 0 0,-1 4 0 16,1-4 0-16,-7 4 1 0,6-3-1 0,1-1-1 16,-1 4 0-16,1-4-1 0,6 1-1 15,-7 3 0-15,7-4 0 0,1 4 0 16,-1-4 1-16,-7 4 1 0,7 0 0 15,1 0 1-15,5-3 0 0,-13 3 1 0,7-4-1 16,1 0 1-16,5 1-1 0,-6-1 0 16,1 1 0-16,-2-1-1 0,1-3 1 0,-6 3-1 15,7 0 0-15,-8 1 0 0,-7-1 0 16,9 0 0-16,-2 4-1 0,-7-3 0 16,2 3 0-16,-1 0 0 0,-6 0-1 0,6 0 1 15,-7 0-1-15,1 0 1 0,0 0 0 16,-8 0 1-16,1 0 0 0,7 0 0 15,-14-4 0-15,8 4 1 0,-8-4 0 0,0 4 0 16,1-3-1-16,-1 3 0 0,1-4-1 16,-7 4-25-16,7-4-61 0,-7 4-112 15,0 0-187-15,0-7-99 0,-7-1-52 0,0-6-5 16,1-8 47-16,-7-7 103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37:10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5283 12012 188 0,'6'-7'234'0,"0"-1"15"0,-6 1 10 15,0 4-106-15,0-1-57 0,7 0-38 0,-7 4-24 16,0-3-20-16,0 3-15 0,0 0-11 16,0 3-10-16,7-3-5 0,-1 0-2 0,-6 0 2 15,7 0 6-15,-1 0 6 0,1 0 7 16,-1 0 10-16,1 0 13 0,-1 0 11 16,1 0 12-16,0 0 11 0,-1 4 11 0,7-4 4 15,-7 4-4-15,7-1-8 0,-6 1-8 16,5-1-10-16,2 1-11 0,-1 3-9 15,0 1-5-15,6-5-3 0,1 5-3 16,0-5 0-16,-1 1-1 0,1 0 0 0,0-4 2 16,-1 0 6-16,0 0 6 0,8-4 4 15,-1 4 7-15,-7-4 5 0,7 1 3 0,0-5 1 16,0 5-1-16,1-1 0 0,-2 0-4 16,1 4-2-16,-6-3-4 0,6 3-5 15,0 3-5-15,0-3-2 0,0 4-4 0,0 0-3 16,0 3-1-16,0-3-2 0,1-1-1 15,-1 1-2-15,6 0 1 0,-6-4 0 0,6-4-1 16,-6 4 1-16,8-7 1 0,-9-1 7 16,7 5 8-16,-5-8 8 0,5 3 7 15,1 1 5-15,-1-4 3 0,-6 8-4 16,7-5-6-16,-1 5-7 0,1-1-10 0,-7 4-1 16,7-4-3-16,-1 4-2 0,-6 4-3 15,0-4-1-15,7 4 2 0,-7-1-3 0,0-3-1 16,1 4 1-16,-3 0 0 0,9-4 0 15,-6 0-1-15,5 0 1 0,-6 0-2 16,7 0-1-16,-7-4 0 0,6 4 7 0,-5-4 8 16,-1 4 3-16,0-3 3 0,0 3 1 15,0 0 1-15,0 0-4 0,0 0-7 0,0 3-4 16,-6 1-3-16,4 0-2 0,3-1 0 16,0 1-5-16,5 0 1 0,-6-1 0 0,1 1 0 15,-1-4 0-15,6 0 2 0,-6 0 2 16,7 0 0-16,-8-4-1 0,1 1 3 15,7-1 2-15,-7-3-2 0,0 3 0 16,7 0 0-16,-7-3 4 0,6 3 2 0,-5 1-2 16,-1-1 1-16,6 0 2 0,-5 4 1 15,-1-3-1-15,-1-1-4 0,1 4 0 16,7-4-3-16,-7 4-2 0,0 0 1 0,7 0-3 16,-1 0 0-16,1-3 0 0,-1 3 0 15,7 0 0-15,-7 0 0 0,8-4 1 0,-7 4 0 16,6-4-1-16,-7 1 2 0,7-1 1 15,-7 0-1-15,2 1 2 0,5-1 3 16,-7 4 5-16,1-3-1 0,-1 3 3 0,7 0 0 16,-6 0 1-16,-7 0-4 0,6 0-4 15,1 0-5-15,-7 0 0 0,7 0 1 16,-1 0-4-16,1-5 2 0,-7 5 1 0,6-3 1 16,1 3-1-16,-7-4-2 0,6 0 1 15,-5 4-1-15,-1-3 1 0,0-1 1 16,0 4 1-16,-7-4 0 0,7 4 0 0,1-3 0 15,-9 3 1-15,9 0 0 0,-7 0-1 16,0 3 0-16,5-3 0 0,-5 4-1 16,0-4 0-16,-2 4 0 0,2-1-1 0,7 1 0 15,-9 0 0-15,2 4-1 0,7-5 1 16,-8 1-1-16,0-1 0 0,8-3 0 0,-8 4 0 16,0-4-1-16,8 4 1 0,-8-4 0 15,0 3-1-15,1-3-1 0,6 0 0 16,-6 4 1-16,-1-4 0 0,8 4-1 0,-8-4 2 15,0 3 2-15,8-3 2 0,-8 4 1 16,8-4 2-16,-2 4 0 0,-5-4 1 16,6 0-1-16,0 0-1 0,0 0-2 0,-7 0 0 15,7-4-2-15,1 4 0 0,-1-4 0 16,0 4 0-16,0-3-1 0,-7 3 1 0,7-4-1 16,1 4 0-16,-8 0 0 0,7 0 0 15,-6-4 0-15,6 4 0 0,0 0 1 16,-1 0 0-16,1 0 2 0,1-3 3 0,-7 3 3 15,6-4 2-15,0 4 0 0,-1-4 0 16,1 4-1-16,7-3-5 0,-7-1-2 16,7 1-3-16,5-5 0 0,-5 4-1 0,7 0 0 15,-1 1 0-15,-1 3 1 0,2-4-1 16,-7 4 2-16,5 0 0 0,-5-4 0 16,-1 4 0-16,1 0 0 0,-1 0 0 0,1 0 0 15,-1 0 0-15,1 0 1 0,-1 0-1 16,1-3 1-16,0 3-1 0,0-4-1 0,0 4 0 15,-1-3 0-15,1-1-1 0,-1-3-1 16,7 3-1-16,0 0 0 0,0-3 0 16,7 3 0-16,-8 1 1 0,8-1 0 0,-7 4 1 15,7 0 1-15,-7 0 2 0,0 0-1 16,0 0 1-16,-8 4 0 0,10-4-1 16,-2 0 0-16,-7 3 0 0,7-3-1 15,1 4 1-15,-1-4-1 0,-7 0 0 0,7 0 11 16,-1-4 10-16,3 4 5 0,4 0 6 15,1-3 3-15,-1 3 3 0,1 0-6 0,-1 0-5 16,1 0-1-16,0 3 3 0,0-3 2 16,-7 0 3-16,6 4 1 0,-6-4-2 15,7 0-3-15,-8 0-5 0,8-4-7 0,-7 4-6 16,0-3-5-16,1-1-3 0,-8 0-2 16,7-3-2-16,0 3-1 0,0-3 0 15,7-4 0-15,-2 4 0 0,3-4 0 0,-2 0 2 16,8 0 0-16,-7 3 0 0,5 1 1 15,-5 0 1-15,-1 3-2 0,2 0 0 0,-2 1 0 16,1-1-1-16,-7 4-1 0,-1 0 0 16,-5 0 0-16,6 4-1 0,-6-4 0 15,0 0 1-15,5 0-1 0,-5 0 1 0,-1 0 0 16,7 0-1-16,-6 0-1 0,7-4 1 16,-8 0 0-16,7-3 1 0,7 3 0 15,-7-3 3-15,6 0 7 0,1-1 3 0,-1 1 1 16,1 4 1-16,6-5 1 0,-6 5-2 15,-7 3-6-15,7 0-4 0,-14 0-1 16,7 0-2-16,0 0 0 0,-7 3 0 16,1-3-1-16,6 4 0 0,-6-4 0 0,6 4 0 15,-7-4 0-15,7 0-1 0,1 0 1 0,-1 0 0 16,0 0 1-16,0-4 0 0,7-3 1 16,-1 3 1-16,7-3 0 0,-7 3 0 15,8-3 0-15,-1 3 0 0,-7 0 0 0,1 4 0 16,-1-3 0-16,-6 3 1 0,7 0 0 15,-1 0 1-15,-5 0 0 0,5 0 1 0,1 0 0 16,-7 0-2-16,0 0 0 0,0 0-2 16,1 0 0-16,-1 0-1 0,-7 0 1 15,7 0-2-15,1 0 2 0,-2 0 8 16,8-4 9-16,0 0 7 0,-1-3 5 0,1 3 4 16,5-3 1-16,2 3-8 0,-1-3-8 15,1 3-6-15,4 0-4 0,-4 1-3 16,-7-1-2-16,5 4-1 0,-5-4 0 0,-1 4 0 15,-5 0-2-15,5-3 0 0,-6 3-1 16,1 0 0-16,-1 0 0 0,0 0 0 0,-1 0 0 16,-6 0-1-16,9-4 0 0,-3 4 2 15,-5-3-2-15,6-1 1 0,1 4 0 16,-8-4 0-16,7 1 1 0,-7-1-1 0,1 0 1 16,-1 4 0-16,1-3 0 0,-7-1 0 15,0 4-1-15,1 0-1 0,-9-4 0 16,2 4 0-16,0 0 0 0,-7-3 0 15,-1 3 1-15,2 0-1 0,-1 0 1 0,0-4 0 16,0 4-1-16,-7 0 0 0,8 0 0 16,-8 0 0-16,0 0 0 0,1-4 1 0,0 4-1 15,-1 0 0-15,-6 0 1 0,7 0-1 16,-1 0 0-16,1 0 0 0,-7 0 0 0,6 0 0 16,1 0 1-16,-7 0-1 0,6 0 1 15,0 0 0-15,1 0-1 0,0-3 0 16,-7 3 0-16,6 0-2 0,1-4-2 15,-1 4-30-15,-6 0-66 0,0-4-136 0,0 1-222 16,-6-5-116-16,-14-13-62 0,-6-13-2 16,-13-17 48-16,0-19 127 0</inkml:trace>
  <inkml:trace contextRef="#ctx0" brushRef="#br0" timeOffset="63280.79">18940 5023 190 0,'-7'-5'252'0,"-5"-2"17"16,4 0 11-16,2 0-83 0,0-1-78 16,6-3-43-16,-6 4-23 0,-1-4-12 15,7 4-8-15,0-1-5 0,0 5-1 0,0-5 2 16,0 5 3-16,0-1 3 0,0 4 2 15,0-3 0-15,0 3-5 0,0 0-5 16,0 0-9-16,0 3-6 0,0 4-6 16,0 8-2-16,7 3-1 0,-7 8 0 0,6 4-2 15,-6 2 1-15,6 9-2 0,0-1 3 16,-6 8 9-16,8 6 11 0,4 1 8 0,-5 8 5 16,0 6 5-16,-1 1 0 0,7 7-8 15,-7-4-11-15,8 4-9 0,-2-7-5 16,-5-1-4-16,6-6-4 0,0-1-1 0,-7-11-2 15,2 0-3-15,4-7-9 0,-6-4-11 16,2-3-10-16,-2-4-11 0,0-7-12 16,-6-8-14-16,0-3-13 0,7-8-20 0,-7-7-48 15,0-11-84-15,0-7-41 0,0-11-11 16,-7-12 6-16,7-10 24 0</inkml:trace>
  <inkml:trace contextRef="#ctx0" brushRef="#br0" timeOffset="63763.59">19012 4934 220 0,'0'-21'357'0,"-7"6"36"0,0 3 19 15,1 6-18-15,0 2-159 0,-1 0-88 16,0 4-55-16,7-4-30 0,-6 4-17 16,6 4-9-16,-6-4-9 0,6 0-9 0,0 0-7 15,6 0-5-15,0 0-3 0,8 0 0 16,-2-4-1-16,15-3 1 0,-1 0 0 15,0-4-1-15,7-4-1 0,5 0 1 0,1 1-1 16,1-1 0-16,-1 1 0 0,0 3 1 16,7 0 2-16,-8 3 8 0,-5-2 9 0,6 5 7 15,-7 2 7-15,8-1 6 0,-7 0 4 16,-1 1-4-16,-6 3-5 0,7 0-6 16,-8 0-5-16,-5 0-5 0,6 3-5 15,-6 1-4-15,-7 3-3 0,0 4-2 0,0 1-1 16,-1 2-2-16,-5 5 0 0,0 3 1 15,-1 7 0-15,1 4 1 0,-7 4 6 16,0 6 7-16,-7 5 3 0,7 7 2 0,0 0 0 16,-6 7 0-16,6 1-7 0,0 2-7 15,-7 5-4-15,7 7-1 0,0 4-1 0,7 3-1 16,-7 4-2-16,6 0 1 0,-6-1 0 16,7-2-2-16,-7-4-2 0,6-5 0 15,0-6 0-15,-6-8-2 0,8-3 1 0,-8-11 0 16,0-5 0-16,6-6 0 0,-6-7-5 15,-6-8-17-15,6-8-30 0,-8 1-47 16,2-8-58-16,-7 0-72 0,0-7-111 0,0-3-76 16,1-5-18-16,-8 1 18 0,-7-4 47 15,-5 0 64-15</inkml:trace>
  <inkml:trace contextRef="#ctx0" brushRef="#br0" timeOffset="63939.61">19383 6396 21 0,'0'0'306'0,"6"4"43"16,-6-4 23-16,0 3 16 0,0 5-81 0,7-1-112 16,-1-3-58-16,8 3-26 0,4-3-9 15,2-1-3-15,7-3-7 0,-1 0-13 0,0-7-19 16,13 0-17-16,-7-4-18 0,7-4-46 16,7 0-62-16,-7 1-73 0,0 3-103 15,7 0-114-15,-1 0-58 0,1 7 2 0,-1 1 36 16,2 3 59-16</inkml:trace>
  <inkml:trace contextRef="#ctx0" brushRef="#br0" timeOffset="64498.07">20184 5041 148 0,'-13'3'332'0,"6"-6"29"0,-5 3 18 15,4-4 7-15,8 1-168 0,0-2-100 16,0 2-54-16,14 0-30 0,-1-9-15 15,7 5-6-15,6-4 9 0,6-4 16 0,1-3 19 16,6 0 17-16,7-4 16 0,-1-4 9 16,7-7-2-16,7 0-7 0,0-3-10 0,-1-5-10 15,7-3-9-15,-6 4-9 0,6-4-7 16,-6 3-12-16,-1 1-7 0,0 4-9 0,1-1-5 16,-7 4-6-16,1 7-2 0,-8-3-1 15,1 7-1-15,-7 4-3 0,0 0-1 16,-7 3-2-16,1 4-15 0,-7 3-26 0,-6 5-35 15,0-1-44-15,-8 0-48 0,1 4-53 16,-7-3-61-16,1 3-91 0,-7 0-28 16,0 0 10-16,0 0 31 0,-7 0 46 0</inkml:trace>
  <inkml:trace contextRef="#ctx0" brushRef="#br0" timeOffset="64772.05">21318 3942 204 0,'6'0'393'16,"-6"0"45"-16,0 0 24 0,0 3 14 15,0-3-181-15,0 4-106 0,6 0-66 0,-6 3-37 16,7 7-20-16,-1 8-11 0,1 4-8 16,-1 7-16-16,1 4-13 0,-1 10-7 15,-6 1-5-15,5 7-2 0,4 0-3 0,-9 0 0 16,0 0-1-16,6 0-1 0,-6 0-1 0,0-8 0 15,0-2-15-15,0-5-23 0,0-7-27 16,0-8-29-16,0-7-30 0,6-7-28 16,-6-7-16-16,0-8-13 0,7-10-20 0,-1-5-34 15,1-13-47-15,6-5-29 16,-7-7 0-16,8-4 20 0,-8-6 38 0</inkml:trace>
  <inkml:trace contextRef="#ctx0" brushRef="#br0" timeOffset="65351.07">21558 3850 144 0,'13'-62'277'0,"-6"7"33"0,-7 3 25 0,6 9-30 16,-6 2-84-16,0 4-50 0,0 8-25 16,0 7-14-16,0 4-10 0,0 3-12 0,0 5-11 15,0 2-14-15,0 5-15 0,7-2-14 16,-7 2-13-16,7-5-11 0,-1 1-10 0,7 0-9 16,0-4-6-16,6 0-4 0,1 0-2 15,6 0-1-15,-8 0-2 0,9 4 0 0,-1 0 0 16,1-1 0-16,-1 5 1 0,0-1 2 15,-7 8-1-15,7-1 2 0,-6 5 0 16,0 2 2-16,-1 5 0 0,1 3 1 0,-8 1 6 16,8 6 8-16,-7 1 7 0,1 7 4 15,-2 0 6-15,1 7 3 0,0 1 1 16,0 6 0-16,1 8-2 0,-8 7 1 0,6 4-3 16,2 4-2-16,-1 7-6 0,0 7-6 15,0 1-7-15,-2 2-5 0,4 1-5 0,-2-4-4 16,0-3-1-16,-6-4-1 0,5-4 0 15,2-11-1-15,-8-3 0 0,0-15 0 16,0-4-2-16,-6-11-7 0,0-6-14 0,0-5-19 16,-6-7-22-16,0-7-31 0,-7-1-38 15,0-10-29-15,0 0-18 0,-7-8-7 16,-1-3 6-16,4 0 19 0,-10-1 35 0,-5 4 31 16,-1 1 28-16,1 6 25 0,-8 1 20 15,1 7 13-15,0 4 13 0,-7 7 16 16,7 0 17-16,1 0 12 0,5 7 17 0,7-4 15 15,5 5 8-15,3 0 5 0,5-5 1 16,0-3-2-16,13 0 0 0,0 0 3 0,6-7 4 16,8-1 4-16,5-3 4 0,1-7 1 15,12 0-2-15,1-4-13 0,5-8-16 16,1 1-17-16,1-4-16 0,5 0-16 16,1 0-13-16,-7-4-18 0,6 5-35 0,-5-5-48 15,5 8-55-15,-6-1-55 0,1 4-61 16,5 1-74-16,-5-1-76 0,5 1-11 0,-6 3 24 15,-1 0 39-15,2 0 53 0</inkml:trace>
  <inkml:trace contextRef="#ctx0" brushRef="#br0" timeOffset="65823.64">22711 3832 114 0,'-13'7'336'16,"6"-7"41"-16,1 4 24 0,6-4 12 15,0 0-139-15,0-4-90 0,13 4-56 0,6-4-26 16,1 1-9-16,13-1 4 0,-1-3 4 16,7-8-4-16,6 0-1 0,8 1 1 15,5-4-1-15,1-4-7 0,6 3-9 16,0 1-15-16,0-1-16 0,7 1-15 0,0 4-14 15,5-1-7-15,-4 0-6 0,-2 1-3 16,8 2-1-16,-8-2-2 0,-6 3 0 0,6 3-1 16,-5-2-1-16,-1 2 0 0,-6 1-1 15,0 3-1-15,-8-3 0 0,-5 3-1 16,-1 1-2-16,2 3-15 0,-9 0-23 0,-5-4-30 16,-1 4-44-16,-5 0-56 0,-1 4-61 15,-7-4-73-15,-6 0-109 0,0 3-39 0,-8-3 7 16,-5 0 38-16,0 0 53 0,-5 4 83 15</inkml:trace>
  <inkml:trace contextRef="#ctx0" brushRef="#br0" timeOffset="66483.88">24606 2985 262 0,'0'0'319'15,"7"0"21"-15,-7 0 13 0,0 0-75 0,0 0-118 16,6 0-70-16,-6 0-36 0,0 0-19 0,7 0-13 15,-7 0-4-15,0 4-4 0,6-4-5 16,0 4-5-16,-6-1-1 0,8 5 1 16,-8-1-1-16,6 1 1 0,-6 6 8 0,6 1 9 15,-6 7 9-15,7 3 13 0,-7 5 12 16,6 7 10-16,-6 6 0 0,0 5-4 16,0 3-4-16,-6 8-9 0,6-1-11 0,-7 5-8 15,7 3-4-15,-6 0-2 0,6-1 0 16,-6 5 1-16,6 0 2 0,0 0 7 15,-8 3 7-15,8 4 5 0,0 7 4 0,0 4 4 16,0 10-2-16,8 5-5 0,-8 7-8 0,0 7-7 16,0 8-10-16,6 0-7 0,-6 2-6 15,0-6-7-15,0 0-1 0,0-7 0 16,0-11-2-16,0-12 0 0,0-10-1 16,-6-15 0-16,6-11-10 0,-8-15-18 0,8-14-22 15,-6-8-34-15,0-15-40 0,-1-6-43 16,-6-12-34-16,7-7-31 0,-7-7-33 15,-1-7-34-15,2-5-30 0,-3-3 0 0,4-3 20 16,-2-1 34-16,6-7 50 0</inkml:trace>
  <inkml:trace contextRef="#ctx0" brushRef="#br0" timeOffset="67101.85">24528 2769 97 0,'0'4'362'16,"0"-4"52"-16,0 0 31 0,0 0 14 0,0-4-118 16,7 4-142-16,-1 0-89 0,-1 0-51 0,3-3-28 15,5-1-16-15,7 4-5 0,-1 0-4 16,1-4-1-16,6 4-2 0,0 4 0 16,7-4 0-16,-1 4-1 0,1-1 0 0,-1 1 0 15,7 0 0-15,-1 3-2 0,3-3 1 16,-9 3 0-16,7-3 0 0,0 3-1 0,1 0 0 15,-2-3 0-15,1 3 0 0,7-3 0 16,-7 3 0-16,0 0 0 0,0 1 0 0,-8 3-1 16,3 0 1-16,-1 4 0 0,-8 3-1 15,2 4 0-15,-1 3 1 0,0 8 2 0,-6 1 0 16,-1 6 2-16,1 0 0 0,-8 7 0 16,2 5 0-16,-1 3-1 0,-7 7-1 0,0 0 0 15,1 0 1-15,0 8 9 0,-1 0 9 16,-6 3 6-16,6 4 10 0,-6 7 12 15,0 1 12-15,8 10 4 0,-8 0 6 0,0 4 10 16,0 0 2-16,0 0-3 0,0 0-11 16,0-1-11-16,0-2-13 0,0-4-16 15,0-5-12-15,0-2-9 0,-8-4-4 16,8-8-3-16,-6-4-3 0,0-6-1 0,-1-9-2 16,7-6 0-16,-7-4-3 0,1-7-14 15,-7-8-27-15,7 0-36 0,-8-10-52 0,2-1-66 16,-1-7-71-16,0-4-92 0,-7-7-81 15,1 0-20-15,-1-3 23 0,-6-5 51 0,-7 1 65 16</inkml:trace>
  <inkml:trace contextRef="#ctx0" brushRef="#br0" timeOffset="67313.74">24971 5528 271 0,'-7'4'339'0,"1"-4"35"0,6 0 26 0,-6 0-61 16,6 0-112-16,0-4-64 0,0 0-41 15,6 1-21-15,0-1-12 0,7-3-1 0,1-4 2 16,5 0 0-16,0 0-5 0,1-4-10 16,7 4-11-16,-1-4-17 0,-1-3-19 15,1 3-22-15,7 1-35 0,-1-1-40 16,1-3-45-16,-1 3-43 0,1 1-39 0,-2 3-27 16,3-4-10-16,-1 0-5 0,-8 4-13 15,8 0-23-15,-7 0-17 0,-6 4 5 0,0 3 19 16,-1 4 35-16</inkml:trace>
  <inkml:trace contextRef="#ctx0" brushRef="#br0" timeOffset="67785.17">24782 6161 28 0,'-6'23'352'0,"6"-1"55"0,-7 0 30 15,-6 3 16-15,6 8-66 0,7 8-173 16,-6 3-96-16,6 7-53 0,0 8-29 0,0 3-17 15,-6 4-8-15,6 7-7 0,-7 4-2 16,0 3-4-16,-5 5-2 0,4-1-10 0,2 0-20 16,-7-7-29-16,7 0-35 0,-1-11-45 15,-6-11-68-15,13-11-100 0,-6-11-49 16,0-15-8-16,-2-7 17 0,2-11 36 16,0-11 63-16</inkml:trace>
  <inkml:trace contextRef="#ctx0" brushRef="#br0" timeOffset="68085.03">24749 6554 161 0,'13'-48'379'15,"7"8"48"-15,-7 3 32 0,0 4 21 16,0 8-148-16,7-1-120 0,0 4-65 0,-1 0-42 16,0 0-25-16,0 0-18 0,1 7-14 15,0-3-15-15,-1 7-15 0,1 0-9 16,0 4-4-16,-1 7-5 0,-6 0-1 0,0 7-1 15,1 4 0-15,-8 4 1 0,-6 7 0 16,0 7 1-16,0 4 0 0,-14 0 3 0,2 3 1 16,-2 8 1-16,1-3 1 0,-6 3 1 15,-7 0 1-15,6-1-2 0,1-2-1 16,0-1-2-16,-8-3-1 0,13-8-9 16,2-3-28-16,0-4-48 0,4-11-60 0,8-4-67 15,0-3-85-15,8-8-107 0,4-7-40 16,0-3 14-16,9-8 42 0,5-1 56 0</inkml:trace>
  <inkml:trace contextRef="#ctx0" brushRef="#br0" timeOffset="69005.27">25329 6565 82 0,'-6'10'358'0,"-1"-10"50"0,7 0 27 0,-7 0 15 15,7-7-106-15,-6 4-149 0,12-8-81 16,1 0-38-16,0-4-21 0,6 0-10 16,-2-3-6-16,10 0-2 0,-1 0-7 0,-1-5-9 15,13 5-5-15,-5-4-3 0,-1 0-4 16,6 0-7-16,-5 4-22 0,-1 3-30 16,0-3-30-16,6 7-26 0,-5-4-19 0,-8 1-7 15,7 3 11-15,-6-4 21 0,-8 0 25 16,2 1 22-16,-1-1 16 0,-7 4 11 15,0-3 4-15,-6 2 0 0,0-2-7 0,-6 3-9 16,0-4-9-16,-1 0-9 0,-6 1-6 16,0-4 2-16,-1 3 7 0,-5-3 18 0,6 3 20 15,-6 0 22-15,5 0 21 0,2 4 19 16,-2 0 18-16,2 8 14 0,-1 3 13 16,-1 0 13-16,8 3 7 0,0 5 2 0,-7 6-2 15,6 5-10-15,1 3-16 0,-1 11-17 16,7 3-14-16,-6 8-8 0,-1 8-5 15,7-1-1-15,-7 7 3 0,1 5 8 16,0 3 7-16,-2 3 6 0,-4 4 7 0,6 8 5 16,-1 3 2-16,0 4-8 0,1 4-10 0,-1 3-13 15,1-3-13-15,6 3-13 0,-6-7-10 16,6-7-6-16,0-5-4 0,-8-13-3 16,8-12-8-16,0-7-6 0,-6-18-5 0,0-4-2 15,0-8-7-15,-8-10-5 0,1 0-7 16,-7-4-7-16,2-8-11 0,-9-3-17 15,1-3-18-15,-13-4-25 0,0-4-30 0,0-1-31 16,-14 1-33-16,8-3-40 0,-7-1-43 16,0 1-44-16,6-1-5 0,-7-4 18 15,9 1 38-15,5 0 53 0</inkml:trace>
  <inkml:trace contextRef="#ctx0" brushRef="#br0" timeOffset="70081.89">25166 6554 33 0,'7'-4'186'0,"6"0"18"0,0 1 13 15,-6-1-39-15,5 0-53 0,2 1-26 16,-2-1-15-16,1-3-9 0,1 3-8 0,-2 0-11 16,2 1-10-16,-2-1-13 0,2 4-9 15,-1-4-8-15,-2 4-4 0,-2 0-4 16,3 0-2-16,1 0-1 0,-6 4-1 0,6-4 0 15,-7 4 5-15,8-1 9 0,-8-3 10 16,0 4 11-16,8-4 15 0,-8 4 18 0,7-1 13 16,0-3 9-16,-6 4 6 0,11-4 3 15,-4 0-3-15,6 0-9 0,-1 0-10 16,1-4-12-16,-1 1-12 0,1-5-14 16,-1 5-13-16,0-5-17 0,-5 1-38 0,5 0-51 15,-6 0-54-15,0-4-63 0,1 3-82 16,-2 0-91-16,2 1-22 0,-8 0 17 0,1 3 37 15,-1-3 54-15</inkml:trace>
  <inkml:trace contextRef="#ctx0" brushRef="#br0" timeOffset="71388.88">21610 5539 31 0,'-6'-4'259'0,"0"-3"30"0,6 0 23 0,-7-1 15 16,0 5-108-16,7-1-75 0,-6 0-36 16,6 1-14-16,0 3-12 0,0-4-11 0,0 4-8 15,0 0-13-15,-7 0-12 0,7 0-14 16,7 4-10-16,-7 3-2 0,6 8 0 16,-6 6 1-16,7 9 2 0,0 7 1 15,-7 6 0-15,6 9-1 0,-6 3-5 0,0 3-2 16,0 4-3-16,0 1-2 0,0-5-2 15,0 1-2-15,0-4 0 0,0-8-3 0,0-2-10 16,0-5-24-16,0-11-30 0,6-3-35 16,-6-8-50-16,0-10-84 0,0-8-76 15,0-8-22-15,0-14 6 0,0-7 22 16,0-11 44-16</inkml:trace>
  <inkml:trace contextRef="#ctx0" brushRef="#br0" timeOffset="71739.7">21571 5330 157 0,'0'-11'341'16,"-13"3"41"-16,7 1 26 0,-1 4 16 15,1 3-167-15,-1 0-86 0,0 0-53 16,7 3-35-16,-6 1-21 0,6-1-14 0,0 2-12 16,0-2-9-16,6 1-3 0,1 0-1 15,6-1 1-15,0-3 0 0,7 0-1 0,6 0-2 16,0 0-7-16,7-3-5 0,-7 3-4 15,6 0-3-15,1 3-1 0,-7 1-1 16,-1 3-1-16,1 0 0 0,-6 4 0 0,-1 0 2 16,-5 4 0-16,-8 3 2 0,1 4 0 15,0 1 1-15,-7 2 5 0,0 4 3 16,-7 1 5-16,-6 2 3 0,7 2 3 0,-8-5-1 16,-5 4-2-16,5 0-4 0,-4-4-6 15,4 1-3-15,-5-1-9 0,5-4-28 16,2-6-42-16,5-1-51 0,0-7-55 0,1-8-67 15,6 1-103-15,6-8-54 0,1-3-3 16,0-7 28-16,5-8 43 0,2-4 61 16</inkml:trace>
  <inkml:trace contextRef="#ctx0" brushRef="#br0" timeOffset="71931.77">22119 5257 278 0,'12'0'390'0,"-12"3"36"15,7-3 25-15,-1 4-12 0,8 0-149 16,-2-4-86-16,8 3-45 0,-1-3-24 16,7 0-20-16,6-3-22 0,-5-1-26 0,5 0-25 15,-5 1-18-15,5-5-14 0,-6 5-29 16,1 3-51-16,-1 0-66 0,-6 3-72 0,-1 5-91 16,-7-1-125-16,2 4-46 0,-2 0 11 15,-5 0 46-15,-7-4 60 0,0 0 85 16</inkml:trace>
  <inkml:trace contextRef="#ctx0" brushRef="#br0" timeOffset="72156.05">22334 5359 22 0,'-8'11'293'16,"2"0"51"-16,0-3 33 0,-8 3 25 0,8 3-83 16,0 1-94-16,-1 4-56 0,1 2-40 15,-2 5-24-15,8 3-19 0,-6 4-17 16,0 4-16-16,6 3-15 0,-6 8-3 0,-1-1-4 15,7 5-3-15,-7 6-3 0,-5 1-6 16,5 3-3-16,-6 4-11 0,6 4-28 16,-5 0-44-16,-2 6-53 0,-5-2-57 0,6-1-88 15,-6-3-115-15,-1-5-40 0,0-6 9 16,1-4 35-16,-7-8 48 0</inkml:trace>
  <inkml:trace contextRef="#ctx0" brushRef="#br0" timeOffset="72573.86">19416 6975 237 0,'0'-7'322'0,"6"-1"23"15,-6 1 14-15,0 0-49 0,6 3-143 0,-6-3-76 16,6 3-41-16,-6 4-23 0,8 0-12 15,-8 4-6-15,0 3-4 0,6 4-1 0,-6 4-1 16,0 10 0-16,0 4 1 0,0 12 6 16,0 6 11-16,-6 12 11 0,6 7 9 0,0 7 6 15,0 4 2-15,-8 4-6 0,8-1-9 16,-6-2-11-16,6-5-10 0,-6-4-7 16,6-10-10-16,0-8-27 0,-6-14-39 15,6-8-49-15,0-11-76 0,-7-10-110 0,7-12-50 16,-7-7-7-16,1-11 21 0,6-11 40 15</inkml:trace>
  <inkml:trace contextRef="#ctx0" brushRef="#br0" timeOffset="72892.6">19434 6810 111 0,'8'-33'355'0,"-2"4"58"15,-6 7 36-15,0 3 19 0,6 12-126 0,-6 0-114 16,7 3-62-16,-1 0-42 0,8 4-25 15,-8 0-12-15,8 4-7 0,5 0-17 0,-6 3-17 16,6 0-14-16,1 1-10 0,-1 6-7 16,1 5-4-16,6-1-3 0,-6 4-3 0,-1 7-2 15,1 1-1-15,-1 2 0 0,-6 2 1 16,-7 6-1-16,1 0 1 0,0 4-1 16,-14 0-1-16,0 4 0 0,1 0 1 15,-7 3-1-15,-6-7 1 0,-1-1 0 0,1-2 0 16,-7-4-1-16,6-5 0 0,-6-2-1 15,-2-8-2-15,4 0-2 0,4-7-9 16,0-5-30-16,1-2-46 0,6-5-59 0,0-6-63 16,7-1-75-16,-2-7-95 0,2 0-55 15,6 0 0-15,0-3 36 0,6 3 51 16,2-1 70-16</inkml:trace>
  <inkml:trace contextRef="#ctx0" brushRef="#br0" timeOffset="73180.05">20079 6960 111 0,'0'4'391'0,"0"0"52"0,-6-1 28 16,0-3 16-16,6 8-109 0,-6-5-172 0,6 8-94 15,-8 0-50-15,8 7-27 0,0 5-14 16,0 6-9-16,0 4-6 0,8 7-3 16,-8 8-2-16,0 7-2 0,-8 7-9 15,8 0-25-15,0 4-30 0,-6-3-37 0,6-5-39 16,0-3-40-16,-6-7-36 0,6-12-48 16,0-10-65-16,-7-7-15 0,1-9 10 0,6-10 27 15,-7-10 38-15</inkml:trace>
  <inkml:trace contextRef="#ctx0" brushRef="#br0" timeOffset="73507.64">20079 6810 164 0,'8'-25'354'0,"-2"10"41"16,0 4 24-16,1 4 21 0,0 3-156 15,-1 0-85-15,7 4-47 0,-1 4-25 0,8 0-12 16,-7-1-13-16,7 5-16 0,0-1-17 15,6 0-18-15,-7 1-14 0,7-1-9 0,0 4-8 16,-6 0-6-16,4 3-6 0,-3 5-2 16,5 3-2-16,-6 4-2 0,-7 3 0 15,7 4-1-15,-14 3 0 0,1 8 0 0,-14 4-1 16,1 3 1-16,-2 1 1 0,-4-1 0 16,-8 0 0-16,1 0 2 0,-7-3 0 15,6-4-1-15,-6 0 0 0,1-7-2 16,5-1-1-16,-6-3-3 0,6-8-1 0,1-6-9 15,5-1-34-15,2-7-58 0,-2-3-76 16,8-8-97-16,-1 0-134 0,7-4-62 0,0-3-3 16,7-4 38-16,-1 0 66 0,1-7 93 15</inkml:trace>
  <inkml:trace contextRef="#ctx0" brushRef="#br0" timeOffset="76894.97">16960 6642 188 0,'-6'3'252'0,"-1"1"19"16,7-4 10-16,-6 0-88 0,-1 4-73 0,7-1-47 15,-6 1-29-15,6 0-19 0,-7-1-6 16,7 1-4-16,-6-4 1 0,6 4 6 0,-7-4 15 15,7 0 17-15,0 0 15 0,-7 0 18 16,7-4 14-16,0 0 5 0,0 1-3 16,7-5-8-16,0-3-8 0,-1 0-12 15,7-3-7-15,7-4-8 0,-1-1 0 0,14 1 2 16,0-8-2-16,6 4-2 0,13-4-5 16,-1-3-6-16,8 0-8 0,6-1-10 0,0-2-10 15,7-1-5-15,6-1-5 0,1-2-1 16,-2 3-2-16,2-4-1 0,-2 5 1 15,2-5-2-15,-8 4-1 0,2 0-2 0,-8 4-1 16,0-1 1-16,-14 4-1 0,2 4 0 16,-7 4 1-16,-8 0-1 0,1 3 1 0,-13 8-1 15,1-4 1-15,-7 3 0 0,-2 5 0 16,-4-1 0-16,-1 4-1 0,-1-4 1 16,-4 4-1-16,4-3 0 0,-5 3-1 15,-1 0 0-15,7 0 0 0,-13 0 0 0,7 0 0 16,-1 0 0-16,1 0 0 0,-7 3 0 15,0 1-2-15,7-4-1 0,-7 4-4 16,0-1-29-16,0 1-46 0,0 4-65 0,-7-5-89 16,7 1-140-16,0-4-69 0,-7 0-14 15,-6-7 28-15,7-5 53 0,-1 1 83 16</inkml:trace>
  <inkml:trace contextRef="#ctx0" brushRef="#br0" timeOffset="77261.69">18087 5828 121 0,'-7'4'380'0,"-6"-8"58"0,1-10 42 16,-2 3 26-16,8 0-116 0,6 0-157 0,0 7-84 15,0 4-57-15,6 0-41 0,0 4-25 16,8 3-15-16,12 0-5 0,-7 1-3 15,14 3-2-15,-1 0 0 0,8-4 0 0,-1 0 0 16,0-3 0-16,13-1 0 0,-7-3 0 16,7 0 2-16,-5 0 0 0,-2 0 0 0,0-3 1 15,-5-1-1-15,-8 4 0 0,-6 0 0 16,-7 0-2-16,-5 0 1 0,-2 0 0 0,-5 4-1 16,0-1 1-16,-7 5 1 0,-7-1 0 15,0 4 3-15,-5 4 3 0,-2 3 2 16,-5 4 1-16,-1 4-1 0,0 3 0 15,2 0-4-15,-2 5-4 0,0-2-3 0,1 5-4 16,-1 3-22-16,1-3-59 0,-1 3-81 16,0-7-141-16,1-4-113 0,6-6-58 0,-6-9-9 15,5-17 40-15,-5-12 73 0</inkml:trace>
  <inkml:trace contextRef="#ctx0" brushRef="#br0" timeOffset="93444.45">5889 11924 85 0,'0'4'190'15,"0"-4"10"-15,0 4 6 0,0-4-75 16,0 0-54-16,6 3-30 0,0-3-10 0,1 0-1 16,6 0 3-16,-6 0 6 0,5-3 4 15,2-1 0-15,5 0 0 0,-6-3-4 16,6 3-3-16,1 1-3 0,0-4-5 0,-1 2-3 15,13 2-6-15,-5-1-4 0,5 0-5 16,1 4-5-16,6 0-1 0,0 0-5 16,6 4-1-16,1-4 0 0,0 0-1 0,6 4 1 15,0-4-1-15,7-4 4 0,6 4 6 16,0-7 5-16,0 3 4 0,6-7 6 0,2 4 3 16,4-4 0-16,-4 0-5 0,4 0-2 15,1 4-3-15,7-4-4 0,-7 3-4 16,6 5-5-16,1-4 3 0,0 3 1 15,0 0-2-15,-7 1 1 0,7 3 0 0,-7-4 5 16,0 4 3-16,1-4 2 0,-2 1 7 16,2-5 7-16,-2 5 4 0,-4-5 2 0,4 1-4 15,-5-4-4-15,0 0-7 0,6 0-10 16,-13 0-3-16,7 0-6 0,-7-4-2 16,0 1-2-16,0-1-1 0,0 0 0 0,-6-3-2 15,-1 3 0-15,-5 0 1 0,-1-3 0 16,-7 0-1-16,8 0 0 0,-14-1 1 0,6-2 0 15,-6-1 0-15,-6-1 0 0,-1 1 1 16,-5 0-1-16,-3-3 0 0,-3 3 1 16,-9-4 0-16,2 0 0 0,-8 4 1 15,-6-3 1-15,-6 3 5 0,-8-4 4 0,-5 5 3 16,-7-2 2-16,-6 1 2 0,-7 0 0 16,-7 0-4-16,-7 0-2 0,2 4-1 0,-14-4 1 15,0 4 1-15,-7-4 2 0,0 0 4 16,-13 4 3-16,1-4 6 0,0 3 0 15,-8-3 2-15,1 4 0 0,-6 3-2 0,-1-3-4 16,0 7 1-16,-6 0 1 0,-7 0 0 16,7 7-3-16,-7 1-3 0,1-1-1 15,-2 4-11-15,1-7-5 0,-5 3-5 0,5-3-2 16,-7-1-1-16,1 1-1 0,7-4-3 16,-8 0-2-16,7-4-1 0,1 1 1 15,-1-1 1-15,7-3 2 0,-1 3 2 0,8 4 4 16,-1-3 1-16,7 6-1 0,-6 1 0 15,5 3-1-15,7 4 0 0,-6 8 1 16,7-1 1-16,6 8 1 0,0 3 0 0,6 4 2 16,0 7-2-16,7 4-1 0,0 7-2 15,7 4-2-15,-1 0-1 0,0 0-2 0,13 4-1 16,-5-4-1-16,11 0 2 0,1 0 1 16,0-4 1-16,13 4 1 0,0-4 2 15,7 0 0-15,5 4 1 0,2-3 0 16,12-1 1-16,-6 0 1 0,12 5-1 0,0-2 1 15,14 1 0-15,-1 0-2 0,7 4 1 16,0-1-1-16,13 1 1 0,0-4-1 0,13 0 0 16,1 0 0-16,6-7 0 0,6-1-1 15,0-3 0-15,13-4-1 0,0 1-1 0,7-8 0 16,6-4 0-16,6-3 0 0,1-4 1 16,-1 0 2-16,8-4 0 0,-1-3 2 15,7-1-1-15,-1-3-1 0,8 0 0 16,-7 0 0-16,5 0 3 0,8 0 1 0,-6 0 1 15,5 4 2-15,1-4 0 0,7 0-1 16,-7-4-1-16,6 1-2 0,0-5-1 16,-7 1-2-16,1 0 0 0,0-8 0 0,-7 4-2 15,1-7 2-15,-8 0 2 0,-5-5 2 16,-8-2 0-16,-6-1-2 0,1 1 2 0,-15-1-16 16,-4 1-49-16,-8 2-81 0,-7-2-166 15,-13 3-94-15,-12-8-49 0,-13-2-12 16,-20-13 33-16,-15-2 71 0</inkml:trace>
  <inkml:trace contextRef="#ctx0" brushRef="#br0" timeOffset="103738.55">11196 11016 167 0,'-6'-4'256'0,"6"0"23"0,-7-3 13 16,7 7-68-16,0-4-85 0,0 4-48 0,0 0-32 15,0 0-19-15,7-3-8 0,-7 3-3 16,13-4 2-16,-7 4 5 0,8-4 4 0,-2-3 5 15,2 3 1-15,-2 1 1 0,1-1-2 16,1 0 0-16,5 1 3 0,-6 3 1 16,7-4 2-16,-1 4 4 0,1 0 7 0,-1 0 5 15,7 0 3-15,-6-3 3 0,6 3 3 16,7 0-2-16,-7 0-5 0,13 0-5 16,-7 0-8-16,7 3-8 0,1-3-10 0,-2 4-8 15,1-4-6-15,7 3-5 0,0 1-5 16,-8 0-4-16,8 3-2 0,0-3-2 15,0 3-1-15,-1-3-1 0,1 3-1 0,-1 0 1 16,-6 1 0-16,7-5 15 0,-2 1 10 16,-3 0 7-16,4-4 9 0,1 3 11 0,-7-3 4 15,7 4-9-15,-7-4-7 0,0 3-2 16,-1 2-2-16,1-2-3 0,1 1-4 16,-1 0-2-16,0-1-2 0,-7 1-5 0,8 0-8 15,-1-1-6-15,0-3-3 0,0 4-4 16,0-4-1-16,-6 3-1 0,5-3 0 15,1-3 0-15,-6 3 0 0,7-4 0 16,-8 1 0-16,7 3-1 0,0-4 1 0,-7 4 0 16,8-4-1-16,-7 4 1 0,-1 0 1 15,1 0 0-15,-1 0 0 0,1 4 0 0,-1 0-1 16,1-1 0-16,-7 1 0 0,6 3 0 16,1-3 0-16,-1-1 0 0,1-3 0 15,-1 4 0-15,1-4 0 0,7 0-1 0,-9-4 1 16,2 4 0-16,6-3 1 0,-6-1-1 15,6 0 2-15,0 1 0 0,0-1 9 0,0 1 8 16,0-1 4-16,0 4 3 0,1 0 1 16,-2 0 0-16,-5 0-8 0,6 0-8 15,1 4-5-15,-8-1-3 0,7 1-1 0,-7 3-3 16,7-3 1-16,-6-1 0 0,6 1-1 16,-6 0 0-16,6-1 0 0,-7 1 1 15,7 0-1-15,-6-1 0 0,-1-3 2 0,8 0-1 16,-8 4 0-16,7-4 0 0,0 0 0 15,0 0-1-15,-7 4 1 0,8-4-1 16,-1 0 1-16,-6 3 0 0,-1-3-1 0,7 4 1 16,-7-4-1-16,2 4 0 0,-9-1 0 15,8-3 0-15,-1 4-1 0,2-4 1 0,-2 0 0 16,1 0-1-16,-1 0 1 0,1-4 0 16,-1 1-1-16,1-1 1 0,-1 4 0 15,1-4 0-15,-1 1 0 0,-6-1 0 16,1 4 0-16,5 0 0 0,-6 0-1 0,-7 0 1 15,7 4 0-15,-6-4-1 0,-2 3 1 16,3 1 0-16,-1 0 1 0,-7-1-1 0,6 1 1 16,-6-4 0-16,1 4-1 0,-2-4 1 15,1 3-1-15,0-3 1 0,0 0-1 16,7 0 1-16,-7-3-1 0,0 3 0 0,0-4 0 16,0 0 0-16,0 1 0 0,0 3 0 15,-6-4 0-15,6 4 0 0,-7 0-1 0,-6-4 1 16,6 4 0-16,1 0 0 0,-7 0 0 15,0 0 0-15,0 0 0 0,0 0 1 16,0 4 0-16,0-4 1 0,0 0 1 0,0 0 0 16,0 0 3-16,-7 0 12 0,7 0 8 15,0 0 3-15,0 4 3 0,0-4 1 16,0 0-2-16,0 0-11 0,0 0-8 0,0 0-5 16,0 0-2-16,0 0-3 0,0 0 0 15,0 0-2-15,0 0 1 0,0 0-1 16,0 0 0-16,0 0-1 0,0-4-5 0,0 4-45 15,7-7-95-15,-7-8-180 0,13-3-188 16,-7-11-99-16,-6-8-47 0,0-11 16 16,-6-10 81-16,-7-12 172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36:12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4729 9876 157 0,'-26'-18'210'0,"0"0"24"16,0-1-18-16,-7 5-53 0,7-4-32 0,-7 3-29 15,8 4-29-15,-8-4-21 0,0 4-15 16,2 0-11-16,-3 0-7 0,-5 4-4 16,7-1-4-16,-7 5-1 0,-1-1 0 15,7 8-1-15,-5-1 0 0,-1 5-1 0,0 3 0 16,-7 3 0-16,7 5-1 0,0 3-1 15,-7 7 0-15,8 0-1 0,-1 8 0 16,-1 4-1-16,1 6 0 0,0 0 2 0,7 5 2 16,-8 3 5-16,1 0 5 0,7 4 4 15,-7-1 3-15,6 1 2 0,1 3-1 0,6 0-3 16,-1 4-4-16,1 0-4 0,7 0-2 16,-1 3-4-16,7-2-2 0,7 2-2 15,-1 1-3-15,7-4-1 0,0-4 0 0,7 4 0 16,6-7-1-16,0 3-1 0,7 0 2 15,6-7-1-15,-1 4 0 0,1-4 1 16,7 0 0-16,0-4 0 0,6 0-1 16,0-3-1-16,0-1 0 0,0-2 0 0,7-5 8 15,-1-7 6-15,1-1 7 0,6-6 7 16,0-4 10-16,0-3 9 0,7-12 4 16,0-3 5-16,-1-4 6 0,7-11 4 0,0-8-1 15,0-3-2-15,0-11-8 0,0-3-8 16,0-8-10-16,0-4-9 0,-7-11-10 0,9 1-6 15,-2-12-6-15,-6-3-2 0,-2-4-1 16,-4-3 0-16,-1-1 1 0,-7-4 0 0,-12 1 1 16,-2-4 0-16,-3 1-1 0,-8 2 0 15,-8-3 2-15,-5 8 3 0,-7-1 4 16,-7 8 7-16,-5-1 7 0,-2 5 7 16,-5 3 6-16,-7 4 6 0,0-1 0 0,-7 5-4 15,1-4-2-15,-7 3-1 0,-1 0-2 16,-5 4-1-16,-8 8 1 0,8-1 4 15,-7 4 0-15,0 4-3 0,-6 3-6 0,5 8-4 16,-5 4-8-16,-7 2-6 0,6 9-6 16,-6 6-3-16,-6 8-4 0,-2 4-3 0,2 11-1 15,-8 6-1-15,2 13 0 0,4 2 1 16,-4 8 1-16,6 4 1 0,-2 3 2 0,2 8-1 16,6 3 0-16,6 0 0 0,0 8-1 15,7-1 0-15,1 1-2 0,5 7 0 16,0 0-2-16,6 3 2 0,2 1 1 15,5 3 0-15,7 1 1 0,7-5-2 0,6 1-8 16,6-8-18-16,7 0-27 0,0-3-42 16,14 0-61-16,-1 3-79 0,13-4-145 15,-1 5-65-15,8-8-17 0,-8-12 19 0,2-17 48 16,-7-22 77-16</inkml:trace>
  <inkml:trace contextRef="#ctx0" brushRef="#br0" timeOffset="14015.59">4670 12793 156 0,'-6'-8'234'0,"-7"-3"14"0,6 0 8 16,1 7-79-16,0-3-80 0,-2 3-44 16,2 1-23-16,0-1-14 0,-1 0-6 0,1 1-4 15,-1-5-1-15,1 5-1 0,6-5-1 16,-7 5 1-16,1-4 3 0,0-1 5 16,-2 5 4-16,-4-1 6 0,5-3 5 0,1 3 4 15,-1 0 0-15,1 4-2 0,-7 0-3 16,6 4-4-16,-6-4-5 0,0 7-5 15,0-3-3-15,0 7-5 0,-7-4 1 0,1 4-2 16,-1 4-1-16,1-4 1 0,0 7 1 16,-1-3 0-16,-6 0 5 0,7 3 6 15,-8-3 3-15,8 3 5 0,-8 0 3 0,8 0 1 16,-7 5-4-16,6-1-5 0,-6-1-5 16,7 5-3-16,-7 3-5 0,6 4-2 0,-6 0 1 15,7 4 0-15,-1 3-2 0,0 0 1 16,1 5-1-16,-1-2-1 0,8 5-1 15,-8 0 0-15,7 3-1 0,0 1 1 0,6-1-1 16,-5 0 0-16,4-3 0 0,2-1-1 16,6 1 1-16,-6 0-1 0,6-5 2 15,0 1 0-15,6 1 0 0,-6-2 2 0,6-3-1 16,2 1 0-16,4-1 1 0,-5-3-1 16,6-4 1-16,0-4-2 0,7 4 2 0,-1-7 3 15,1 3 2-15,-1-7 1 0,0 0 4 16,8-4 2-16,-1-3 2 0,-6-4 1 15,5-4-1-15,1 1 1 0,0-8-1 0,1 0-1 16,-1-4-2-16,0 0-1 0,6-7 3 16,1-4 1-16,-1 1 1 0,7-8 0 15,-6 0-2-15,7 0-1 0,-2-4-4 16,-5-3-3-16,6 0-3 0,0-4-2 0,-7-4 0 16,8-3-2-16,-8-1 2 0,7-2 0 15,-6-1 0-15,-1-1 2 0,1 2 4 0,-7-1 5 16,0 0 4-16,0-4 2 0,-1 1 2 15,-5-1 3-15,-7 0-2 0,1-3-2 16,-2 3-1-16,-4-3 0 0,-2 7-2 0,-6 0 1 16,0 0-1-16,-6 4 1 0,-2-1 1 15,2 5 1-15,-7-1 2 0,0 4 11 16,0 4 4-16,-7-1 3 0,1 1-1 0,-1 4-2 16,0-1-3-16,-6 1-10 0,1-1-5 15,-1 4-2-15,0-4 0 0,-7 4 2 16,7 4 1-16,-7-4 1 0,1 3 1 0,6 1 7 15,-7 3 8-15,1 4 4 0,-1 4 2 16,-6 4-2-16,1 6-1 0,-2 8-13 0,1 4-12 16,0 10-16-16,-13 12-20 0,5 7-24 15,-4 11-29-15,-1 7-39 0,-1 11-47 16,2 5-50-16,5 2-70 0,7-3-99 0,7 0-35 16,-1-4 4-16,7-11 31 0,0-3 47 15</inkml:trace>
  <inkml:trace contextRef="#ctx0" brushRef="#br0" timeOffset="39256.35">5419 13598 91 0,'0'0'210'0,"0"0"16"0,0 0 2 0,-6 0-56 16,6 0-65-16,0 0-47 0,6-3-30 15,-6 3-16-15,0 0-10 0,6 0-5 16,-6 0-3-16,8 0 1 0,-8 3 0 0,6-3 2 16,0 0 1-16,-6 4 1 0,7-4 1 15,0 4 2-15,-7-4 4 0,6 3 5 16,7 1 2-16,-7 0 3 0,1 0 3 0,0-1 3 15,5 1 1-15,-5 0-1 0,6-1 0 16,0 1 1-16,0 0-2 0,6-1 0 0,-5 1-2 16,-1 3-1-16,6-3-1 0,0 3-2 15,-5 0-3-15,6 1-3 0,-1-1 0 16,7 0-1-16,-6 4-2 0,-1-3 1 16,7-1 2-16,-6 0 4 0,6-3 3 0,-1-4 5 15,1 4 4-15,1-4 5 0,-7-4 2 16,6 0 1-16,-1 1 2 0,1-1-2 15,0 0-1-15,7-3-4 0,-7 3-3 0,7 1-3 16,-1-1-5-16,-6 0-3 0,7 1-3 16,-7-1-3-16,7 4-3 0,-1-4-1 0,-6 4-2 15,7 0 0-15,-1 0-1 0,1-3-1 16,-1 3 1-16,1-4-1 0,-1 0 0 0,1 1 0 16,-1-4 6-16,1-1 0 0,-1 1 4 15,2 0 5-15,-2-1 3 0,1 1 7 16,-8-4-1-16,9 0 1 0,-2 0-7 15,-7 0-2-15,9 3-5 0,-2-3-5 0,1 0-2 16,-1 1-3-16,1-1 1 0,-1 0 0 16,-5 0 2-16,5 0-5 0,-6-4-1 0,0 1-1 15,6-2 1-15,-6-2-1 0,7 0-2 16,-7-4 2-16,0 0-3 0,0 0 3 16,0-3-2-16,1 2 0 0,-2-2 1 0,-5-1-2 15,0-3 4-15,-1 3-1 0,-6-3 1 16,0-4 2-16,0 4-3 0,-6-4 1 15,5-1 1-15,-5 2-2 0,0-1 3 0,-1 0-1 16,-6-1 0-16,7-2 1 0,-7 3-1 16,0-3 0-16,0-5-1 0,0 4-3 0,0-3 4 15,0 4-2-15,0-5-2 0,0-3 3 16,0 4 1-16,0 4 0 0,0-5-3 16,0 1 0-16,-7 3 4 0,7 1-2 15,-6-1-2-15,-1 0 0 0,0 1 4 0,1 2-1 16,0 2-2-16,-1 2 1 0,-6-2 0 15,7 2-2-15,-1 1 0 0,1-4 3 0,-1 4 0 16,0-1-1-16,1-3 2 0,6 0-2 16,-6 0 0-16,-2-3-4 0,8 3 2 15,-6 0-1-15,0 0 0 0,6 3 2 0,-6-2-1 16,-1 2 4-16,0-3-4 0,1 4 2 16,-1-4-4-16,1 0 4 0,0 0-1 0,-2-4 1 15,2 1 2-15,0 3-2 0,-1-4 4 16,7 0-3-16,-6 1 2 0,6 3 0 15,0-4-2-15,0 4 0 0,0 0 0 16,0-3-1-16,0 2-3 0,-7 2-4 0,7-1-3 16,0 0-1-16,0 0-3 0,-6-4-1 15,6 1-3-15,0-1 1 0,-7-4 1 0,7 1 3 16,0-4-1-16,0 1 7 0,0-5 4 16,0-3 4-16,0-1 2 0,0 1 0 15,0 0 1-15,0 0-3 0,-6 3 2 0,6 0 2 16,0 1 2-16,-7 2-1 0,0-2-1 15,1-1-8-15,0 1-12 0,-1-8-9 16,7-4-4-16,-8 0-2 0,3 5 5 0,-1-5 8 16,-7 4 12-16,6-4 1 0,-6 4 2 15,-1-3 2-15,8-1-3 0,-6 1 4 16,-8-1-1-16,7-3 0 0,0-5 4 0,0 5-1 16,-7 0 4-16,7 3-4 0,-7 1-1 15,8 3 1-15,-8 4 1 0,1 3 1 0,-1 0-5 16,0 4-2-16,1 1 1 0,-7 2-1 15,6-3 0-15,8-3-2 0,-8-1 3 16,7-3 3-16,0-1 2 0,0 1 4 0,-1 0 0 16,2 3 11-16,-1-3 7 0,-1 0 7 15,-4-1 4-15,4 5-1 0,1-1 9 16,0 1-2-16,0 6-4 0,-7 1-5 0,8 3-4 16,-8 4-3-16,7 4-14 0,-7 0-9 15,8-1-10-15,-8 5-14 0,7-1-10 16,-7 1-9-16,0 2-3 0,1-2-1 0,0 3 3 15,-1 0 8-15,1 0 7 0,-1 0 7 16,-6 0 6-16,7 3 4 0,-7-2 3 0,-1 6 3 16,1 0 3-16,-6 4 4 0,-1 0 6 15,7 4 5-15,-7 0 5 0,1 7 3 16,-7-4 5-16,7 8 2 0,-1-4-2 0,-7 3-2 16,7 5-1-16,-5-1-3 0,5 0-2 15,-5 1-2-15,5-1-3 0,-7 4-1 16,8 0-4-16,-7 3 0 0,-6 1 0 15,6 3-2-15,-1 1 1 0,-5-1 0 0,5 4 0 16,-5 0 0-16,6 4 0 0,-7-4 0 16,1 4 0-16,6-4 3 0,-7-1 3 0,0 1 3 15,1-3 5-15,6-1 4 0,-2 0 2 16,4-3 5-16,-2 0 1 0,6-1 0 0,1-3-2 16,6 0-2-16,-1 0-6 0,1 0-5 15,7 0-5-15,-1-4-5 0,0 4-4 16,8 0-4-16,6-3-2 0,-2 3-2 0,2 0-2 15,6-4-1-15,6 4-9 0,-6-3-17 16,8-1-21-16,4-7-24 0,2 0-26 16,5 0-26-16,-6-4-18 0,6-3-11 0,7 0-8 15,-6-5-15-15,7 1-38 0,-3-3-68 16,-3-1-24-16,5-7 1 0,0-3 15 16,0-5 32-16</inkml:trace>
  <inkml:trace contextRef="#ctx0" brushRef="#br0" timeOffset="39640.6">5543 7293 73 0,'-6'11'341'16,"-1"-7"40"-16,-6-11 22 0,0-1 12 15,0 5-106-15,6-1-147 0,-5 11-83 16,5 4-55-16,-6 5-38 0,0 9-25 0,-1 1-17 16,2 10-12-16,-8 1-7 0,1 0 3 15,-1 3 10-15,-6 4 11 0,0-4 9 16,0 0 10-16,0 1 10 0,0-5 12 0,0 1 6 16,-7-4 5-16,7 0 3 0,-6 0 4 15,5 0 7-15,-5-4 9 0,5 0 10 0,9-3 7 16,-8 0 7-16,12-5 5 0,8 2-1 15,-1-9 0-15,14-3 1 0,6-3 1 16,6-5-1-16,13-3-4 0,9-3-5 16,17-8-8-16,0-4-10 0,14-4-10 0,6 5-8 15,7-4-14-15,0 3-33 0,0 0-49 16,6 8-86-16,-7 3-123 0,1 1-65 0,-7-5-25 16,-13 1 13-16,0-7 37 0</inkml:trace>
  <inkml:trace contextRef="#ctx0" brushRef="#br0" timeOffset="-212813.34">3322 12331 48 0,'0'7'256'16,"0"-3"23"-16,5-4 13 0,-5-4 6 0,15 4-132 15,-2 0-74-15,0-3-42 0,6 3-23 16,7 0-11-16,0-4-7 0,7 4-3 16,-7-3-1-16,7 3-1 0,-1 0-1 0,7 0 0 15,-6 0 1-15,6-5 3 0,0 5 9 16,6-3 8-16,1-5 13 0,-1 5 11 0,2-8 8 15,5 0 5-15,6-4 0 0,0 1-1 16,1-5-4-16,6 1 4 0,0-7 2 16,7-1-4-16,6-4-4 0,1-3-6 0,6 1-7 15,-8-5-17-15,8 4-10 0,0-4-6 16,0 4-4-16,-1-4-1 0,-5 1-1 16,3-1-1-16,-8 1 0 0,3-5-1 0,-11 1-1 15,-2 0-1-15,2 0 0 0,-7-8-1 16,-7 0 1-16,0 1 1 0,0-8 2 15,-7 0 0-15,-6 0 2 0,1-4 1 0,-15 1 7 16,1-1 11-16,-6 0 6 0,-7 1 9 16,1-1 14-16,-14 1 7 0,-7 2-2 0,0 5-9 15,-6-3-5-15,-7 2-9 0,2-3-11 16,-9 4 1-16,1-1 0 0,0 1 2 16,-7 0 2-16,1 0 0 0,-1 0-1 0,1-5-6 15,-7 2-7-15,7-2-2 0,-1-2-3 16,-7 3-1-16,8 0-2 0,-7 4-2 15,0 0 0-15,-7 3-2 0,1 4 1 16,-7 4 0-16,-1 3 0 0,2 0 0 0,-8 8 1 16,7 0 16-16,-7 3 7 0,6 0 5 15,-4 4 3-15,-2 0 2 0,-6 4 0 0,13-4-14 16,-7 4-7-16,0 3-4 0,1 0-2 16,-1 4-1-16,0 4 1 0,1 0-1 0,0 3-1 15,-1 4-3-15,-7 4-3 0,8-1 1 16,-8 8-1-16,8 0 0 0,-8 1 1 15,9 6 0-15,4 0 1 0,-5 4-2 0,5 4 0 16,2 3-1-16,-8 4 0 0,7 4-1 16,-1 3 0-16,8 0-1 0,-7 8 0 15,7-4 0-15,-8 3 1 0,7-2 1 0,1 2 0 16,-1-3 1-16,7 0 1 0,-6 0 0 16,5 0 0-16,8 0 0 0,-1 0-1 15,1-4-1-15,5 0 0 0,-6 5-1 0,15-5 0 16,-8 7-1-16,0-3 0 0,6 8 0 15,1-1 0-15,-1 0 1 0,1 8 0 0,-1 0 1 16,7 3 0-16,0 0 0 0,0 4 1 16,6-4-1-16,1 1 0 0,6-5-1 15,6-7 1-15,-6 1-1 0,14-5-1 0,-8 1 0 16,7-4 0-16,0 0 1 0,0 0-1 16,7-4 2-16,0 0 0 0,-8 0 0 15,8 5 1-15,-1-5 0 0,1 0 0 0,0 4-1 16,-1 0 0-16,1 0-1 0,-2 3 0 15,2 5 0-15,7-4-1 0,-8-1 0 16,7 1 0-16,0-1-1 0,0-3 1 0,7 1-1 16,-7-9-1-16,6 1 1 0,-5-8 1 15,5 0 2-15,1-7 0 0,-1 0 3 0,1-3 1 16,-1-5 1-16,1 1 0 0,-1-4 0 16,2 0-1-16,4 0 0 0,-5-4-1 15,6 4-1-15,0-3 0 0,7-1-1 16,-8 0-1-16,1 1 0 0,1-1-1 0,-1 0-1 15,6 4 1-15,-5-4 0 0,5 4-1 16,-6 0 0-16,7-3 0 0,-1 6 1 16,-5-6 1-16,5 2 0 0,-6-2 1 0,0 0 0 15,-6-1 1-15,-1-3-1 0,-5-1 1 16,-2 1-1-16,-5-1-1 0,6-3 0 0,-13 0 0 16,6 0-1-16,1 0-9 0,-7 0-57 15,1-3-113-15,-2-8-195 0,-6-8-104 16,-6-14-55-16,-12-21-20 0,-21-20 41 15,-6-17 106-15</inkml:trace>
  <inkml:trace contextRef="#ctx0" brushRef="#br0" timeOffset="-188740.93">2267 7777 95 0,'7'0'283'0,"-1"0"25"0,-6-3 13 15,7-1 6-15,-1 0-153 0,7 4-81 0,1 0-44 16,-2 0-24-16,8 0-11 0,-1 0-5 16,1 4-3-16,0-4-2 0,5 4 1 15,1-4 1-15,7 0 4 0,-7 0 4 0,13 0 4 16,-6 0 3-16,6 0 3 0,6 0 2 15,1 0-1-15,-1 3-3 0,8-3-1 16,-9 4-1-16,16 0-1 0,-8-1-1 0,7 1 2 16,6 3 4-16,0-3 3 0,6 0 5 15,1-1 6-15,0 1-1 0,6 0 1 16,0-4-4-16,7-4-4 0,-7 0-6 0,13 1-7 16,1-5-4-16,-2-3-5 0,1 0-3 15,1 0-1-15,5-3-1 0,-5-1 0 0,0 0-1 16,-2-3-1-16,1 0-2 0,0-4 0 15,0-4-1-15,-6 4 2 0,0-4 0 16,-7-3 1-16,-6 0 1 0,0-8 7 16,-1 4 11-16,-12-4 9 0,-1-3 12 0,-5 4 12 15,-8-5 9-15,1-3 7 0,-7 4-3 16,-7 0-5-16,1 3-6 0,-7 4-8 0,-13 0-8 16,0 8-9-16,-7-1-7 0,1 0-6 15,-14 4-4-15,1-3-4 0,-7 3-3 16,0-4-3-16,-13 4-1 0,0-4-3 0,-7 4 0 15,1-3-2-15,-7 3 0 0,-7-4 0 16,0 4 0-16,-12 0 1 0,-1 0 0 16,-6 0 1-16,0 0-1 0,-6 4 1 0,-8-4 0 15,0 3 1-15,-4 1 3 0,-9 0 4 16,7 0 5-16,-6 3 5 0,-6 0 3 16,5 4 0-16,-5 0 1 0,-1 4 0 0,-6 0-2 15,6 3-1-15,1 4-1 0,5 0-3 16,-5 4-1-16,6 0-4 0,-1 6-5 0,1 1-3 15,6 4-2-15,-6 0 0 0,6 7-1 16,1-1 1-16,6 6-1 0,0 2 1 16,-1 0-1-16,8 7-1 0,-1 5-1 0,7-1 0 15,6 0-2-15,8 1 1 0,-2-1-2 16,14 0 0-16,-1 4 0 0,15-4 0 16,5 5-1-16,7-2 1 0,7 1 1 0,12 4 2 15,1 0 2-15,12-1 1 0,13-3 2 16,1 4 2-16,13-4 1 0,7 4 1 15,12-5-1-15,6 1 0 0,14-4-1 0,6 1-3 16,13-4-2-16,7-5-5 0,13 2-23 16,6-5-36-16,6 0-47 0,8-7-60 15,6 0-74-15,0-7-144 0,6-1-57 0,0-10-5 16,0-4 25-16,-12-7 48 0,-14-12 71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41:47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21050 6781 170 0,'0'0'197'0,"7"0"7"0,-1-4-21 15,0 4-46-15,2-3-37 0,-2-1-28 16,0 4-20-16,0-4-14 0,2 4-12 0,-2-3-8 16,0 3-3-16,1-4-3 0,0 4-1 15,-1 0-1-15,1 0-2 0,-1 0 0 16,0 0-1-16,8 0 1 0,-8 0 1 0,0 4 3 16,7-4 5-16,-6 3 4 0,6 1 2 15,0 0 3-15,6-4 1 0,-5 7-2 0,5-3-3 16,7-1-4-16,0 1-3 0,0-1-5 15,7-3-1-15,0 4-1 0,-1 0-1 16,1-1 0-16,5-3 5 0,2 0 3 0,-1 4 3 16,6-4 3-16,1-4 4 0,-1 4 1 15,1 0-2-15,6-3 1 0,-6 3-2 16,6 0-2-16,-7 0-8 0,2 0 0 0,-2 0-3 16,1 3-5-16,-1-3-5 0,0 4 1 15,7-4 3-15,-6 0-4 0,0 4-1 16,0-4 2-16,-1 3 1 0,-5-3-2 0,5 4 0 15,-6-4 3-15,-1 0 1 0,8 4-2 16,-7-4 0-16,-1 0 0 0,-4 0-2 16,5-4 2-16,-6 4-1 0,-1 0 0 0,1-4 0 15,-7 4 0-15,7-3 3 0,-7-1-4 16,6 0 3-16,-5 1 1 0,-3-1 5 0,9 0 4 16,-13-3 3-16,6 4 4 0,1-5 3 15,-10 5 0-15,-2-1-2 0,4-3-2 16,-5 3-4-16,-2 0-3 0,-5 1-3 0,6-1-3 15,-7 4-1-15,2-4-1 0,-2 4-1 16,7-4-2-16,-7 4-1 0,0 0 0 16,1-3-1-16,0 3 2 0,-1 0 1 0,0 0-1 15,-6 0 1-15,7-4-1 0,0 4 1 16,-7 0-1-16,6-4 6 0,-6 4 5 16,7-3 6-16,-7 3 2 0,6-4 2 0,-6 4 1 15,7-4-4-15,-7 1-3 0,0 3-1 16,7-4 1-16,-7 4-1 0,0-4 0 0,0 4-2 15,0-3-1-15,0-1-5 0,0 4-4 16,6 0-4-16,-6 0-41 0,-6 7-68 0,6 1-150 16,-14-1-77-16,1-7-42 0,0-11-20 15,-6-18 27-15,-1-26 62 0</inkml:trace>
  <inkml:trace contextRef="#ctx0" brushRef="#br0" timeOffset="6589.17">21259 9038 58 0,'-8'-12'213'0,"8"1"25"16,0 0 20-16,8-3-30 0,-8 3-84 0,0 0-46 15,6 0-27-15,-6 0-22 0,0 0-18 16,7 0-12-16,-7 0-7 0,6 0-2 15,-6 0 2-15,6 0 1 0,-6 0 2 0,0 0 4 16,0 4 4-16,-6-1-1 0,6 5-2 16,-6-1-2-16,6 0-4 0,0 1-4 15,-7 3-2-15,7 0-1 0,0 0-2 0,0 0 2 16,7 0 11-16,-7 0 10 0,6 0 13 16,0 0 13-16,14 0 13 0,-6 0 8 0,11-4-1 15,1-3-3-15,7 3-8 0,-1-3-9 16,8 3-9-16,-1-3-10 0,6 3-7 15,7 0-8-15,7 1-5 0,6-1-6 16,14-3-1-16,5 3-2 0,7 1-2 0,0-1 0 16,5 0-1-16,4-4 0 0,-9 2 0 15,7 2 0-15,-1-7 8 0,-6 3 11 0,1-3 9 16,-1 4 7-16,-6-4 5 0,-1-4 8 16,1 4-5-16,-7 1-5 0,-6-1-6 15,-1 0-5-15,-6 0-5 0,0 7-7 0,-13 0-4 16,1 1-7-16,-1 6-1 0,-13 1-3 15,-7 0-3-15,1 3 0 0,-7-3-2 0,0 3 2 16,-7-3 0-16,1-1 1 0,-1 1 2 16,-5-4-3-16,-2-4 1 0,2 1 0 0,-1-1-2 15,0-3 1-15,-7 3 0 0,1-3 1 16,-1-1 2-16,-6 1-3 0,0-1 2 16,0 1-1-16,0 3-2 0,0-3 1 15,-6 3-1-15,-1 1-2 0,1-1-14 0,-1 8-35 16,-6-1-47-16,1 5-75 0,-2-1-144 15,-6 4-89-15,1-3-36 0,6-12 9 16,0-7 36-16,0-19 67 0</inkml:trace>
  <inkml:trace contextRef="#ctx0" brushRef="#br0" timeOffset="9542.11">18315 11642 52 0,'0'-3'215'0,"0"-8"16"16,6 3 9-16,-6 1-32 0,0 3-95 0,0 0-56 15,6 1-31-15,-6 3-16 0,8 0-9 0,-2 0-2 16,0-4 0-16,1 4 4 0,-7 0 6 16,6 0 8-16,1 0 7 0,-7-4 9 15,0 4 7-15,6 0 5 0,1-3 5 16,-1 3-1-16,1 0-3 0,0-4-4 0,-1 4-5 15,7 0-6-15,0 0-4 0,6 0-5 16,1 0-3-16,0 0-2 0,-1 0-2 16,7 0 0-16,0-4-2 0,7 4-3 0,-7 0-4 15,6-3 0-15,-5-1-2 0,5 0 0 16,1 1 2-16,-1-1 4 0,1 1 5 16,-1-1 6-16,1 0 4 0,-1 1 4 0,8-1 0 15,-8-3-2-15,7-1-3 0,-6 5-5 16,6-5-4-16,-1 1-5 0,2 0-2 0,5-1-3 15,1 1 0-15,0 0 1 0,0-5 0 16,-1 6 0-16,-7-2 2 0,9 1 4 16,-8-1 3-16,-2 5 4 0,-3-5 4 15,-1 8 3-15,0-3 0 0,-1 6-3 0,-6-3-2 16,7 4-5-16,-7 0-4 0,-1 3-3 16,8-3-2-16,-7-1-2 0,7 1-1 0,-7-1 1 15,6 2-1-15,-5-5 1 0,-1 0 3 16,6 0 5-16,-5-5 5 0,-1 5 5 15,0-3 6-15,-7-1 6 0,1 1 3 0,-8-1 1 16,8 0-1-16,-7 1-3 0,-7 3-5 16,1-4-5-16,0 4-4 0,-7 0-7 15,6 0-4-15,-6 0-3 0,6 0-2 0,-6 0-2 16,0 0-1-16,7 0 0 0,-7 4 0 16,0-4 1-16,0 0 6 0,0 0 7 15,0 0 9-15,0 0 9 0,-7 0 10 0,7 0 7 16,0-4-2-16,0 4-4 0,-6 0-7 15,6-4-9-15,-6 4-11 0,6-3-8 0,-7 3-4 16,7 0-4-16,-7 0-1 0,1-4-2 16,6 4 0-16,0 0-1 0,-6 0-2 15,6 0-6-15,0 0-18 0,0 0-33 0,0 0-48 16,0 4-62-16,0-1-96 0,6 1-126 16,-6-4-52-16,0 0-3 0,-6-4 27 15,-1-7 53-15,0-11 92 0</inkml:trace>
  <inkml:trace contextRef="#ctx0" brushRef="#br0" timeOffset="10612.7">21284 11078 151 0,'-6'-4'159'0,"0"1"-1"0,-1-1-67 15,-7 1-75-15,8-1-44 0,0 4-20 16,0 0 4-16,-1 0 26 0,0 0 44 15,1-4 44-15,0 4 39 0,6-3 28 0,-7-1 7 16,7 4-9-16,-7-4-16 0,7 1-18 16,0-2-20-16,0 5-15 0,0 0-14 0,0-3-12 15,7 3-9-15,0 0-4 0,5-4-2 16,-5 4-1-16,6-3 1 0,-1-1 6 16,9 4 3-16,-9-4 4 0,8 1 3 15,0 3 4-15,-1-4 1 0,1 0 0 0,6 1-1 16,0 3 0-16,7-4-3 0,-7 0-2 15,6 1-2-15,7-1-2 0,-6 0 1 0,6 1 1 16,-1-1 0-16,2 0 2 0,-1 4 2 16,0-3 1-16,1 3 0 0,5 0 0 15,-6 0 1-15,7 0-3 0,-8 0-4 0,9 0-5 16,-2 0-7-16,-7 0-4 0,9-4-5 16,-2 4-4-16,1-4-3 0,-1 1 0 0,1-1 0 15,-1 1 0-15,-6-1-2 0,1 0 4 16,-1 1 1-16,-1-1 0 0,2 0 0 15,-7 1 0-15,5-1-1 0,1 0-4 16,-6 1-2-16,6-5 1 0,-6 5-3 0,0-1 0 16,-1-3 1-16,1-1 0 0,-1 4-3 15,1-3 0-15,5 3 1 0,-5-3-1 0,-1 3-1 16,7-3 0-16,-5 3 2 0,5 1 0 16,-7-5-3-16,1 5 3 0,-1-1-2 15,1 1 4-15,-1 3-2 0,1-4 0 0,-7 4 2 16,6-4-1-16,-5 4 0 0,-1 0-1 15,6-3 1-15,-6 3-1 0,0-4 0 0,0 4 2 16,0 0 5-16,7-4 5 0,-7 4 1 16,0-3 2-16,0-1 0 0,0 4-1 15,-7-4-5-15,7 1-3 0,-6 3-1 16,-1-4-2-16,-5 4 0 0,-1 0-1 0,0 0-3 16,0 0 0-16,-7 0-1 0,8 0-1 15,-8 0 1-15,-6 0-3 0,6 0 4 16,1 0 0-16,-7 0-1 0,0 0 3 0,0 0-1 15,7 0-1-15,-7 0-2 0,0 0-3 16,0 0-7-16,0 0-48 0,-7 0-94 0,0 0-173 16,-5 4-108-16,-2-4-55 0,-12-4-22 15,1-14 30-15,-2-19 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42:28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4833 11327 104 0,'-6'-7'193'0,"6"3"9"15,0-3 0-15,0 3-78 0,0 0-53 16,0 1-33-16,6 3-19 0,-6-4-9 16,0 4-5-16,6 0-1 0,-6 0-1 0,0 0 3 15,0 0 7-15,0 0 5 0,0 0 3 16,0 0 1-16,0 0 1 0,0 0-4 16,8 0-6-16,-8 0-5 0,0 0 0 0,6 4 4 15,-6-4 7-15,6 0 7 0,0 0 10 16,2 0 8-16,-2-4 4 0,0 4 1 0,1-4-4 15,0 1-3-15,-1-1-4 0,1 4-6 16,5-4-6-16,-6 1-6 0,2 3-4 0,4-4-4 16,-5 4-3-16,-1-4-1 0,8 4-3 15,-8 0 1-15,8 0 0 0,-8 0 0 16,0 4 2-16,6-4 3 0,-4 0 2 16,5 4 3-16,-1-4 3 0,-4 0 4 0,4 3 2 15,2-3 0-15,-2 0 1 0,-5 0 0 16,6 0-1-16,0 0-1 0,-2 0-1 15,4 0-1-15,-2 0-1 0,7 0-2 0,-8 0-3 16,2 0-4-16,-2 4-3 0,2-4-3 16,-1 4-2-16,6-1 0 0,-6 1-2 0,0 0 0 15,0-1 0-15,0 1 1 0,7-4 12 16,-7 4 7-16,6-4 5 0,1 0 2 16,-7 0 1-16,7-4 1 0,-1 4-13 0,-6-4-6 15,6 1-4-15,1-1-1 0,0 0-1 16,-1 1-1-16,-6-1 0 0,6 0 0 15,1 1-2-15,0-1 0 0,-7 4-2 0,7-4 0 16,-8 4-1-16,8-3 0 0,-7 3 0 16,7 0 0-16,-8-4 0 0,8 4 0 15,-7 0 0-15,0 0 1 0,6 0 0 0,-5-3 1 16,-2-1-1-16,2 4 1 0,5-4 0 16,-5 1-1-16,-2-1 1 0,2 0 0 0,-2 1 4 15,1-1 9-15,-6 0 6 0,6 4 2 16,0-3 3-16,-6 3 0 0,-1 0-4 15,7 0-8-15,-7 0-5 0,8 0-4 0,-8 0-1 16,8 3-2-16,-8-3 0 0,0 4-1 16,6-4 0-16,-4 4 0 0,5-1 0 0,-7-3 0 15,8 4 1-15,-2 0-1 0,2-4 2 16,-8 3 3-16,7-3 7 0,0 4 5 16,0-4 2-16,-7 0 3 0,8 0 1 15,-8 0-2-15,7 0-7 0,-7 0 0 0,1-4 1 16,6 4 1-16,-7 0 0 0,1-3 1 15,0 3-1-15,-1 0-3 0,0-4-4 0,2 4-3 16,-2 0-3-16,7 0-1 0,-7-4 0 16,0 4-3-16,1 0 1 0,0-3 0 15,-1 3 0-15,0-4-1 0,-6 4 0 0,7 0 1 16,-7 0-1-16,0 0 0 0,7 0 0 16,-7 0 1-16,0 0 0 0,0 0 0 0,0 0 1 15,0 0 0-15,0-4 4 0,0 4 5 16,0 0 4-16,0 0 1 0,0 0 1 15,0 0-1-15,0-3-6 0,6-1-44 16,1 0-75-16,-1-3-119 0,1-4-139 0,6 0-73 16,-13-8-36-16,0-6 16 0,-7-1 60 15,1-7 111-15</inkml:trace>
  <inkml:trace contextRef="#ctx0" brushRef="#br0" timeOffset="8591.48">5524 11514 38 0,'0'-4'195'16,"0"-3"19"-16,0 3 11 0,0 1-44 0,0-1-68 16,0 1-41-16,6-1-29 0,-6 4-19 15,7-4-9-15,-1 4-8 0,-6-3-2 0,7-2-1 16,6 5 0-16,-7-6 0 0,0 1 2 16,2 2 4-16,-2-1 3 0,0 1 0 15,7-5 2-15,-6 5-1 0,-1-1 0 0,1 0-4 16,-1 1 2-16,8-1 1 0,-8 0 4 15,7 1 3-15,0-5 2 0,0 1 4 16,7 0-3-16,-1-4 1 0,-6 0-2 16,6 0-3-16,1-7-1 0,6 3-3 0,-6 0-1 15,-1-3-3-15,1-1-3 0,0 1-1 16,-1 0-2-16,1-4-1 0,-1 4 0 0,-6-5-1 16,0 1 0-16,7 1 1 0,-14-1 1 15,8-4 4-15,-2 4 3 0,-6-3 0 0,0-1 1 16,2-4 0-16,-2 1-1 0,-6 0-2 15,7-4 2-15,-7 0 3 0,-7 0 2 16,1 0 3-16,-2 4 3 0,2-5 1 0,0 5-1 16,-6-4-3-16,-2 4-1 0,1-1-3 15,0 1-4-15,-6 4-4 0,-1-1-2 16,-6 1-1-16,7 3 0 0,-7-1 2 0,6 5 1 16,-13 0 1-16,7 0 1 0,-7 3-1 15,7 4-1-15,-6-4-2 0,-1 4-1 16,1 1-2-16,-1-1-2 0,1 0 1 0,6-1-1 15,-7 1 0-15,1 0-1 0,-1 4 1 16,0-4-1-16,1 4 1 0,-1-1 0 16,1 5 0-16,-1-1 1 0,-5 0-1 0,4 4 0 15,2 4-1-15,-1-4 0 0,-6 7 0 16,7 1 0-16,-7 3-1 0,-7 3-1 0,7 1 2 16,0 4-1-16,-1-1 0 0,2 0 1 15,-1 4 0-15,0 0 0 0,6 0 0 16,-1 3 1-16,10 1-1 0,-10 0 0 15,9 3 0-15,-7-3-1 0,5 3 1 0,1 4 0 16,0 0-1-16,0 0 1 0,7 0 0 16,-1 3-1-16,0 1 0 0,7 0 0 0,-6 3 0 15,6-3-1-15,7-4 1 0,-1 0 0 16,0-4 1-16,1 0 0 0,6-3 0 0,6 0 0 16,-6-4 0-16,7 0 0 0,0-4 0 15,5 4 0-15,1-3 0 0,0-1 1 16,0 0 0-16,7 0 1 0,0 1 0 0,-1-1-1 15,1 0 0-15,6 0-1 0,-7-3 0 16,7 0 0-16,0 3-1 0,0-3 1 16,1-1-1-16,-8 5-1 0,12-8 1 15,-4 3-1-15,-1-3 2 0,7 4 0 0,-7-4 0 16,7-3 0-16,-1 3 1 0,-6-1 0 16,7-2-1-16,-1 3 1 0,-5-4 1 0,5 4 0 15,1-4 1-15,-7 1-1 0,6-1-1 16,1 0 1-16,-7 0-2 0,7-3 1 15,-1 0 0-15,7-1 0 0,-7-3 0 0,8-3 0 16,-7-1 0-16,5 0 1 0,-5-3-1 16,6 0 0-16,-7 0 0 0,1-1-1 15,-1 1 1-15,8-4 0 0,-7 4 1 0,-7-4 1 16,6 3 0-16,-6 1 1 0,0-4 0 16,-6 3-1-16,0 2-1 0,-2 1-2 15,2-2-1-15,-7 4-32 0,7 3-84 0,-14 0-123 16,0-4-63-16,-6-3-34 0,-12-19-17 15,-8-18 21-15</inkml:trace>
  <inkml:trace contextRef="#ctx0" brushRef="#br0" timeOffset="15315.14">4905 8561 157 0,'7'0'214'16,"-1"-4"11"-16,0-3 7 0,8 4-98 0,-2 3-57 16,1-4-33-16,1 4-19 0,6 4-11 15,-8-4-7-15,0 3-4 0,2 1-2 16,5-1 0-16,-5-3-1 0,-2 4-1 0,2 0 1 15,-1-1 3-15,0 1 1 0,0 3 1 16,-2 1 3-16,4-1 5 0,-2 0 4 16,0 5 4-16,6-5 2 0,-5 0 3 15,6 1 0-15,-1-1 1 0,0-3-3 0,0-1-2 16,8-3 0-16,-8 0 0 0,1 0 0 16,-1 0 1-16,1-3 0 0,5-1 1 0,-5-3 2 15,7 3-1-15,-8-7 0 0,7 0-3 16,0 0 0-16,-6-4-2 0,6 0-2 15,0-3-1-15,7-4 0 0,-7-3 0 0,0-1-1 16,6-4 0-16,-6-2 1 0,0-1-1 16,0-4 3-16,-6 0 3 0,-1 1 5 0,-5 3 5 15,-2 0 5-15,-6 0 5 0,2 3 0 16,-8 1-2-16,0 4-4 0,0 3-4 16,-8-4-5-16,2 7-8 0,-6-2-4 15,-2 2-3-15,1 5-4 0,-7-5-3 0,8 5-1 16,-8-4-1-16,-6 3 0 0,7 0-1 15,-7 0 2-15,6 1 19 0,-6-1 10 0,-1 0 5 16,-5 1 2-16,7-1 2 0,-8 4 0 16,7 0-19-16,-7 0-9 0,1 0-5 0,-2 4-3 15,2-1-1-15,-7 1-1 0,0 3 0 16,7 1-1-16,-7-1 1 0,-1 4-1 16,1 0-2-16,1 0 0 0,-1 4-1 0,-1-4 0 15,1 3-1-15,0 1 0 0,-1 3 0 16,2 1 2-16,-1-1 3 0,0 4 0 15,-1 0 2-15,1 4 0 0,1 3 0 16,-1 0-2-16,-1 1-1 0,1 3-2 0,7 4-1 16,-7-4 0-16,-1 3-1 0,9 1 1 15,-3-4-1-15,2 0 1 0,6-1 0 16,0 2 0-16,6-5 0 0,0 0 0 0,1-3 1 16,0 7 0-16,6-8 0 0,-1 8 0 15,2-3-1-15,5-1 1 0,0 4-1 0,7-3-1 16,0 6 0-16,0-3-1 0,0 0 1 15,7-3-1-15,0 3 0 0,5-4 1 0,2 4 1 16,-1-4 0-16,-1-3 1 0,2 3 1 16,6-4-1-16,-1 2 1 0,7-2 0 15,0-3 1-15,0 0-1 0,0 0-1 16,7-4 1-16,-1-3-1 0,1 3 0 0,-1-3 0 16,1-4 0-16,6 4 0 0,-7-4 0 15,6-4-1-15,9 0 1 0,-8 1-2 16,7-1 1-16,-1-3 1 0,-5 3-1 0,5-3 1 15,-6 3 0-15,-1 0 0 0,3 1 1 16,-3-1 0-16,-5 0-1 0,-1 1 1 0,1-1-1 16,-7 0 1-16,7 1-2 0,-14-1 1 15,7 1-1-15,-6-5 0 0,-1 5 0 0,1-5 0 16,-7-3-1-16,6 4-4 0,-6-4-22 16,0 0-39-16,1 3-55 0,-2 1-99 15,2 0-119-15,-8-4-59 0,-6 0-11 16,-6-11 20-16,-1-7 45 0</inkml:trace>
  <inkml:trace contextRef="#ctx0" brushRef="#br0" timeOffset="26278.11">4865 9910 103 0,'0'-8'203'0,"0"0"20"15,-6 1 13-15,0 0-69 0,6 3-63 16,0 1-35-16,-6-1-20 0,6 4-20 15,0-4-12-15,0 4-8 0,-8 0-5 16,8 0 0-16,0 0-2 0,0 0 2 0,0 0-2 16,0 0 4-16,0 0 3 0,0 0 6 15,0 0 6-15,0 4 6 0,0-4 6 0,0 0 2 16,0 0-1-16,0 0-3 0,0 0-4 16,0 0-5-16,0 0 1 0,0 0 2 15,8 4 4-15,-8-4 3 0,6 0 4 0,-6 3 2 16,6-3-4-16,0 0-5 0,-6 0-5 15,8 4-6-15,4-4-6 0,-5 4-2 16,0-4-3-16,-1 0-2 0,1 3 0 16,5-3 0-16,-6 4 0 0,2-1 4 0,4-3 4 15,-5 5 8-15,-1-5 3 0,8 3 3 16,-8 1 3-16,8-4 0 0,-8 4 1 0,6-4-1 16,2 3 0-16,-8-3-1 0,7 0 0 15,1 4-2-15,4-4-5 0,-4 0-4 0,-1 0-4 16,0-4-3-16,6 4-3 0,-5 0-1 15,5-3-2-15,1 3-1 0,-8-4-1 16,8 4 0-16,0-4 0 0,-1 1 0 0,-6 3 2 16,6-5 4-16,1 2 3 0,-7 3 4 15,7-4 3-15,-7 4 0 0,6-3 0 16,-6 3-2-16,7 0-4 0,-8 0-3 16,2 0-2-16,-1 0-3 0,7 0-1 0,-8 0-1 15,2 0-2-15,-2 0-1 0,8 0 1 16,-7 3-1-16,0-3 0 0,6 0 0 0,-5 0 0 15,5 0 0-15,-6 0 0 0,0 0 0 16,7 0 1-16,-7 4-1 0,0-4 1 16,0 0-1-16,0 0 1 0,0 3-1 0,7-3 0 15,-8 5 1-15,1-5-1 0,1 3 2 16,-8 1-1-16,8-4-1 0,-2 4 1 16,1-4-1-16,0 0 1 0,0 0-1 0,1 0 1 15,-8 0 0-15,6-4 0 0,2 4 0 16,-1-4 1-16,0 4-2 0,-6-3 0 15,5 3 0-15,-5-5 1 0,6 5 0 0,-7-3 0 16,1 3 1-16,-1 0-1 0,1-4 1 16,0 4 0-16,-1 0-1 0,0 0 1 0,2 0 0 15,-2-3 8-15,0 3 9 0,0 0 6 16,0-4 4-16,2 4 4 0,5-4 0 16,-7 4-6-16,0-3-9 0,8 3-5 15,-8-4-5-15,8 0-4 0,-8 4-1 0,0-3-1 16,7-1-1-16,-6 4 0 0,0 0 0 15,5-4 0-15,-5 4-1 0,0-3 1 16,-1 3-1-16,0-4 0 0,1 4 0 0,-1 0 0 16,1-4 0-16,0 4 0 0,5-3 1 15,-5-1 0-15,6 0 2 0,1-3-1 0,-8 0 2 16,13 0 0-16,-6-4 1 0,0 3 0 16,-7-3 0-16,8 4 2 0,-1-4 2 15,-7 0 3-15,7 3 2 0,0-3 1 0,-7 0 3 16,2 4 2-16,-2-4 2 0,0 0 2 15,1 4 0-15,-1-4 0 0,1-4-1 16,-7 1-5-16,7-1-4 0,-1 1-4 0,-6-5-3 16,6 1-1-16,-6-1-2 0,0 1 2 15,0 0 2-15,0-1 2 0,-6 5 1 0,0-4 0 16,6-1 1-16,-7 1-1 0,-6 3-2 16,6 0-2-16,1 1-2 0,-8-1-1 0,8 1 0 15,-7 3-1-15,0 0-1 0,0 0-1 16,7-1 0-16,-8 1 0 0,2 4-1 15,-8-4 0-15,7 4 1 0,1-4 0 16,-2 4 0-16,-6-1 0 0,8-3 0 0,-8 4-1 16,1-4 0-16,-1 4-1 0,0-1 1 15,1 1 0-15,-7 0-1 0,6 3 0 16,1-3 1-16,-1 3 0 0,-6 1-1 0,6-2-1 16,1 2 0-16,-7 3-1 0,6 0 0 15,-5 0 0-15,-1 0 0 0,6 0 1 0,-7 3 0 16,-5-3 0-16,6 0 0 0,0 5 1 15,0-5 1-15,-6 0 1 0,6 0 0 16,-1 0 1-16,-5 0 0 0,-1 0-1 0,7 0 0 16,-6 0 0-16,-1 3-1 0,1 1 0 15,-1 3 1-15,1-3-1 0,-1 7 0 16,-7 0 0-16,8-4 0 0,-1 8 0 16,1-4 0-16,-7 0 0 0,13 0 0 0,-7-1-1 15,1 1-1-15,6 0 1 0,-7-3 0 16,1 3-1-16,5 0 1 0,-5 0 1 0,-1-4 0 15,7 4 0-15,-6 0 2 0,5-3-1 16,1 2 2-16,1-2 0 0,-1 3-1 16,6-4-1-16,-1 4-1 0,3 0 1 0,-2 0-1 15,0 0 0-15,8 4 0 0,-1-4 0 16,0 3 0-16,0 1 0 0,-1-4 0 0,8 4-2 16,-7-4 1-16,7 0 0 0,-1 0-1 15,1 3 1-15,6-2 0 0,-7-1-1 16,7-1 1-16,0 1-1 0,-6 0-1 15,6 4 1-15,0 0 0 0,0-1 0 0,6 1 1 16,-6-1 0-16,7 1 1 0,-1 0 0 16,1 0 0-16,-1-1 1 0,1 1-1 0,5-4 1 15,-4 0-1-15,4 0 0 0,-5 0 1 16,6-4-1-16,0 0 1 0,-7 1-1 16,8-1 1-16,-2 0 0 0,8-3-1 0,-7 0 1 15,7-1-1-15,-1 1 1 0,0-1-1 16,8 2 0-16,-7-5 0 0,5 3-1 0,1 1 1 15,0 0-1-15,0-4 1 0,1 3 0 16,-1-3 0-16,-1 4 2 0,1-4 0 16,0-4 0-16,7 4 0 0,-7-3 0 15,7-1 0-15,-1-3-1 0,1 2 0 0,-7-2 0 16,6 0-1-16,1 3 0 0,-1-3 0 16,1 0 0-16,-7 3 0 0,7-3-1 0,-7-1 1 15,6 1-1-15,-5 3 0 0,-1-3 0 16,0 3 0-16,0 1 0 0,-7-4-1 15,7 7 0-15,-6-4 0 0,-1 0 1 0,-5 1-1 16,5 3 1-16,-6 0 0 0,0-4-1 16,0 4 0-16,0 0-26 0,0 0-60 15,-6 4-97-15,-1-1-174 0,0 5-93 0,-6-8-48 16,-12-11-1-16,-14-15 46 0,-1-15 90 16</inkml:trace>
  <inkml:trace contextRef="#ctx0" brushRef="#br0" timeOffset="114998.58">4774 14482 56 0,'-6'0'224'0,"0"-5"21"0,-1 5 12 16,1-3-25-16,-1 3-99 0,7-4-54 16,-7 4-31-16,1-3-18 0,6 3-7 15,-6 0 1-15,6-4 8 0,-7 4 12 0,7 0 15 16,-7 0 17-16,1-4 14 0,0 4 9 15,6 0 2-15,-7 0-8 0,7 0-12 0,0 4-17 16,-8-4-19-16,8 4-16 0,8-4-13 16,-8 7-6-16,0-4-1 0,7 2 3 15,-7-2 7-15,12 1 11 0,-5 0 12 16,0-1 8-16,5-3 5 0,8 0 3 0,-7 0-3 16,7 0-6-16,-1-3-7 0,7 3-6 15,-6-4-6-15,6 4-5 0,0 0-5 0,-7 0-2 16,7 0-3-16,7 0-1 0,-7 0 0 15,0 4 0-15,7-1 0 0,-1 1 4 0,1-4 5 16,-1 0 5-16,7 0 6 0,1 0 9 16,-1-7 3-16,6 3 0 0,1-8-6 15,-1 2-4-15,8-5-7 0,-8 0-9 0,7 1-6 16,-6-1-3-16,6 4-2 0,0-3 0 16,-7 3-1-16,1 0-1 0,-1 3 0 15,-5 1-1-15,-1 3-1 0,-7 1-1 16,1 3-1-16,-1 3-2 0,-5-3 0 0,-7 4-1 15,6 3 0-15,-14-3 0 0,8 0 1 16,-7-4 0-16,0 3 0 0,0 1 0 0,-7-4 0 16,1 0 1-16,-1 0-1 0,1 0 0 15,-7 0 0-15,0 0 0 0,0 0 0 16,0 0-1-16,-7 0 0 0,7 0 0 0,-6 0-3 16,-7 0-1-16,7 4-5 0,-8-1-14 15,2 1-13-15,-8 0-12 0,7-1-12 16,-7 1-7-16,0-1-5 0,1 1 3 0,-1-4-3 15,8-4-12-15,-8 1-21 0,0-4-33 16,7-1-43-16,1-6-83 0,-8-1-95 16,0 0-36-16,1 0 3 0,-7 1 24 0,0-5 45 15</inkml:trace>
  <inkml:trace contextRef="#ctx0" brushRef="#br0" timeOffset="115515.32">4429 14544 185 0,'14'-11'243'0,"-8"3"28"16,0 1 3-16,1 0-58 0,-1 3-48 0,1 1-36 15,6 3-30-15,-7-4-24 0,8 4-20 16,-1 0-16-16,0 0-14 0,0 4-9 16,7-4-7-16,-1 3-3 0,0 1-2 0,8-1 5 15,-1 1 7-15,6 0 8 0,1-1 8 16,6 1 9-16,-1 0 6 0,9-1 0 15,-2-3-5-15,7 4-5 0,1 0-4 0,-2 3-2 16,8-3 2-16,6-1 8 0,-7 1 12 16,14-4 8-16,-6 0 4 0,5 0-4 15,0-4-6-15,2 1-12 0,4-5-12 0,-5 1-9 16,0 0 2-16,-1-4 1 0,-6 0 1 16,0 0 0-16,0-4-2 0,-6 4-4 0,-7 0-10 15,1 0-6-15,-8 4-4 0,-6-1-3 16,-6-3-2-16,0 8-2 0,-8-5 0 15,-5 5-3-15,-8 3-13 0,2-4-22 0,-8 0-32 16,-12 4-43-16,6-3-50 0,-14-1-60 16,2 0-79-16,-14 1-76 0,-1-1-20 15,-5-3 18-15,-7 3 36 0,-6 1 54 0</inkml:trace>
  <inkml:trace contextRef="#ctx0" brushRef="#br0" timeOffset="115864.72">4567 14778 105 0,'0'11'304'0,"0"-7"30"0,6-4 14 15,7 0 7-15,0 0-151 0,12 0-94 16,2 0-53-16,4 4-29 0,16-4-16 15,-2 0-8-15,8 0-4 0,5 0-1 0,1-4 1 16,0-3 4-16,6-1 10 0,0 1 13 16,6-4 16-16,1 0 15 0,0 0 13 0,5 0 8 15,-4-4 1-15,4 4-7 0,2-3-12 16,-1 3-13-16,-6-4-12 0,-1 4-13 0,-6 0-8 16,-6 0-5-16,0 0-4 0,-7 3-4 15,-7-3-2-15,-6 4-4 0,-6 3-13 16,-6 1-30-16,-8-1-34 0,-7 1-38 0,-5 3-41 15,-7 0-52-15,-7 0-74 0,-5 0-48 16,-15 0-6-16,-5 3 16 0,-13-3 30 16,-8 4 48-16</inkml:trace>
  <inkml:trace contextRef="#ctx0" brushRef="#br0" timeOffset="116135.51">4573 14907 127 0,'-6'14'345'0,"-2"-7"46"0,8-3 24 15,0-4 14-15,14 0-150 0,5 0-110 0,13 0-73 16,2 4-45-16,11-4-24 0,14 0-15 16,-1-4-6-16,7 4-4 0,7-4 0 0,0 1 0 15,6-4 2-15,0-1 3 0,6-3 5 16,1-4 7-16,6-3 5 0,1 0 1 15,5-1 3-15,-6-2-1 0,7 2-5 0,-7 1-7 16,-6-1-20-16,0 1-63 0,-7 7-138 16,-13-4-128-16,-7 5-67 0,-5-9-34 15,-21-3-6-15,-6-7 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47:17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7029 8349 194 0,'-8'-4'215'15,"2"1"9"-15,-7 3-8 0,6 0-96 16,-6-4-60-16,7 4-29 0,0 0-17 0,-1 0-10 15,0 0-8-15,-5 0-3 0,5-4 3 16,0 4 0-16,1-3 5 0,-1 3 6 16,1-5-1-16,0 5 2 0,-1 0 6 15,0-3 8-15,7 3 4 0,-6 0 3 0,6 0 10 16,0 3 11-16,0-3 5 0,0 0 2 16,0 0 0-16,0 0 3 0,0 0-7 15,0 5 0-15,6-5-1 0,1 3-1 0,0-3 6 16,-1 4 3-16,0-4 7 0,7 4-2 15,1-1-2-15,-2 1-3 0,-5 0-11 0,6-1-8 16,0 1-10-16,7-1-9 0,-8 5-7 16,2-5-5-16,-2 5-4 0,8-1-2 0,-7-3-1 15,7-1 0-15,-1 1 2 0,-6 0 4 16,7-4 9-16,6 0 5 0,-7 0 10 16,1 0 7-16,5-4 2 0,-5 0-2 15,7 4-8-15,-8-3-6 0,7 3-7 0,0-4-6 16,0 4-3-16,-6-4-1 0,6 4-1 15,-1 0 0-15,2-3 0 0,-7 3-1 16,6-4 0-16,0 4 2 0,-1-4 1 0,1 1 4 16,1 3 2-16,-1-4 2 0,6 0 1 15,-6 1-2-15,1-1-2 0,5 1-1 0,-6-1-3 16,7 4-1-16,-7-4-1 0,-1 1 3 16,2 3-4-16,5-4 0 0,-6 4-1 0,-6-4-1 15,6 1 0-15,1 3-4 0,-1-5 2 16,-1 5 4-16,1-3 3 0,7 3 6 15,-7-3 6-15,6-1 5 0,-5 0 7 16,5 0 0-16,-6 1 0 0,7-1-4 0,-7 0-6 16,0 1-6-16,7-1-6 0,-8 0-4 15,-5 1-3-15,6 3-3 0,0-4 0 0,0 0-1 16,0 4-1-16,0-3 2 0,0 3-1 16,0-4 1-16,0 4 0 0,-7-4-1 15,8 4-1-15,-1-3-1 0,-6 3 0 0,6-4 1 16,-7 4-2-16,1-4 2 0,6 4 1 15,-6 0 0-15,-1-3 3 0,1 3 5 16,-1 0 1-16,0 0 0 0,1 0 1 16,-7 0 1-16,7 0-4 0,-1 3-4 0,1-3 1 15,0 4-1-15,-8-4-2 0,8 4-3 16,-7-1 2-16,7 1-1 0,-8-4 0 0,1 4 0 16,7-1 1-16,-7 1 0 0,0-4 0 15,-1 4 0-15,2-4-1 0,5 3 0 16,-12-3 1-16,6 4 0 0,-1-4-1 0,2 0 1 15,-1 4-1-15,0-4-1 0,-6 3 1 16,6-3-1-16,0 4 1 0,-7-4 0 0,7 4 0 16,-6-4 1-16,6 0-1 0,-1 3 1 15,2-3 0-15,-8 4-1 0,8 0 0 16,-2-4 0-16,-5 4-1 0,6-4 1 16,0 3-1-16,-1 0 1 0,-4-3 0 0,4 0 1 15,2 5 1-15,-8-5 2 0,7 3 1 16,0-3 2-16,-6 0 0 0,5 4 0 0,-5-4 0 15,6 0-1-15,0 4-2 0,-7-4-1 16,8 0 0-16,-2 0-1 0,-4 0-1 16,4 0 0-16,0 0 0 0,2 0 0 0,-1 0 0 15,1-4-1-15,-2 4 1 0,-5-4-1 16,6 4 1-16,-7-3-1 0,7 3 0 0,-6-5 0 16,6 5-1-16,-7 0 0 0,8 0 0 15,-8 0-1-15,7 0 1 0,-7 0-1 16,1 5 1-16,6-5 0 0,-7 0 0 15,2 0 1-15,-2 0 0 0,0 0 1 0,8 0 1 16,-8-5-1-16,0 5 0 0,1 0-1 16,-1-3 1-16,0 3-1 0,-6-3 0 0,8 3 0 15,-2-4 1-15,0 4-1 0,-6-4 0 16,7 4 0-16,-7-4 0 0,6 4-1 16,1 0 0-16,-7 0 0 0,6 0 0 0,-6 0 0 15,7-3 0-15,-1 3 0 0,-6 0-1 16,7-4 1-16,0 4 0 0,-7-4 1 15,6 4-1-15,0 0 1 0,0-3-1 16,2 3 0-16,-8 0 0 0,6 0 1 0,0 0 0 16,1 0 0-16,-1 0 0 0,1 0 0 15,0 0 1-15,-1 0-2 0,0 3 1 0,2-3-1 16,4 0 0-16,-6 0 0 0,1 0 0 16,6 0 1-16,-6 0 0 0,4 0-1 15,-2 0 1-15,3 0 0 0,-6 0 0 0,1 0 1 16,6-3-1-16,-6 3 0 0,-1 0 1 15,8-4-1-15,-8 4-1 0,0 0 1 0,0 0-1 16,8 0 0-16,-8 0 0 0,1 0 0 16,-1 0 0-16,1 0 1 0,0 0-1 15,-1 0 0-15,0 0 0 0,1 0 0 16,0 0 0-16,-1 0 1 0,0 0 0 0,1 0 0 16,0-4 1-16,-7 4 0 0,6-3 1 15,1 3 0-15,-7 0-1 0,0 0-1 0,0-4-3 16,0 4-3-16,0 0-20 0,0 0-33 15,-7 0-49-15,7 0-62 0,-13 0-67 16,6 0-79-16,-5 0-118 0,-2-7-44 0,-5-4 8 16,-1 0 42-16,-6-4 56 0,0-3 77 15</inkml:trace>
  <inkml:trace contextRef="#ctx0" brushRef="#br0" timeOffset="3738.91">7731 8393 165 0,'0'3'232'0,"0"-3"15"0,7 4 4 16,-7-4-82-16,7 0-70 0,-7 4-38 15,12-4-21-15,-5 0-12 0,0 0 0 0,5-4-3 16,-5 4-6-16,6 0-3 0,0-4 5 15,1 4 0-15,4 0-3 0,-4-3-3 16,5 3 3-16,1 0 0 0,-7 0-1 0,6 0 4 16,8 0-1-16,-8 0 5 0,7 0 2 15,0 0 0-15,0 0 2 0,0 0 0 16,7-4 6-16,-1 0 5 0,1 1 3 0,-1-1 0 16,7-3 2-16,-6 3 1 0,6-3-6 15,-6 0-3-15,6 3-3 0,-7-3-2 0,7 3-10 16,-6 0-2-16,0-4-5 0,-1 8-4 15,0-3-4-15,8 3-2 0,-8 0 1 16,1 0-3-16,-7 0 4 0,7 0-1 16,-7 0-3-16,6 0 2 0,-5-3 1 0,-1 3 6 15,5-4 2-15,-4 4 7 0,-1-4 8 16,0 0 6-16,0 1 6 0,0 3-4 16,1 0-1-16,-9-4-6 0,9 4-3 0,-7 0-7 15,5-4-6-15,-5 4-1 0,0 0-2 16,-8 0-3-16,8 0-2 0,-1 0-2 0,1 4-2 15,-8-4 0-15,8 0 0 0,-6 0 0 16,5 4 0-16,-5-4-1 0,4 0 1 0,-4 0 0 16,-1 0 0-16,7 0 0 0,-8 0 1 15,2 3 1-15,-2-3 0 0,8 4 4 16,-7-4 3-16,-1 4 7 0,2 0 4 16,6-1 6-16,-7-3 3 0,-1 3 0 0,2 2-1 15,-2-2-1-15,2 1-2 0,5 0-2 16,-6-1-1-16,0 1-1 0,7-4 0 0,-7 4-4 15,0-4-2-15,6 3-4 0,-5-3-2 16,5 0-2-16,-6 0-2 0,6 4-2 16,1-4-1-16,0 0-2 0,-7 0-1 0,6-4-1 15,0 4 1-15,1 0-1 0,0 0-1 16,-1-3 0-16,7 3 1 0,-6-4 0 16,-7 4 2-16,7-4 0 0,-2 1 2 0,2 3 1 15,0-4 2-15,-1 0 1 0,1 1-2 16,-7-2 1-16,7 5-2 0,0-3-1 15,-8 0-1-15,1 3-1 0,7-4 0 0,-7 4 0 16,0 0-1-16,-1 0 0 0,2 0 0 16,-8 0 0-16,7 0-1 0,-6 0 1 0,6 0-1 15,-7 0 1-15,1 0-1 0,0 4 0 16,-1-4 1-16,0 0-1 0,-6 3 0 16,7-3 0-16,0 0 1 0,-7 3-1 0,6-3 1 15,-6 0 0-15,7 0 0 0,-7 0 0 16,0 0 0-16,0 5 1 0,6-5-1 15,-6 0 0-15,0 0 0 0,0 0 0 16,0 0 0-16,0 0-1 0,0 0 1 0,0 0 0 16,0 0 3-16,0 0 8 0,0 0 8 15,0 0 6-15,0 0 5 0,0 0 3 0,0 0 1 16,0 0-7-16,0 0-6 0,0 0-7 16,0 0-4-16,0 0-4 0,0 0-3 0,0 0-1 15,0 0-2-15,0 0-1 0,0 0 0 16,0 0 0-16,0 0 0 0,0 0 0 15,7 0-1-15,-7 0 1 0,0 0 1 0,0 0-1 16,0 0 0-16,0 0 0 0,0 0 1 16,0 0-1-16,0 0 0 0,0 0 0 15,0 0 0-15,0 0 0 0,0 0 0 16,0 0-1-16,0 3 1 0,7-3 0 0,-7 0-1 16,0 0 1-16,0 0 0 0,0 0 0 15,0 4 0-15,0-4 0 0,0 0 0 0,0 0 0 16,0 0 0-16,0 0 1 0,0 0-1 15,0 0 0-15,0 0 1 0,0 0-1 0,0 0 1 16,6 0-1-16,-6 0 1 0,0 0 0 16,0 0-1-16,6 0 1 0,-6 0-1 15,0 0 0-15,0 0 0 0,6 0 0 16,-6 0 0-16,0 0 0 0,0 0 0 0,0 0 0 16,0 0 0-16,7 0 0 0,-7 4 1 15,0-4-1-15,7 0 0 0,-7 0 1 16,6 0 0-16,-6 0 0 0,7 3 0 0,-1-3-1 15,0 4 1-15,2-4-1 0,-2 4 0 16,0-1 0-16,0 1 1 0,8-1 0 0,-8-3 1 16,6 4 0-16,3 0 1 0,-3-4 7 15,2 3 8-15,-2 1 5 0,8-4 3 16,-7 0 3-16,7 4 3 0,-8-4-2 0,8 3-3 16,-1-3-2-16,1 0-1 0,0 4-1 15,0 0-4-15,-1-1-5 0,1 1-3 16,-1 0-4-16,1-1-2 0,-1-3 0 15,7 4 0-15,-6-4-1 0,6 0 0 0,-6 4 0 16,-1-4 0-16,7 0-1 0,-6 0-1 16,5 0-1-16,-5 3 1 0,0-3-1 0,6-3 0 15,-7 3 0-15,1 0 1 0,0 0-1 16,-2-4 0-16,9 4 0 0,-7-4-1 0,-2 4 0 16,2-3 0-16,-1 3 1 0,7-4-1 15,-12 4 0-15,5-4 1 0,1 4-1 16,0-3 1-16,-1 3 0 0,-6-4 0 0,6 0-1 15,-5 1 1-15,5 3-1 0,-6-4 0 16,0 0-1-16,7 4 0 0,-8-3 0 16,2-1 0-16,-1 4 0 0,0-4 1 0,0 4 0 15,-1-3 0-15,2 3 1 0,-1-4-1 16,0 1 0-16,0 3 0 0,0-4 0 16,0 0-1-16,0 1 1 0,0-1-1 0,0-3 1 15,0 2 0-15,0 5 1 0,1-3-1 16,-2 0 1-16,1-1-1 0,0 0 0 0,0 4 0 15,1-4 0-15,-2 4 0 0,1-3 0 16,1 3-1-16,-2 0 1 0,-5 0 0 16,6 0 0-16,-1 0 0 0,2 0 0 0,-1 0 0 15,0 0 0-15,0 0 0 0,1 0 0 16,-2 0 0-16,1 0 0 0,0 0 1 16,0 0-1-16,7 3 0 0,-7-3 0 15,0 0-1-15,0 4 1 0,7-4-1 0,-8 4 1 16,8-4 0-16,-7 4 0 0,0-4 0 15,6 3 1-15,-5-3-1 0,-2 3 0 0,8-3 0 16,-7 0 0-16,1 0 0 0,4 0-1 16,-4 0 1-16,-1 0 0 0,7 0 0 0,-8 0 0 15,2 0 0-15,5 0 0 0,-6 0 0 16,0 0 0-16,7 0 0 0,-8 0 0 16,2 0-1-16,5 5 1 0,-5-5-1 0,-2 0 1 15,1 3 0-15,7-3 0 0,-8 4 0 16,8-4 0-16,-6 0 0 0,-2 4 0 15,8-4 1-15,-7 0-1 0,7 0 0 0,-8 0 0 16,8 0 0-16,-7 0 0 0,7 0 0 16,-8 0 0-16,8 0 0 0,-7 3 0 15,7-3 0-15,0 0 0 0,-8 4 0 0,8-4 0 16,-1 0 0-16,1 0 0 0,-1 4 0 16,1-4 0-16,6 0 0 0,-6 0 0 0,5 0 0 15,-5 0 0-15,6 0 0 0,0-4 0 16,1 4 1-16,-2 0-1 0,1-4 0 15,0 1 0-15,0 3 0 0,1-4 0 0,5 0 0 16,-6 1 0-16,7-2 0 0,-1 5 0 16,1-3 0-16,-1-4 0 0,1 3 0 15,-1-3 0-15,1-1 1 0,-1 1-1 16,1-4 1-16,-7 4-1 0,7-4 1 0,-1 0 0 16,-6 0-1-16,1-4 1 0,-1 1 0 15,-8-1-1-15,3 0 1 0,-1 5 0 0,-2-9 0 16,-4 4-1-16,-1 1 0 0,0-1 1 15,0-3-1-15,-7 3 1 0,-1-3 0 16,4 3 0-16,-3-4 0 0,-6 5 0 0,0-4 0 16,0-1-1-16,-6 1 0 0,6 0 1 15,-9 0-1-15,-2-1 0 0,5-3 1 0,-8 4-1 16,8-4 0-16,-7 4 0 0,-7-4-1 16,8 3 1-16,-2-3 0 0,1 4-1 15,-7-4 1-15,8 4 0 0,-8-1 0 0,0-3 0 16,1 4-1-16,-1 0 0 0,1-5 0 15,-7 5-1-15,0-4 1 0,0 4-1 16,-1 0 1-16,1 0 0 0,-6-1 1 0,6 5-1 16,-8-1 1-16,3-4 0 0,-2 5-1 15,1-1 1-15,5-3-1 0,-5 3 1 16,-1 1 0-16,1-5 0 0,-1 5-1 0,1-1 1 16,-1 4-1-16,1-4 1 0,-7 4-1 15,6 0 0-15,-5 0 0 0,4 0 0 0,-5 4 0 16,1 0 0-16,-1-1 0 0,-1 1 0 15,1 0 0-15,-7 3 1 0,7-3 0 16,-6 0 0-16,-1-1 0 0,7 5 1 16,-6-5-1-16,5 1 1 0,-5-1-1 0,5 5 0 15,-5-5 0-15,6 5 1 0,-7-5 0 16,1 5-1-16,-1 3 1 0,-5-4-1 0,5 4 0 16,0 0-1-16,-6 0 0 0,0 4 0 15,0-1 0-15,6 1-1 0,-6 0-1 16,7-1 0-16,-8 5-1 0,8-1 1 0,-1 0-1 15,1 1 2-15,-1-1 1 0,1 4 1 16,-2-3 0-16,2 3 0 0,0-4 0 16,-1 4 0-16,7 0-1 0,-7 0 0 0,1 0 0 15,4 3-1-15,4-3 1 0,-2 4 0 16,-7-4 1-16,13 4 0 0,-6-4 0 0,7 3 1 16,6 1-1-16,-7 0 0 0,7-1 0 15,0 1-1-15,7-1 0 0,-7 1 1 16,6 0-2-16,1 0 1 0,-1-1 0 0,7 1-1 15,-7 3 1-15,8 0-1 0,-2 1 1 16,2 3 0-16,-8-4 0 0,13 1 0 16,-6 3 0-16,6-4 1 0,1 0-1 0,6-3 1 15,-6 3-1-15,6-4 1 0,6 1-1 16,-6 4 0-16,6-5 1 0,1 1-1 0,6 0 0 16,-6-1 1-16,-1 4 0 0,8-3 0 15,-2 3-1-15,2-3 1 0,-2 4 1 16,0-1-1-16,3 0 1 0,-3 0 0 0,2 1 0 15,5-1 0-15,1 0 0 0,-8 4 1 16,8-3 0-16,0-1 0 0,5-3 1 16,-5 3 1-16,6-7 2 0,0 4 2 15,1-1 2-15,5-3 1 0,-6-4 3 0,7 4-1 16,-1-3-1-16,1-1-1 0,6 1-4 16,-7-1-2-16,1 0-1 0,-1 1-3 0,7-1-1 15,-5-3 0-15,-2 3 0 0,7 0 0 16,-7 1 0-16,7-5 0 0,-6 4 0 0,6-3-1 15,-6 0 1-15,6-1 0 0,0-3 0 16,-7 4 1-16,6 0 0 0,3-4 1 16,4 3-1-16,-6-3 1 0,7 4 1 15,-7-4-1-15,-1 4 0 0,9 3 0 0,-9-3-1 16,1-1-1-16,1 5 0 0,-1-5-1 16,-7 5 0-16,7-1 1 0,1 1-1 15,-1-1 0-15,-7 0 0 0,7 1 0 0,-7-5 0 16,1 4 0-16,7 1 0 0,-8-5 1 15,1 5 0-15,-1-1 0 0,1-3 0 0,-7-1 0 16,7 1 1-16,-1 3 1 0,-6-3 0 16,-1 0 0-16,2-1 0 0,-1 1 0 0,0 0 0 15,0-1-1-15,-7 1-1 0,1 0 0 16,0-4 0-16,-1 3 0 0,1-3 1 16,-9 4 0-16,4-4 0 0,-2-4 1 15,0 4 0-15,0 0 1 0,-7-3 0 0,1 3 1 16,0 0 3-16,-1 0 3 0,-6-4 1 15,0 4 1-15,6 0 0 0,-6 0 0 16,0 0-3-16,0 0-3 0,0 0-1 0,0 0-2 16,0-4-1-16,0 4-1 0,0 0 0 15,0 0-1-15,0 4 0 0,0-4 0 0,0 0 0 16,0 0 0-16,8 0 1 0,-8 0-1 16,0 0 1-16,0 0 0 0,0 0 1 0,0 0 0 15,0 0 0-15,0 0 0 0,0 0 0 16,0 0 1-16,0 0 1 0,0 0 2 15,6-4 3-15,-6 4 4 0,0-3 1 0,6 3 1 16,-6-4 0-16,7 0-2 0,-1 4-4 16,0-3-2-16,-6-1-3 0,7 4-2 15,0-4-1-15,-1 4-1 0,0-3 0 16,2 3 0-16,-2 0-1 0,0 0 1 0,1 0-1 16,-1 0 0-16,1 0 0 0,-1 0 0 15,1 0 0-15,-7 0 0 0,6 0 1 0,1 0 0 16,-7-4 0-16,7 4 0 0,-7 0-3 15,0 0-25-15,6 0-66 0,-12 4-150 16,-1-8-224-16,0 0-118 0,-19-7-62 0,-7-11-8 16,-5-7 48-16,-8-8 139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4:58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7718 14046 235 0,'-6'-4'273'0,"0"0"26"16,-1-3 17-16,0 3-85 0,1-3-88 0,6 3-44 15,-6-3-29-15,6 3-24 0,-8-3-14 16,8-1-14-16,-6 5-5 0,6-5-2 16,0 5-4-16,-6-1-1 0,6 1-6 15,-7-1 5-15,7 0 0 0,0 4-5 0,-6 0 6 16,6 0 2-16,0 0 4 0,0 0-3 16,0 0-1-16,0 0 14 0,6 0 9 0,-6 4 10 15,13 0 8-15,-7 3 11 0,8-4 4 16,6 5 1-16,-8-5-5 0,8 1-6 15,6 0-4-15,0 3-10 0,6-3-8 0,0-1-9 16,9 1-10-16,-9 0-7 0,7-1-2 16,0 1-5-16,1 0 0 0,5-1-3 15,0-3 1-15,1 4 2 0,-7 0-2 0,13-4 1 16,-8 0 2-16,3-4 4 0,6 0 2 16,-8 1-1-16,7-1-1 0,0 0-1 0,-6-3 0 15,-2 3-2-15,3 1 1 0,-2 3-3 16,1-4 2-16,-7 4 1 0,1-4-1 15,-1 4-1-15,-1 4-2 0,1-4 1 16,0 4-4-16,-5-4 1 0,-2 3 2 0,7 5 0 16,-13-5 0-16,7 1 2 0,-1 0 4 15,-6-1-2-15,-1-3 0 0,2 4-1 0,-1-4 1 16,0 0 0-16,-6 0-1 0,-1 0 1 16,1 0 0-16,0 0-1 0,-1 0 0 15,-6 0 0-15,6 0 0 0,-5 0-1 0,5 0 0 16,-6 0 0-16,0 4-1 0,0-4 1 15,0 0 0-15,0 4 0 0,-6-4 0 16,6 3 1-16,-7-3 0 0,0 3-1 0,8-3 0 16,-8 5 0-16,0-5 0 0,2 3 0 15,-2-3 0-15,0 0 0 0,1 4 1 16,-7-4-1-16,5 0 1 0,3 0 0 0,-8 0 0 16,6 0-1-16,1 0 1 0,-7 0 0 15,6 0 0-15,-6 0 11 0,6 0 11 0,-6 0 8 16,8 0 3-16,-8-4 4 0,6 4 0 15,-6 0-10-15,6 0-9 0,-6-3-6 16,0 3-4-16,7-5-3 0,-7 5-2 16,7 0-1-16,-7-3-2 0,6 3-1 0,-6 0 0 15,6-3-1-15,1 3 0 0,6 0 0 16,-6 0 0-16,-1 0 1 0,0 0 0 0,1 0-1 16,0 0 0-16,-1 0 0 0,7 0 0 15,-7 3 1-15,8-3-1 0,-8 3 1 16,8 2 0-16,-2-2 0 0,2-3 0 0,-2 4-1 15,1 0 1-15,7-1 0 0,-1-3-1 16,1 4 1-16,0-4 0 0,6 0 0 16,-7 0 1-16,1 0 0 0,6-4 1 15,-7 1 0-15,7-1 0 0,0 0 1 0,-6-4-2 16,6 5 1-16,-7 0 0 0,7-5 1 16,1 4 0-16,-8-3 3 0,14 0 7 0,-7-1 3 15,-1 1 2-15,2 0 0 0,5-4 1 16,-6 3-4-16,7 1-6 0,-1 0-4 0,-5 0-2 15,11-1-2-15,-5 1 0 0,-1 3-1 16,2-3 0-16,5 0-1 0,0 3 0 16,-1 0 1-16,1 1 0 0,7-1 0 0,-7-4 1 15,0 5 1-15,1 3 1 0,-2-3-1 16,1-2 1-16,1 5-1 0,-1-3 0 16,0 3 0-16,-1 0 0 0,2-4-1 15,-1 4 1-15,0 0 3 0,0-4 11 0,1 1 7 16,5 3 2-16,-7-4 1 0,9 0 1 15,-2 1-3-15,1-1-10 0,-1-3-7 0,1 3-2 16,-1 1-1-16,1-1 0 0,-7 0 0 16,7 1 0-16,-7-1 0 0,6 4-1 0,-5 0 0 15,-1-4 0-15,-1 4-1 0,1 0 0 16,1 0-1-16,-1 0 1 0,5 0-1 16,-3 0 1-16,4 0-2 0,1 0 0 0,-1-3 0 15,1 3 0-15,-1 0 0 0,1 0 0 16,0 0 1-16,-8 0 1 0,9 0-1 15,-9 3 1-15,1-3-1 0,1 4 1 0,-1 0-1 16,0-4-1-16,0 3 1 0,0 5-1 16,-6-5 0-16,5 1 0 0,-5-1-1 15,6 1 1-15,1 0-1 0,5-1-1 0,1 1 0 16,-1-4 1-16,7 0 1 0,0 0 0 16,6-4 2-16,-5 1 1 0,6-1 1 15,-7 0-1-15,7 1 0 0,-3-1-2 0,-2 1 0 16,5-1 0-16,-7 0-1 0,0 1-1 15,0-1 0-15,0 4 0 0,0 0-1 0,-6 0 2 16,-1 0 5-16,7 0 13 0,-6 4 9 16,-1-4 4-16,-6 0 4 0,7 0 0 15,-1 0-2-15,-5 0-14 0,5-4-6 0,-6 4-6 16,1-4-4-16,-1 1-1 0,-7 3-1 16,1-4-1-16,-7 0 0 0,0 4 0 15,-7-3 2-15,1 3-2 0,-7 0 0 0,0 0 0 16,0 0-1-16,-7 3 0 0,1-3-2 15,0 4 2-15,-1-4 1 0,-6 4-1 16,6-4 1-16,-6 3 0 0,0-3 0 0,7 4 0 16,-7-4-3-16,0 4 2 0,0-4-2 15,0 0-11-15,0 0-23 0,0 0-48 0,-7 0-80 16,1-4-124-16,-7 4-149 0,0-7-69 16,-13-4-17-16,-1-8 24 0,-5-10 70 15,-7-11 119-15</inkml:trace>
  <inkml:trace contextRef="#ctx0" brushRef="#br0" timeOffset="2506.02">16192 13654 65 0,'0'25'302'0,"6"-10"32"15,0-4 17-15,1-4 10 0,0 0-120 0,13 1-113 16,-1 3-60-16,13-4-32 0,-6 0-20 16,13-3-9-16,-6-1-5 0,6 2-3 0,6-10-2 15,2 2 1-15,-2-8 3 0,1 4 1 16,13-8 1-16,-8 0 2 0,1-3 0 16,7-4 2-16,0 0 4 0,-7-3 7 15,0-5 7-15,6-3 8 0,-5 0 7 0,-2-7 8 16,8-4 6-16,-13 0 3 0,5-7 4 15,2-4 5-15,-7 0 6 0,-1-8 8 16,1 1 6-16,-7-3-1 0,0 2-1 0,-7-3-7 16,-6 0-11-16,-6-3-16 0,-1 2-13 15,-11 5-13-15,-2 0-11 0,-12 7-7 0,-8 0-6 16,-6 4-2-16,-5 0-1 0,-15 0 1 16,1-1 2-16,-6 1 2 0,-7 3 1 15,-1-3 1-15,-5 3-2 0,-2-3 1 0,-4 3-2 16,-1-3 0-16,-6 3-1 0,5 4 0 15,-5 4 12-15,-1 7 8 0,1 4 6 16,-2 7 6-16,2 7 3 0,6 8 4 0,-6 7-9 16,6 7-10-16,-1 11-5 0,1 8-6 15,0 7-2-15,0 11-4 0,6 7-1 16,0 12-2-16,8 2-1 0,-8 9-1 0,7 6-1 16,-1 12 0-16,8 3 1 0,6 8 1 15,-1 7 0-15,8 3 1 0,-1 5 0 0,7 3 0 16,7-5 1-16,6 5-1 0,6-3 1 15,7-1 1-15,13-3 0 0,1-5 1 0,6-2 1 16,6-8 2-16,13-7 4 0,12-12 4 16,8-7 2-16,6-11 3 0,13-10-2 15,7-12-1-15,13-7-7 0,-1-11-18 16,7-11-28-16,7-4-41 0,7-7-61 16,-8-11-87-16,7-3-153 0,1-8-97 0,-7-12-34 15,-14-13 7-15,-6-12 45 0,-19-18 76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16T10:55:3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6499 13287 54 0,'-5'-4'264'0,"-1"-7"29"0,-1-3 24 0,-6-1 17 15,6-3-125-15,-5 3-68 0,-2 4-41 16,2-4-27-16,-2 1-21 0,-5 3-17 0,5 3-12 16,-5 1-9-16,0 0-7 0,-1 0-4 15,1 3-2-15,-7 0-2 0,-1 1-3 16,1-1 0-16,-6 4 0 0,-1-4 1 0,1 4 0 15,-1 0 0-15,1 4 2 0,-7 0 1 16,-1 3 0-16,-5 0 0 0,0 4 0 0,-1 4 2 16,-7-1 0-16,2 5 1 0,-2 3 1 15,-5 4 1-15,5-1 3 0,-5 1 0 16,0 3 1-16,5 4-1 0,-5 4 0 16,-1 3-2-16,0 4-1 0,1 0-1 0,6 3-2 15,0 1-2-15,5-4 0 0,3 4-1 16,5-5 0-16,6 2 0 0,1-1 0 0,6-4 0 15,-1 4 1-15,7-4 0 0,8 4 0 16,-2 0 0-16,8-4 1 0,0 4 0 16,6-4 1-16,0 1 0 0,12-1 1 0,2 0 1 15,-2 5 0-15,15-5 0 0,-1 0 0 16,13-3-1-16,-1 0 0 0,2 3 0 16,11-7-1-16,2-1 0 0,12 5 0 0,0-4 0 15,7-3 0-15,6 2-1 0,1-2 1 16,5-4-2-16,1 3 1 0,6-4 0 15,6-3 2-15,-6 0 3 0,14 1 4 0,-7-2 2 16,6-2 1-16,7-1 1 0,-7-3-1 16,7-4-3-16,6 3 0 0,-7-7-1 0,8 1-1 15,-1-5 2-15,1 1 4 0,5-4 5 16,7-7 4-16,-6 3 4 0,6-3 4 16,-6 0 4-16,5-4 3 0,-4 3 0 0,6 1-1 15,-15 3 0-15,8 1-4 0,-13 3-4 16,6 0-9-16,-7 0-5 0,-5 3-4 15,5 1-7-15,-5 0-1 0,4-1-1 16,-3 1 2-16,-8-4-1 0,5 0 0 0,2 0 5 16,5-4 2-16,-5 1 1 0,-1-5 3 15,7 1 1-15,-7 0 0 0,0-4-2 0,1 3-4 16,-2-3-1-16,-6-4-5 0,9 4-2 16,-2-3-1-16,-7-1 1 0,2 1-1 15,-2-1 1-15,-6 0 1 0,-6 1 0 0,-1-4 0 16,1 3-1-16,-7-3-1 0,0-1 0 15,-6-3-1-15,0 0 0 0,-1 0 1 0,1 0 1 16,-8 0 1-16,-5-4 1 0,0 1 0 16,-7-1-1-16,7-3 0 0,-14 4-1 15,1-5 0-15,-7 1-1 0,-6-1-1 16,-1 1 0-16,-6 0-1 0,-6-4 0 0,-1 3-1 16,1-2-1-16,0-1 1 0,-1-1 0 15,-5 2 1-15,-2-5 0 0,1-3 1 0,0 3 1 16,-6-3 1-16,-1 0 0 0,0-1 2 15,-6 1 0-15,0 3 0 0,0-3 0 16,0 4-1-16,-12-1 0 0,5 0-1 0,-6 4 0 16,-6 0-1-16,-1 0-1 0,1 0 1 15,-7 4-1-15,0 0 0 0,-7-1 0 0,1 1 0 16,-8 0-2-16,1 3 1 0,0 0 0 16,-7 1-1-16,1-5 1 0,-1 1-1 15,1 3 2-15,-8-3-1 0,2 0 2 16,-1-1 0-16,-7 1 3 0,0 4 1 0,-6-5 2 15,6 8 2-15,-6-4-1 0,0 4 1 16,-6 4-1-16,-1 0-2 0,0 0-2 0,-6 3-2 16,-6 4-2-16,-7-3 0 0,6 3 0 15,-13 3 1-15,7-3 1 0,-7 7 1 16,-1-3 0-16,2 0-1 0,0-1-2 0,-7 5-1 16,-1-1 0-16,-5-3-2 0,5 3-3 15,-5 0-2-15,5 1-2 0,-5 3-4 0,-1 0-5 16,1 0-1-16,-14 3 3 0,1 5 0 15,-2-1 2-15,1 4 3 0,-6 0 4 16,6 4 5-16,1 0-1 0,-7 3 2 16,0-4 1-16,0 8 0 0,-1 0 3 0,0 0-1 15,1 7-1-15,-6-3 0 0,-1 7 0 16,7 0 0-16,-1 0 0 0,1 4-1 0,0 0 1 16,6-1 1-16,0 4 2 0,1 1 1 15,5 3-2-15,8-1 2 0,-7 5-1 16,5-4-2-16,9 4-3 0,-2 0 1 0,1-1 1 15,6 1-1-15,1 0 2 0,12-1 0 16,0 4 1-16,0-3-1 0,14 7-1 0,6-4 0 16,0 1 0-16,12-1 0 0,8 0 1 15,5 0 0-15,9 4-1 0,11-3-2 16,14-1-9-16,6-4-17 0,19 1-25 16,7-4-33-16,6 0-39 0,21 0-45 0,6 0-81 15,12 0-79-15,0 0-28 0,14 0 7 16,-6-11 24-16,12-4 39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063732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Lab3:</a:t>
            </a:r>
            <a:r>
              <a:rPr lang="zh-CN" altLang="en-US" dirty="0"/>
              <a:t>缺页机制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27"/>
          <p:cNvSpPr>
            <a:spLocks noChangeArrowheads="1"/>
          </p:cNvSpPr>
          <p:nvPr/>
        </p:nvSpPr>
        <p:spPr bwMode="auto">
          <a:xfrm>
            <a:off x="1473201" y="3543301"/>
            <a:ext cx="5643563" cy="2143125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70000">
                <a:srgbClr val="D8D8D8"/>
              </a:gs>
              <a:gs pos="100000">
                <a:srgbClr val="A5A5A5"/>
              </a:gs>
            </a:gsLst>
            <a:lin ang="5400000" scaled="1"/>
          </a:gradFill>
          <a:ln w="25400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页换入换出机制（</a:t>
            </a:r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X86)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0" name="Content Placeholder 2"/>
          <p:cNvSpPr>
            <a:spLocks noChangeArrowheads="1"/>
          </p:cNvSpPr>
          <p:nvPr/>
        </p:nvSpPr>
        <p:spPr bwMode="auto">
          <a:xfrm>
            <a:off x="942975" y="1662113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9701" name="Content Placeholder 2"/>
          <p:cNvSpPr>
            <a:spLocks noChangeArrowheads="1"/>
          </p:cNvSpPr>
          <p:nvPr/>
        </p:nvSpPr>
        <p:spPr bwMode="auto">
          <a:xfrm>
            <a:off x="1343025" y="1692276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zh-CN" altLang="en-US"/>
          </a:p>
        </p:txBody>
      </p:sp>
      <p:sp>
        <p:nvSpPr>
          <p:cNvPr id="29702" name="矩形 195"/>
          <p:cNvSpPr>
            <a:spLocks noChangeArrowheads="1"/>
          </p:cNvSpPr>
          <p:nvPr/>
        </p:nvSpPr>
        <p:spPr bwMode="auto">
          <a:xfrm>
            <a:off x="1622425" y="2020888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(\kern\mm\swap.c)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3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133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202"/>
          <p:cNvSpPr>
            <a:spLocks noChangeArrowheads="1"/>
          </p:cNvSpPr>
          <p:nvPr/>
        </p:nvSpPr>
        <p:spPr bwMode="auto">
          <a:xfrm>
            <a:off x="1581150" y="2378075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Lab3: check_swap()</a:t>
            </a:r>
          </a:p>
        </p:txBody>
      </p:sp>
      <p:sp>
        <p:nvSpPr>
          <p:cNvPr id="29705" name="矩形 204"/>
          <p:cNvSpPr>
            <a:spLocks noChangeArrowheads="1"/>
          </p:cNvSpPr>
          <p:nvPr/>
        </p:nvSpPr>
        <p:spPr bwMode="auto">
          <a:xfrm>
            <a:off x="1622425" y="272256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6" name="图片 20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3527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矩形 206"/>
          <p:cNvSpPr>
            <a:spLocks noChangeArrowheads="1"/>
          </p:cNvSpPr>
          <p:nvPr/>
        </p:nvSpPr>
        <p:spPr bwMode="auto">
          <a:xfrm>
            <a:off x="1581150" y="3081338"/>
            <a:ext cx="94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PTE</a:t>
            </a:r>
            <a:endParaRPr lang="zh-CN" altLang="en-US"/>
          </a:p>
        </p:txBody>
      </p:sp>
      <p:sp>
        <p:nvSpPr>
          <p:cNvPr id="29708" name="Content Placeholder 2"/>
          <p:cNvSpPr>
            <a:spLocks noChangeArrowheads="1"/>
          </p:cNvSpPr>
          <p:nvPr/>
        </p:nvSpPr>
        <p:spPr bwMode="auto">
          <a:xfrm>
            <a:off x="1816100" y="3654425"/>
            <a:ext cx="2286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_entry_t</a:t>
            </a:r>
          </a:p>
        </p:txBody>
      </p:sp>
      <p:sp>
        <p:nvSpPr>
          <p:cNvPr id="29709" name="Content Placeholder 2"/>
          <p:cNvSpPr>
            <a:spLocks noChangeArrowheads="1"/>
          </p:cNvSpPr>
          <p:nvPr/>
        </p:nvSpPr>
        <p:spPr bwMode="auto">
          <a:xfrm>
            <a:off x="271462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endParaRPr lang="en-US" altLang="zh-CN" sz="2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0" name="Content Placeholder 2"/>
          <p:cNvSpPr>
            <a:spLocks noChangeArrowheads="1"/>
          </p:cNvSpPr>
          <p:nvPr/>
        </p:nvSpPr>
        <p:spPr bwMode="auto">
          <a:xfrm>
            <a:off x="429577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/>
          </a:p>
        </p:txBody>
      </p:sp>
      <p:sp>
        <p:nvSpPr>
          <p:cNvPr id="29711" name="Content Placeholder 2"/>
          <p:cNvSpPr>
            <a:spLocks noChangeArrowheads="1"/>
          </p:cNvSpPr>
          <p:nvPr/>
        </p:nvSpPr>
        <p:spPr bwMode="auto">
          <a:xfrm>
            <a:off x="5800726" y="4381500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/>
          </a:p>
        </p:txBody>
      </p:sp>
      <p:sp>
        <p:nvSpPr>
          <p:cNvPr id="29712" name="Content Placeholder 2"/>
          <p:cNvSpPr>
            <a:spLocks noChangeArrowheads="1"/>
          </p:cNvSpPr>
          <p:nvPr/>
        </p:nvSpPr>
        <p:spPr bwMode="auto">
          <a:xfrm>
            <a:off x="2727326" y="5097463"/>
            <a:ext cx="12858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bits</a:t>
            </a:r>
            <a:endParaRPr lang="zh-CN" altLang="en-US"/>
          </a:p>
        </p:txBody>
      </p:sp>
      <p:sp>
        <p:nvSpPr>
          <p:cNvPr id="29713" name="Content Placeholder 2"/>
          <p:cNvSpPr>
            <a:spLocks noChangeArrowheads="1"/>
          </p:cNvSpPr>
          <p:nvPr/>
        </p:nvSpPr>
        <p:spPr bwMode="auto">
          <a:xfrm>
            <a:off x="4511676" y="5097463"/>
            <a:ext cx="9620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bits</a:t>
            </a:r>
            <a:endParaRPr lang="zh-CN" altLang="en-US"/>
          </a:p>
        </p:txBody>
      </p:sp>
      <p:sp>
        <p:nvSpPr>
          <p:cNvPr id="29714" name="Content Placeholder 2"/>
          <p:cNvSpPr>
            <a:spLocks noChangeArrowheads="1"/>
          </p:cNvSpPr>
          <p:nvPr/>
        </p:nvSpPr>
        <p:spPr bwMode="auto">
          <a:xfrm>
            <a:off x="5497513" y="5097463"/>
            <a:ext cx="9636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bits</a:t>
            </a:r>
            <a:endParaRPr lang="zh-CN" altLang="en-US"/>
          </a:p>
        </p:txBody>
      </p:sp>
      <p:sp>
        <p:nvSpPr>
          <p:cNvPr id="29715" name="直接连接符 215"/>
          <p:cNvSpPr>
            <a:spLocks noChangeShapeType="1"/>
          </p:cNvSpPr>
          <p:nvPr/>
        </p:nvSpPr>
        <p:spPr bwMode="auto">
          <a:xfrm rot="5400000">
            <a:off x="1919289" y="4595814"/>
            <a:ext cx="338137" cy="1587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直接连接符 221"/>
          <p:cNvSpPr>
            <a:spLocks noChangeShapeType="1"/>
          </p:cNvSpPr>
          <p:nvPr/>
        </p:nvSpPr>
        <p:spPr bwMode="auto">
          <a:xfrm>
            <a:off x="2090738" y="4411664"/>
            <a:ext cx="4500562" cy="1587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直接连接符 224"/>
          <p:cNvSpPr>
            <a:spLocks noChangeShapeType="1"/>
          </p:cNvSpPr>
          <p:nvPr/>
        </p:nvSpPr>
        <p:spPr bwMode="auto">
          <a:xfrm rot="5400000">
            <a:off x="399415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直接连接符 225"/>
          <p:cNvSpPr>
            <a:spLocks noChangeShapeType="1"/>
          </p:cNvSpPr>
          <p:nvPr/>
        </p:nvSpPr>
        <p:spPr bwMode="auto">
          <a:xfrm rot="5400000">
            <a:off x="5559426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直接连接符 226"/>
          <p:cNvSpPr>
            <a:spLocks noChangeShapeType="1"/>
          </p:cNvSpPr>
          <p:nvPr/>
        </p:nvSpPr>
        <p:spPr bwMode="auto">
          <a:xfrm rot="5400000">
            <a:off x="601980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直接连接符 24"/>
          <p:cNvSpPr>
            <a:spLocks noChangeShapeType="1"/>
          </p:cNvSpPr>
          <p:nvPr/>
        </p:nvSpPr>
        <p:spPr bwMode="auto">
          <a:xfrm>
            <a:off x="2087563" y="4781550"/>
            <a:ext cx="4500562" cy="1588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7D4C228-E01F-43D9-B39C-A617C8BECEE0}"/>
                  </a:ext>
                </a:extLst>
              </p14:cNvPr>
              <p14:cNvContentPartPr/>
              <p14:nvPr/>
            </p14:nvContentPartPr>
            <p14:xfrm>
              <a:off x="2752920" y="4208400"/>
              <a:ext cx="3615840" cy="931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7D4C228-E01F-43D9-B39C-A617C8BECE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560" y="4199040"/>
                <a:ext cx="3634560" cy="9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16274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27"/>
          <p:cNvSpPr>
            <a:spLocks noChangeArrowheads="1"/>
          </p:cNvSpPr>
          <p:nvPr/>
        </p:nvSpPr>
        <p:spPr bwMode="auto">
          <a:xfrm>
            <a:off x="1473201" y="3543301"/>
            <a:ext cx="5643563" cy="2143125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70000">
                <a:srgbClr val="D8D8D8"/>
              </a:gs>
              <a:gs pos="100000">
                <a:srgbClr val="A5A5A5"/>
              </a:gs>
            </a:gsLst>
            <a:lin ang="5400000" scaled="1"/>
          </a:gradFill>
          <a:ln w="25400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(RISCV64)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0" name="Content Placeholder 2"/>
          <p:cNvSpPr>
            <a:spLocks noChangeArrowheads="1"/>
          </p:cNvSpPr>
          <p:nvPr/>
        </p:nvSpPr>
        <p:spPr bwMode="auto">
          <a:xfrm>
            <a:off x="942975" y="1662113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9701" name="Content Placeholder 2"/>
          <p:cNvSpPr>
            <a:spLocks noChangeArrowheads="1"/>
          </p:cNvSpPr>
          <p:nvPr/>
        </p:nvSpPr>
        <p:spPr bwMode="auto">
          <a:xfrm>
            <a:off x="1343025" y="1692276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zh-CN" altLang="en-US"/>
          </a:p>
        </p:txBody>
      </p:sp>
      <p:sp>
        <p:nvSpPr>
          <p:cNvPr id="29702" name="矩形 195"/>
          <p:cNvSpPr>
            <a:spLocks noChangeArrowheads="1"/>
          </p:cNvSpPr>
          <p:nvPr/>
        </p:nvSpPr>
        <p:spPr bwMode="auto">
          <a:xfrm>
            <a:off x="1622425" y="2020888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(\kern\mm\swap.c)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3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133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202"/>
          <p:cNvSpPr>
            <a:spLocks noChangeArrowheads="1"/>
          </p:cNvSpPr>
          <p:nvPr/>
        </p:nvSpPr>
        <p:spPr bwMode="auto">
          <a:xfrm>
            <a:off x="1581150" y="2378075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Lab3: check_swap()</a:t>
            </a:r>
          </a:p>
        </p:txBody>
      </p:sp>
      <p:sp>
        <p:nvSpPr>
          <p:cNvPr id="29705" name="矩形 204"/>
          <p:cNvSpPr>
            <a:spLocks noChangeArrowheads="1"/>
          </p:cNvSpPr>
          <p:nvPr/>
        </p:nvSpPr>
        <p:spPr bwMode="auto">
          <a:xfrm>
            <a:off x="1622425" y="272256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6" name="图片 20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3527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矩形 206"/>
          <p:cNvSpPr>
            <a:spLocks noChangeArrowheads="1"/>
          </p:cNvSpPr>
          <p:nvPr/>
        </p:nvSpPr>
        <p:spPr bwMode="auto">
          <a:xfrm>
            <a:off x="1581150" y="3081338"/>
            <a:ext cx="94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PTE</a:t>
            </a:r>
            <a:endParaRPr lang="zh-CN" altLang="en-US"/>
          </a:p>
        </p:txBody>
      </p:sp>
      <p:sp>
        <p:nvSpPr>
          <p:cNvPr id="29708" name="Content Placeholder 2"/>
          <p:cNvSpPr>
            <a:spLocks noChangeArrowheads="1"/>
          </p:cNvSpPr>
          <p:nvPr/>
        </p:nvSpPr>
        <p:spPr bwMode="auto">
          <a:xfrm>
            <a:off x="1816100" y="3654425"/>
            <a:ext cx="2286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_entry_t</a:t>
            </a:r>
          </a:p>
        </p:txBody>
      </p:sp>
      <p:sp>
        <p:nvSpPr>
          <p:cNvPr id="29709" name="Content Placeholder 2"/>
          <p:cNvSpPr>
            <a:spLocks noChangeArrowheads="1"/>
          </p:cNvSpPr>
          <p:nvPr/>
        </p:nvSpPr>
        <p:spPr bwMode="auto">
          <a:xfrm>
            <a:off x="271462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endParaRPr lang="en-US" altLang="zh-CN" sz="2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0" name="Content Placeholder 2"/>
          <p:cNvSpPr>
            <a:spLocks noChangeArrowheads="1"/>
          </p:cNvSpPr>
          <p:nvPr/>
        </p:nvSpPr>
        <p:spPr bwMode="auto">
          <a:xfrm>
            <a:off x="429577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/>
          </a:p>
        </p:txBody>
      </p:sp>
      <p:sp>
        <p:nvSpPr>
          <p:cNvPr id="29711" name="Content Placeholder 2"/>
          <p:cNvSpPr>
            <a:spLocks noChangeArrowheads="1"/>
          </p:cNvSpPr>
          <p:nvPr/>
        </p:nvSpPr>
        <p:spPr bwMode="auto">
          <a:xfrm>
            <a:off x="5800726" y="4381500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/>
          </a:p>
        </p:txBody>
      </p:sp>
      <p:sp>
        <p:nvSpPr>
          <p:cNvPr id="29712" name="Content Placeholder 2"/>
          <p:cNvSpPr>
            <a:spLocks noChangeArrowheads="1"/>
          </p:cNvSpPr>
          <p:nvPr/>
        </p:nvSpPr>
        <p:spPr bwMode="auto">
          <a:xfrm>
            <a:off x="2727326" y="5097463"/>
            <a:ext cx="12858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bits</a:t>
            </a:r>
            <a:endParaRPr lang="zh-CN" altLang="en-US"/>
          </a:p>
        </p:txBody>
      </p:sp>
      <p:sp>
        <p:nvSpPr>
          <p:cNvPr id="29713" name="Content Placeholder 2"/>
          <p:cNvSpPr>
            <a:spLocks noChangeArrowheads="1"/>
          </p:cNvSpPr>
          <p:nvPr/>
        </p:nvSpPr>
        <p:spPr bwMode="auto">
          <a:xfrm>
            <a:off x="4511676" y="5097463"/>
            <a:ext cx="9620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bits</a:t>
            </a:r>
            <a:endParaRPr lang="zh-CN" altLang="en-US"/>
          </a:p>
        </p:txBody>
      </p:sp>
      <p:sp>
        <p:nvSpPr>
          <p:cNvPr id="29714" name="Content Placeholder 2"/>
          <p:cNvSpPr>
            <a:spLocks noChangeArrowheads="1"/>
          </p:cNvSpPr>
          <p:nvPr/>
        </p:nvSpPr>
        <p:spPr bwMode="auto">
          <a:xfrm>
            <a:off x="5497513" y="5097463"/>
            <a:ext cx="9636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bits</a:t>
            </a:r>
            <a:endParaRPr lang="zh-CN" altLang="en-US"/>
          </a:p>
        </p:txBody>
      </p:sp>
      <p:sp>
        <p:nvSpPr>
          <p:cNvPr id="29715" name="直接连接符 215"/>
          <p:cNvSpPr>
            <a:spLocks noChangeShapeType="1"/>
          </p:cNvSpPr>
          <p:nvPr/>
        </p:nvSpPr>
        <p:spPr bwMode="auto">
          <a:xfrm rot="5400000">
            <a:off x="1919289" y="4595814"/>
            <a:ext cx="338137" cy="1587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直接连接符 221"/>
          <p:cNvSpPr>
            <a:spLocks noChangeShapeType="1"/>
          </p:cNvSpPr>
          <p:nvPr/>
        </p:nvSpPr>
        <p:spPr bwMode="auto">
          <a:xfrm>
            <a:off x="2090738" y="4411664"/>
            <a:ext cx="4500562" cy="1587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直接连接符 224"/>
          <p:cNvSpPr>
            <a:spLocks noChangeShapeType="1"/>
          </p:cNvSpPr>
          <p:nvPr/>
        </p:nvSpPr>
        <p:spPr bwMode="auto">
          <a:xfrm rot="5400000">
            <a:off x="399415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直接连接符 225"/>
          <p:cNvSpPr>
            <a:spLocks noChangeShapeType="1"/>
          </p:cNvSpPr>
          <p:nvPr/>
        </p:nvSpPr>
        <p:spPr bwMode="auto">
          <a:xfrm rot="5400000">
            <a:off x="5559426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直接连接符 226"/>
          <p:cNvSpPr>
            <a:spLocks noChangeShapeType="1"/>
          </p:cNvSpPr>
          <p:nvPr/>
        </p:nvSpPr>
        <p:spPr bwMode="auto">
          <a:xfrm rot="5400000">
            <a:off x="601980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直接连接符 24"/>
          <p:cNvSpPr>
            <a:spLocks noChangeShapeType="1"/>
          </p:cNvSpPr>
          <p:nvPr/>
        </p:nvSpPr>
        <p:spPr bwMode="auto">
          <a:xfrm>
            <a:off x="2087563" y="4781550"/>
            <a:ext cx="4500562" cy="1588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2A3EEA-E7B1-4CAD-A493-50BDC78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4169570"/>
            <a:ext cx="7258050" cy="1685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4930979-00A7-46DC-9739-83811A95B0DD}"/>
                  </a:ext>
                </a:extLst>
              </p14:cNvPr>
              <p14:cNvContentPartPr/>
              <p14:nvPr/>
            </p14:nvContentPartPr>
            <p14:xfrm>
              <a:off x="1714320" y="4623840"/>
              <a:ext cx="2766600" cy="786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4930979-00A7-46DC-9739-83811A95B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4960" y="4614480"/>
                <a:ext cx="278532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06807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0723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0724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页替换算法</a:t>
            </a:r>
            <a:endParaRPr lang="zh-CN" altLang="en-US"/>
          </a:p>
        </p:txBody>
      </p:sp>
      <p:sp>
        <p:nvSpPr>
          <p:cNvPr id="30725" name="矩形 195"/>
          <p:cNvSpPr>
            <a:spLocks noChangeArrowheads="1"/>
          </p:cNvSpPr>
          <p:nvPr/>
        </p:nvSpPr>
        <p:spPr bwMode="auto">
          <a:xfrm>
            <a:off x="1622425" y="2144713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FIFO: First In First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(Lab3-2)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6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197"/>
          <p:cNvSpPr>
            <a:spLocks noChangeArrowheads="1"/>
          </p:cNvSpPr>
          <p:nvPr/>
        </p:nvSpPr>
        <p:spPr bwMode="auto">
          <a:xfrm>
            <a:off x="1622426" y="2476500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Clock </a:t>
            </a:r>
            <a:endParaRPr lang="zh-CN" altLang="en-US"/>
          </a:p>
        </p:txBody>
      </p:sp>
      <p:pic>
        <p:nvPicPr>
          <p:cNvPr id="30728" name="图片 198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5892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矩形 199"/>
          <p:cNvSpPr>
            <a:spLocks noChangeArrowheads="1"/>
          </p:cNvSpPr>
          <p:nvPr/>
        </p:nvSpPr>
        <p:spPr bwMode="auto">
          <a:xfrm>
            <a:off x="1622426" y="2822575"/>
            <a:ext cx="220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Enhanced Clock</a:t>
            </a:r>
            <a:endParaRPr lang="zh-CN" altLang="en-US"/>
          </a:p>
        </p:txBody>
      </p:sp>
      <p:pic>
        <p:nvPicPr>
          <p:cNvPr id="30730" name="图片 20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9352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871394D-70AD-41C1-991D-EC793402732F}"/>
                  </a:ext>
                </a:extLst>
              </p14:cNvPr>
              <p14:cNvContentPartPr/>
              <p14:nvPr/>
            </p14:nvContentPartPr>
            <p14:xfrm>
              <a:off x="1423440" y="2770920"/>
              <a:ext cx="1311120" cy="124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871394D-70AD-41C1-991D-EC79340273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080" y="2761560"/>
                <a:ext cx="132984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47164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1747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1748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zh-CN" altLang="en-US"/>
          </a:p>
        </p:txBody>
      </p:sp>
      <p:sp>
        <p:nvSpPr>
          <p:cNvPr id="31749" name="矩形 12"/>
          <p:cNvSpPr>
            <a:spLocks noChangeArrowheads="1"/>
          </p:cNvSpPr>
          <p:nvPr/>
        </p:nvSpPr>
        <p:spPr bwMode="auto">
          <a:xfrm>
            <a:off x="1609725" y="2132014"/>
            <a:ext cx="56467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换入（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in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check_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swap()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page fault     do_pgfault()</a:t>
            </a:r>
            <a:endParaRPr lang="zh-CN" altLang="en-US"/>
          </a:p>
        </p:txBody>
      </p:sp>
      <p:pic>
        <p:nvPicPr>
          <p:cNvPr id="31750" name="图片 13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矩形 14"/>
          <p:cNvSpPr>
            <a:spLocks noChangeArrowheads="1"/>
          </p:cNvSpPr>
          <p:nvPr/>
        </p:nvSpPr>
        <p:spPr bwMode="auto">
          <a:xfrm>
            <a:off x="1609726" y="2898775"/>
            <a:ext cx="25574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换出（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主动策略</a:t>
            </a: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被动策略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(ucore)</a:t>
            </a:r>
            <a:endParaRPr lang="zh-CN" altLang="en-US"/>
          </a:p>
        </p:txBody>
      </p:sp>
      <p:pic>
        <p:nvPicPr>
          <p:cNvPr id="31752" name="图片 1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022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ight Arrow 7"/>
          <p:cNvSpPr>
            <a:spLocks noChangeArrowheads="1"/>
          </p:cNvSpPr>
          <p:nvPr/>
        </p:nvSpPr>
        <p:spPr bwMode="auto">
          <a:xfrm>
            <a:off x="3441700" y="2613025"/>
            <a:ext cx="361950" cy="241300"/>
          </a:xfrm>
          <a:prstGeom prst="rightArrow">
            <a:avLst>
              <a:gd name="adj1" fmla="val 50000"/>
              <a:gd name="adj2" fmla="val 50382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4" name="Right Arrow 8"/>
          <p:cNvSpPr>
            <a:spLocks noChangeArrowheads="1"/>
          </p:cNvSpPr>
          <p:nvPr/>
        </p:nvSpPr>
        <p:spPr bwMode="auto">
          <a:xfrm>
            <a:off x="5227639" y="2586038"/>
            <a:ext cx="276225" cy="241300"/>
          </a:xfrm>
          <a:prstGeom prst="rightArrow">
            <a:avLst>
              <a:gd name="adj1" fmla="val 50000"/>
              <a:gd name="adj2" fmla="val 50225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8C568A2-5BE9-4860-B6E9-3BAA24670F22}"/>
                  </a:ext>
                </a:extLst>
              </p14:cNvPr>
              <p14:cNvContentPartPr/>
              <p14:nvPr/>
            </p14:nvContentPartPr>
            <p14:xfrm>
              <a:off x="1880640" y="3291840"/>
              <a:ext cx="2187720" cy="936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8C568A2-5BE9-4860-B6E9-3BAA24670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280" y="3282480"/>
                <a:ext cx="2206440" cy="9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0243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机制与策略的代码实现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接口定义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4" y="1601676"/>
            <a:ext cx="8291836" cy="4023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8766" y="579884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kern/mm/swap.h</a:t>
            </a:r>
          </a:p>
        </p:txBody>
      </p:sp>
    </p:spTree>
    <p:extLst>
      <p:ext uri="{BB962C8B-B14F-4D97-AF65-F5344CB8AC3E}">
        <p14:creationId xmlns:p14="http://schemas.microsoft.com/office/powerpoint/2010/main" val="97156473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固定的调用点和调用序列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9" y="1986136"/>
            <a:ext cx="8191646" cy="40896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1" y="1521935"/>
            <a:ext cx="5077646" cy="464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7651" y="607580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301B916-1351-4DC9-A4FA-B85452612826}"/>
                  </a:ext>
                </a:extLst>
              </p14:cNvPr>
              <p14:cNvContentPartPr/>
              <p14:nvPr/>
            </p14:nvContentPartPr>
            <p14:xfrm>
              <a:off x="2565360" y="4677840"/>
              <a:ext cx="1824120" cy="231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301B916-1351-4DC9-A4FA-B854526128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000" y="4668480"/>
                <a:ext cx="184284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92396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策略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自由地实现相应的函数接口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1622876"/>
            <a:ext cx="7050768" cy="1037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7" y="2636158"/>
            <a:ext cx="5292952" cy="30207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4156" y="1292172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kern/mm/swap_fifo.c</a:t>
            </a:r>
          </a:p>
        </p:txBody>
      </p:sp>
    </p:spTree>
    <p:extLst>
      <p:ext uri="{BB962C8B-B14F-4D97-AF65-F5344CB8AC3E}">
        <p14:creationId xmlns:p14="http://schemas.microsoft.com/office/powerpoint/2010/main" val="115425764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机制不变，改变策略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964647"/>
            <a:ext cx="6855732" cy="4796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864" y="15065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kern/mm/swap.c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E53A43A-FCCC-4123-9DDE-A1C0B3436842}"/>
                  </a:ext>
                </a:extLst>
              </p14:cNvPr>
              <p14:cNvContentPartPr/>
              <p14:nvPr/>
            </p14:nvContentPartPr>
            <p14:xfrm>
              <a:off x="1390680" y="4353480"/>
              <a:ext cx="2115360" cy="792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E53A43A-FCCC-4123-9DDE-A1C0B34368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1320" y="4344120"/>
                <a:ext cx="213408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02855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祝编码愉快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6" y="1711326"/>
            <a:ext cx="8577263" cy="3394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完成初始化虚拟内存管理机制：</a:t>
            </a:r>
            <a:r>
              <a:rPr lang="en-US" altLang="zh-CN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 </a:t>
            </a: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硬盘读写，缺页异常处理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设置虚拟页空间和物理页帧空间，表述不在物理内存中的“合法”虚拟页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完善建立页表映射、页访问异常处理操作等函数实现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执行访存测试，查看是否正确描述了虚拟内存页在物理内存中还是在硬盘上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执行访存测试，查看是否能够正确把虚拟内存页在物理内存和硬盘之间进行传递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执行访存测试，查看是否正确实现了页面替换算法等</a:t>
            </a:r>
          </a:p>
        </p:txBody>
      </p:sp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452438" y="1751014"/>
            <a:ext cx="417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3530E07-921F-48C6-B4D2-CD7A176B3234}"/>
                  </a:ext>
                </a:extLst>
              </p14:cNvPr>
              <p14:cNvContentPartPr/>
              <p14:nvPr/>
            </p14:nvContentPartPr>
            <p14:xfrm>
              <a:off x="1674360" y="1760760"/>
              <a:ext cx="7015320" cy="1599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3530E07-921F-48C6-B4D2-CD7A176B3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000" y="1751400"/>
                <a:ext cx="7034040" cy="16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181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5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3556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7" name="Text Box 4"/>
          <p:cNvSpPr>
            <a:spLocks noChangeArrowheads="1"/>
          </p:cNvSpPr>
          <p:nvPr/>
        </p:nvSpPr>
        <p:spPr bwMode="auto">
          <a:xfrm>
            <a:off x="930275" y="2571750"/>
            <a:ext cx="75707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vma_struct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      // the set of vma using the same PDT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mm_struct *vm_mm;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vm_start;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start addr of vma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  <a:p>
            <a:r>
              <a:rPr lang="zh-CN" altLang="en-US" b="1">
                <a:solidFill>
                  <a:srgbClr val="FDD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vm_end; 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end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uint32_t vm_flags;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flags of vma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//linear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list_link; 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5F53147-4CC5-462A-A0F1-C1CB5CAFE400}"/>
                  </a:ext>
                </a:extLst>
              </p14:cNvPr>
              <p14:cNvContentPartPr/>
              <p14:nvPr/>
            </p14:nvContentPartPr>
            <p14:xfrm>
              <a:off x="1587600" y="2788200"/>
              <a:ext cx="2654640" cy="2211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5F53147-4CC5-462A-A0F1-C1CB5CAFE4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2778840"/>
                <a:ext cx="2673360" cy="22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7920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4580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81" name="Text Box 4"/>
          <p:cNvSpPr>
            <a:spLocks noChangeArrowheads="1"/>
          </p:cNvSpPr>
          <p:nvPr/>
        </p:nvSpPr>
        <p:spPr bwMode="auto">
          <a:xfrm>
            <a:off x="928688" y="2559050"/>
            <a:ext cx="799941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mm_struct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// 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mmap_list;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　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current accessed vma, used for speed purpose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vma_struct *mmap_cache;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pde_t *pgdir;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PDT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map_count;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count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*sm_priv;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private data for swap manager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BFF7EC-5A07-4E77-BA25-8653AD57BEF9}"/>
                  </a:ext>
                </a:extLst>
              </p14:cNvPr>
              <p14:cNvContentPartPr/>
              <p14:nvPr/>
            </p14:nvContentPartPr>
            <p14:xfrm>
              <a:off x="1721520" y="992880"/>
              <a:ext cx="7558920" cy="3379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BFF7EC-5A07-4E77-BA25-8653AD57B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160" y="983520"/>
                <a:ext cx="7577640" cy="33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949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42"/>
          <p:cNvGrpSpPr>
            <a:grpSpLocks/>
          </p:cNvGrpSpPr>
          <p:nvPr/>
        </p:nvGrpSpPr>
        <p:grpSpPr bwMode="auto">
          <a:xfrm>
            <a:off x="6015039" y="2216150"/>
            <a:ext cx="1785937" cy="3430588"/>
            <a:chOff x="0" y="0"/>
            <a:chExt cx="1785600" cy="3430800"/>
          </a:xfrm>
        </p:grpSpPr>
        <p:sp>
          <p:nvSpPr>
            <p:cNvPr id="25603" name="矩形 75"/>
            <p:cNvSpPr>
              <a:spLocks noChangeArrowheads="1"/>
            </p:cNvSpPr>
            <p:nvPr/>
          </p:nvSpPr>
          <p:spPr bwMode="auto">
            <a:xfrm>
              <a:off x="0" y="0"/>
              <a:ext cx="1785600" cy="3430800"/>
            </a:xfrm>
            <a:prstGeom prst="rect">
              <a:avLst/>
            </a:prstGeom>
            <a:gradFill rotWithShape="1">
              <a:gsLst>
                <a:gs pos="0">
                  <a:srgbClr val="D9D9D9"/>
                </a:gs>
                <a:gs pos="70000">
                  <a:srgbClr val="D9D9D9"/>
                </a:gs>
                <a:gs pos="100000">
                  <a:srgbClr val="A6A6A6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矩形 77"/>
            <p:cNvSpPr>
              <a:spLocks noChangeArrowheads="1"/>
            </p:cNvSpPr>
            <p:nvPr/>
          </p:nvSpPr>
          <p:spPr bwMode="auto">
            <a:xfrm>
              <a:off x="382324" y="602455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矩形 79"/>
            <p:cNvSpPr>
              <a:spLocks noChangeArrowheads="1"/>
            </p:cNvSpPr>
            <p:nvPr/>
          </p:nvSpPr>
          <p:spPr bwMode="auto">
            <a:xfrm>
              <a:off x="794285" y="1159673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矩形 80"/>
            <p:cNvSpPr>
              <a:spLocks noChangeArrowheads="1"/>
            </p:cNvSpPr>
            <p:nvPr/>
          </p:nvSpPr>
          <p:spPr bwMode="auto">
            <a:xfrm>
              <a:off x="222781" y="1743090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矩形 81"/>
            <p:cNvSpPr>
              <a:spLocks noChangeArrowheads="1"/>
            </p:cNvSpPr>
            <p:nvPr/>
          </p:nvSpPr>
          <p:spPr bwMode="auto">
            <a:xfrm>
              <a:off x="865723" y="2205052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矩形 82"/>
            <p:cNvSpPr>
              <a:spLocks noChangeArrowheads="1"/>
            </p:cNvSpPr>
            <p:nvPr/>
          </p:nvSpPr>
          <p:spPr bwMode="auto">
            <a:xfrm>
              <a:off x="196590" y="2705118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TextBox 99"/>
            <p:cNvSpPr>
              <a:spLocks noChangeArrowheads="1"/>
            </p:cNvSpPr>
            <p:nvPr/>
          </p:nvSpPr>
          <p:spPr bwMode="auto">
            <a:xfrm>
              <a:off x="202779" y="3238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物理内存空间</a:t>
              </a:r>
            </a:p>
          </p:txBody>
        </p:sp>
        <p:sp>
          <p:nvSpPr>
            <p:cNvPr id="25610" name="TextBox 100"/>
            <p:cNvSpPr>
              <a:spLocks noChangeArrowheads="1"/>
            </p:cNvSpPr>
            <p:nvPr/>
          </p:nvSpPr>
          <p:spPr bwMode="auto">
            <a:xfrm>
              <a:off x="380897" y="28956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1" name="TextBox 107"/>
            <p:cNvSpPr>
              <a:spLocks noChangeArrowheads="1"/>
            </p:cNvSpPr>
            <p:nvPr/>
          </p:nvSpPr>
          <p:spPr bwMode="auto">
            <a:xfrm>
              <a:off x="731417" y="84773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2" name="TextBox 108"/>
            <p:cNvSpPr>
              <a:spLocks noChangeArrowheads="1"/>
            </p:cNvSpPr>
            <p:nvPr/>
          </p:nvSpPr>
          <p:spPr bwMode="auto">
            <a:xfrm>
              <a:off x="163725" y="142685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3" name="TextBox 110"/>
            <p:cNvSpPr>
              <a:spLocks noChangeArrowheads="1"/>
            </p:cNvSpPr>
            <p:nvPr/>
          </p:nvSpPr>
          <p:spPr bwMode="auto">
            <a:xfrm>
              <a:off x="508533" y="193485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空闲物理页帧</a:t>
              </a:r>
            </a:p>
          </p:txBody>
        </p:sp>
        <p:sp>
          <p:nvSpPr>
            <p:cNvPr id="25614" name="TextBox 112"/>
            <p:cNvSpPr>
              <a:spLocks noChangeArrowheads="1"/>
            </p:cNvSpPr>
            <p:nvPr/>
          </p:nvSpPr>
          <p:spPr bwMode="auto">
            <a:xfrm>
              <a:off x="146581" y="242222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</p:grpSp>
      <p:grpSp>
        <p:nvGrpSpPr>
          <p:cNvPr id="25615" name="组合 140"/>
          <p:cNvGrpSpPr>
            <a:grpSpLocks/>
          </p:cNvGrpSpPr>
          <p:nvPr/>
        </p:nvGrpSpPr>
        <p:grpSpPr bwMode="auto">
          <a:xfrm>
            <a:off x="2786064" y="2201863"/>
            <a:ext cx="1785937" cy="3429000"/>
            <a:chOff x="0" y="0"/>
            <a:chExt cx="1785950" cy="3429024"/>
          </a:xfrm>
        </p:grpSpPr>
        <p:sp>
          <p:nvSpPr>
            <p:cNvPr id="25616" name="矩形 57"/>
            <p:cNvSpPr>
              <a:spLocks noChangeArrowheads="1"/>
            </p:cNvSpPr>
            <p:nvPr/>
          </p:nvSpPr>
          <p:spPr bwMode="auto">
            <a:xfrm>
              <a:off x="0" y="0"/>
              <a:ext cx="1785950" cy="3429024"/>
            </a:xfrm>
            <a:prstGeom prst="rect">
              <a:avLst/>
            </a:prstGeom>
            <a:gradFill rotWithShape="1">
              <a:gsLst>
                <a:gs pos="0">
                  <a:srgbClr val="D8D8D8"/>
                </a:gs>
                <a:gs pos="70000">
                  <a:srgbClr val="D8D8D8"/>
                </a:gs>
                <a:gs pos="100000">
                  <a:srgbClr val="A5A5A5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7" name="矩形 58"/>
            <p:cNvSpPr>
              <a:spLocks noChangeArrowheads="1"/>
            </p:cNvSpPr>
            <p:nvPr/>
          </p:nvSpPr>
          <p:spPr bwMode="auto">
            <a:xfrm>
              <a:off x="285752" y="1071570"/>
              <a:ext cx="1214446" cy="2071702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5072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8" name="直接连接符 60"/>
            <p:cNvSpPr>
              <a:spLocks noChangeShapeType="1"/>
            </p:cNvSpPr>
            <p:nvPr/>
          </p:nvSpPr>
          <p:spPr bwMode="auto">
            <a:xfrm>
              <a:off x="285752" y="1357322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直接连接符 64"/>
            <p:cNvSpPr>
              <a:spLocks noChangeShapeType="1"/>
            </p:cNvSpPr>
            <p:nvPr/>
          </p:nvSpPr>
          <p:spPr bwMode="auto">
            <a:xfrm>
              <a:off x="285752" y="2571768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直接连接符 65"/>
            <p:cNvSpPr>
              <a:spLocks noChangeShapeType="1"/>
            </p:cNvSpPr>
            <p:nvPr/>
          </p:nvSpPr>
          <p:spPr bwMode="auto">
            <a:xfrm>
              <a:off x="285752" y="2857520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21" name="Picture 4" descr="C:\Users\tf-pc\Desktop\斜线.png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2" y="1641462"/>
              <a:ext cx="1213200" cy="612000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22" name="直接连接符 61"/>
            <p:cNvSpPr>
              <a:spLocks noChangeShapeType="1"/>
            </p:cNvSpPr>
            <p:nvPr/>
          </p:nvSpPr>
          <p:spPr bwMode="auto">
            <a:xfrm>
              <a:off x="285752" y="1643074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直接连接符 62"/>
            <p:cNvSpPr>
              <a:spLocks noChangeShapeType="1"/>
            </p:cNvSpPr>
            <p:nvPr/>
          </p:nvSpPr>
          <p:spPr bwMode="auto">
            <a:xfrm>
              <a:off x="285752" y="1928826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直接连接符 63"/>
            <p:cNvSpPr>
              <a:spLocks noChangeShapeType="1"/>
            </p:cNvSpPr>
            <p:nvPr/>
          </p:nvSpPr>
          <p:spPr bwMode="auto">
            <a:xfrm>
              <a:off x="285752" y="2257441"/>
              <a:ext cx="1224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Box 101"/>
            <p:cNvSpPr>
              <a:spLocks noChangeArrowheads="1"/>
            </p:cNvSpPr>
            <p:nvPr/>
          </p:nvSpPr>
          <p:spPr bwMode="auto">
            <a:xfrm>
              <a:off x="93485" y="66199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“合法”的虚拟页</a:t>
              </a:r>
            </a:p>
          </p:txBody>
        </p:sp>
        <p:sp>
          <p:nvSpPr>
            <p:cNvPr id="25626" name="TextBox 106"/>
            <p:cNvSpPr>
              <a:spLocks noChangeArrowheads="1"/>
            </p:cNvSpPr>
            <p:nvPr/>
          </p:nvSpPr>
          <p:spPr bwMode="auto">
            <a:xfrm>
              <a:off x="303850" y="5143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虚拟内存空间</a:t>
              </a:r>
            </a:p>
          </p:txBody>
        </p:sp>
        <p:sp>
          <p:nvSpPr>
            <p:cNvPr id="25627" name="TextBox 132"/>
            <p:cNvSpPr>
              <a:spLocks noChangeArrowheads="1"/>
            </p:cNvSpPr>
            <p:nvPr/>
          </p:nvSpPr>
          <p:spPr bwMode="auto">
            <a:xfrm>
              <a:off x="260034" y="107919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8" name="TextBox 133"/>
            <p:cNvSpPr>
              <a:spLocks noChangeArrowheads="1"/>
            </p:cNvSpPr>
            <p:nvPr/>
          </p:nvSpPr>
          <p:spPr bwMode="auto">
            <a:xfrm>
              <a:off x="260034" y="1357322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9" name="TextBox 134"/>
            <p:cNvSpPr>
              <a:spLocks noChangeArrowheads="1"/>
            </p:cNvSpPr>
            <p:nvPr/>
          </p:nvSpPr>
          <p:spPr bwMode="auto">
            <a:xfrm>
              <a:off x="260034" y="2286016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0" name="TextBox 135"/>
            <p:cNvSpPr>
              <a:spLocks noChangeArrowheads="1"/>
            </p:cNvSpPr>
            <p:nvPr/>
          </p:nvSpPr>
          <p:spPr bwMode="auto">
            <a:xfrm>
              <a:off x="260034" y="2571768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1" name="TextBox 137"/>
            <p:cNvSpPr>
              <a:spLocks noChangeArrowheads="1"/>
            </p:cNvSpPr>
            <p:nvPr/>
          </p:nvSpPr>
          <p:spPr bwMode="auto">
            <a:xfrm>
              <a:off x="260034" y="285752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63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grpSp>
        <p:nvGrpSpPr>
          <p:cNvPr id="25633" name="组合 143"/>
          <p:cNvGrpSpPr>
            <a:grpSpLocks/>
          </p:cNvGrpSpPr>
          <p:nvPr/>
        </p:nvGrpSpPr>
        <p:grpSpPr bwMode="auto">
          <a:xfrm>
            <a:off x="2131762" y="3325813"/>
            <a:ext cx="913063" cy="2019300"/>
            <a:chOff x="-11363" y="0"/>
            <a:chExt cx="913084" cy="2019794"/>
          </a:xfrm>
        </p:grpSpPr>
        <p:sp>
          <p:nvSpPr>
            <p:cNvPr id="25634" name="直接箭头连接符 123"/>
            <p:cNvSpPr>
              <a:spLocks noChangeShapeType="1"/>
            </p:cNvSpPr>
            <p:nvPr/>
          </p:nvSpPr>
          <p:spPr bwMode="auto">
            <a:xfrm>
              <a:off x="-11363" y="1483055"/>
              <a:ext cx="913084" cy="53673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直接箭头连接符 153"/>
            <p:cNvSpPr>
              <a:spLocks noChangeShapeType="1"/>
            </p:cNvSpPr>
            <p:nvPr/>
          </p:nvSpPr>
          <p:spPr bwMode="auto">
            <a:xfrm flipV="1">
              <a:off x="-2810" y="1162538"/>
              <a:ext cx="902810" cy="30385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直接箭头连接符 156"/>
            <p:cNvSpPr>
              <a:spLocks noChangeShapeType="1"/>
            </p:cNvSpPr>
            <p:nvPr/>
          </p:nvSpPr>
          <p:spPr bwMode="auto">
            <a:xfrm rot="5400000" flipH="1" flipV="1">
              <a:off x="223661" y="-225785"/>
              <a:ext cx="447381" cy="898951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直接箭头连接符 159"/>
            <p:cNvSpPr>
              <a:spLocks noChangeShapeType="1"/>
            </p:cNvSpPr>
            <p:nvPr/>
          </p:nvSpPr>
          <p:spPr bwMode="auto">
            <a:xfrm flipV="1">
              <a:off x="12089" y="416365"/>
              <a:ext cx="881348" cy="575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8" name="组合 146"/>
          <p:cNvGrpSpPr>
            <a:grpSpLocks/>
          </p:cNvGrpSpPr>
          <p:nvPr/>
        </p:nvGrpSpPr>
        <p:grpSpPr bwMode="auto">
          <a:xfrm>
            <a:off x="4292600" y="3095626"/>
            <a:ext cx="546100" cy="2105025"/>
            <a:chOff x="0" y="0"/>
            <a:chExt cx="546104" cy="2105520"/>
          </a:xfrm>
        </p:grpSpPr>
        <p:sp>
          <p:nvSpPr>
            <p:cNvPr id="25639" name="直接箭头连接符 165"/>
            <p:cNvSpPr>
              <a:spLocks noChangeShapeType="1"/>
            </p:cNvSpPr>
            <p:nvPr/>
          </p:nvSpPr>
          <p:spPr bwMode="auto">
            <a:xfrm rot="5400000" flipH="1" flipV="1">
              <a:off x="114370" y="167378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直接箭头连接符 167"/>
            <p:cNvSpPr>
              <a:spLocks noChangeShapeType="1"/>
            </p:cNvSpPr>
            <p:nvPr/>
          </p:nvSpPr>
          <p:spPr bwMode="auto">
            <a:xfrm rot="5400000" flipH="1" flipV="1">
              <a:off x="110575" y="1378508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直接箭头连接符 168"/>
            <p:cNvSpPr>
              <a:spLocks noChangeShapeType="1"/>
            </p:cNvSpPr>
            <p:nvPr/>
          </p:nvSpPr>
          <p:spPr bwMode="auto">
            <a:xfrm rot="5400000" flipH="1" flipV="1">
              <a:off x="111195" y="1089581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直接箭头连接符 169"/>
            <p:cNvSpPr>
              <a:spLocks noChangeShapeType="1"/>
            </p:cNvSpPr>
            <p:nvPr/>
          </p:nvSpPr>
          <p:spPr bwMode="auto">
            <a:xfrm rot="5400000" flipH="1" flipV="1">
              <a:off x="107400" y="173587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直接箭头连接符 172"/>
            <p:cNvSpPr>
              <a:spLocks noChangeShapeType="1"/>
            </p:cNvSpPr>
            <p:nvPr/>
          </p:nvSpPr>
          <p:spPr bwMode="auto">
            <a:xfrm rot="5400000" flipH="1" flipV="1">
              <a:off x="104226" y="-10422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4" name="组合 150"/>
          <p:cNvGrpSpPr>
            <a:grpSpLocks/>
          </p:cNvGrpSpPr>
          <p:nvPr/>
        </p:nvGrpSpPr>
        <p:grpSpPr bwMode="auto">
          <a:xfrm>
            <a:off x="5753100" y="2919413"/>
            <a:ext cx="1035050" cy="2112962"/>
            <a:chOff x="0" y="0"/>
            <a:chExt cx="1034501" cy="2112977"/>
          </a:xfrm>
        </p:grpSpPr>
        <p:sp>
          <p:nvSpPr>
            <p:cNvPr id="25645" name="直接箭头连接符 178"/>
            <p:cNvSpPr>
              <a:spLocks noChangeShapeType="1"/>
            </p:cNvSpPr>
            <p:nvPr/>
          </p:nvSpPr>
          <p:spPr bwMode="auto">
            <a:xfrm rot="5400000" flipH="1" flipV="1">
              <a:off x="94528" y="-81207"/>
              <a:ext cx="441808" cy="60422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直接箭头连接符 180"/>
            <p:cNvSpPr>
              <a:spLocks noChangeShapeType="1"/>
            </p:cNvSpPr>
            <p:nvPr/>
          </p:nvSpPr>
          <p:spPr bwMode="auto">
            <a:xfrm>
              <a:off x="26501" y="184701"/>
              <a:ext cx="1008000" cy="383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直接箭头连接符 183"/>
            <p:cNvSpPr>
              <a:spLocks noChangeShapeType="1"/>
            </p:cNvSpPr>
            <p:nvPr/>
          </p:nvSpPr>
          <p:spPr bwMode="auto">
            <a:xfrm rot="5400000" flipH="1" flipV="1">
              <a:off x="-99904" y="1341554"/>
              <a:ext cx="684000" cy="484191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直接箭头连接符 188"/>
            <p:cNvSpPr>
              <a:spLocks noChangeShapeType="1"/>
            </p:cNvSpPr>
            <p:nvPr/>
          </p:nvSpPr>
          <p:spPr bwMode="auto">
            <a:xfrm rot="16200000" flipH="1">
              <a:off x="-139700" y="1541473"/>
              <a:ext cx="714380" cy="428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9" name="组合 141"/>
          <p:cNvGrpSpPr>
            <a:grpSpLocks/>
          </p:cNvGrpSpPr>
          <p:nvPr/>
        </p:nvGrpSpPr>
        <p:grpSpPr bwMode="auto">
          <a:xfrm>
            <a:off x="4670426" y="2533651"/>
            <a:ext cx="1262063" cy="2454275"/>
            <a:chOff x="0" y="0"/>
            <a:chExt cx="1261884" cy="2454997"/>
          </a:xfrm>
        </p:grpSpPr>
        <p:sp>
          <p:nvSpPr>
            <p:cNvPr id="25650" name="直接连接符 68"/>
            <p:cNvSpPr>
              <a:spLocks noChangeShapeType="1"/>
            </p:cNvSpPr>
            <p:nvPr/>
          </p:nvSpPr>
          <p:spPr bwMode="auto">
            <a:xfrm>
              <a:off x="160778" y="74048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直接连接符 69"/>
            <p:cNvSpPr>
              <a:spLocks noChangeShapeType="1"/>
            </p:cNvSpPr>
            <p:nvPr/>
          </p:nvSpPr>
          <p:spPr bwMode="auto">
            <a:xfrm>
              <a:off x="160778" y="1026237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直接连接符 70"/>
            <p:cNvSpPr>
              <a:spLocks noChangeShapeType="1"/>
            </p:cNvSpPr>
            <p:nvPr/>
          </p:nvSpPr>
          <p:spPr bwMode="auto">
            <a:xfrm>
              <a:off x="160778" y="1311989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直接连接符 71"/>
            <p:cNvSpPr>
              <a:spLocks noChangeShapeType="1"/>
            </p:cNvSpPr>
            <p:nvPr/>
          </p:nvSpPr>
          <p:spPr bwMode="auto">
            <a:xfrm>
              <a:off x="160778" y="1597741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54" name="Picture 6" descr="C:\Users\tf-pc\Desktop\网线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21" y="1883493"/>
              <a:ext cx="926260" cy="285752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55" name="矩形 66"/>
            <p:cNvSpPr>
              <a:spLocks noChangeArrowheads="1"/>
            </p:cNvSpPr>
            <p:nvPr/>
          </p:nvSpPr>
          <p:spPr bwMode="auto">
            <a:xfrm>
              <a:off x="166496" y="454733"/>
              <a:ext cx="928694" cy="200026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56" name="直接连接符 72"/>
            <p:cNvSpPr>
              <a:spLocks noChangeShapeType="1"/>
            </p:cNvSpPr>
            <p:nvPr/>
          </p:nvSpPr>
          <p:spPr bwMode="auto">
            <a:xfrm>
              <a:off x="160778" y="1883493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直接连接符 73"/>
            <p:cNvSpPr>
              <a:spLocks noChangeShapeType="1"/>
            </p:cNvSpPr>
            <p:nvPr/>
          </p:nvSpPr>
          <p:spPr bwMode="auto">
            <a:xfrm>
              <a:off x="160778" y="216924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TextBox 103"/>
            <p:cNvSpPr>
              <a:spLocks noChangeArrowheads="1"/>
            </p:cNvSpPr>
            <p:nvPr/>
          </p:nvSpPr>
          <p:spPr bwMode="auto">
            <a:xfrm>
              <a:off x="0" y="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二级页表结构</a:t>
              </a:r>
            </a:p>
          </p:txBody>
        </p:sp>
      </p:grpSp>
      <p:grpSp>
        <p:nvGrpSpPr>
          <p:cNvPr id="25659" name="组合 139"/>
          <p:cNvGrpSpPr>
            <a:grpSpLocks/>
          </p:cNvGrpSpPr>
          <p:nvPr/>
        </p:nvGrpSpPr>
        <p:grpSpPr bwMode="auto">
          <a:xfrm>
            <a:off x="419101" y="2449513"/>
            <a:ext cx="2098675" cy="2938462"/>
            <a:chOff x="0" y="0"/>
            <a:chExt cx="2098704" cy="2938662"/>
          </a:xfrm>
        </p:grpSpPr>
        <p:sp>
          <p:nvSpPr>
            <p:cNvPr id="25660" name="矩形 9"/>
            <p:cNvSpPr>
              <a:spLocks noChangeArrowheads="1"/>
            </p:cNvSpPr>
            <p:nvPr/>
          </p:nvSpPr>
          <p:spPr bwMode="auto">
            <a:xfrm>
              <a:off x="366715" y="324031"/>
              <a:ext cx="1368000" cy="504000"/>
            </a:xfrm>
            <a:prstGeom prst="rect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25661" name="直接连接符 14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952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直接连接符 16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3" name="直接连接符 36"/>
            <p:cNvSpPr>
              <a:spLocks noChangeShapeType="1"/>
            </p:cNvSpPr>
            <p:nvPr/>
          </p:nvSpPr>
          <p:spPr bwMode="auto">
            <a:xfrm rot="5400000" flipH="1" flipV="1">
              <a:off x="954698" y="697700"/>
              <a:ext cx="252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矩形 40"/>
            <p:cNvSpPr>
              <a:spLocks noChangeArrowheads="1"/>
            </p:cNvSpPr>
            <p:nvPr/>
          </p:nvSpPr>
          <p:spPr bwMode="auto">
            <a:xfrm>
              <a:off x="366715" y="1252725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5" name="直接连接符 50"/>
            <p:cNvSpPr>
              <a:spLocks noChangeShapeType="1"/>
            </p:cNvSpPr>
            <p:nvPr/>
          </p:nvSpPr>
          <p:spPr bwMode="auto">
            <a:xfrm>
              <a:off x="366715" y="1467039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直接连接符 51"/>
            <p:cNvSpPr>
              <a:spLocks noChangeShapeType="1"/>
            </p:cNvSpPr>
            <p:nvPr/>
          </p:nvSpPr>
          <p:spPr bwMode="auto">
            <a:xfrm>
              <a:off x="366715" y="1681353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直接连接符 52"/>
            <p:cNvSpPr>
              <a:spLocks noChangeShapeType="1"/>
            </p:cNvSpPr>
            <p:nvPr/>
          </p:nvSpPr>
          <p:spPr bwMode="auto">
            <a:xfrm rot="5400000" flipH="1" flipV="1">
              <a:off x="972698" y="1788956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矩形 53"/>
            <p:cNvSpPr>
              <a:spLocks noChangeArrowheads="1"/>
            </p:cNvSpPr>
            <p:nvPr/>
          </p:nvSpPr>
          <p:spPr bwMode="auto">
            <a:xfrm>
              <a:off x="366715" y="2266844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9" name="直接连接符 54"/>
            <p:cNvSpPr>
              <a:spLocks noChangeShapeType="1"/>
            </p:cNvSpPr>
            <p:nvPr/>
          </p:nvSpPr>
          <p:spPr bwMode="auto">
            <a:xfrm>
              <a:off x="366715" y="2481158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直接连接符 55"/>
            <p:cNvSpPr>
              <a:spLocks noChangeShapeType="1"/>
            </p:cNvSpPr>
            <p:nvPr/>
          </p:nvSpPr>
          <p:spPr bwMode="auto">
            <a:xfrm>
              <a:off x="366715" y="2695472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直接连接符 56"/>
            <p:cNvSpPr>
              <a:spLocks noChangeShapeType="1"/>
            </p:cNvSpPr>
            <p:nvPr/>
          </p:nvSpPr>
          <p:spPr bwMode="auto">
            <a:xfrm rot="5400000" flipH="1" flipV="1">
              <a:off x="972698" y="2803075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直接连接符 89"/>
            <p:cNvSpPr>
              <a:spLocks noChangeShapeType="1"/>
            </p:cNvSpPr>
            <p:nvPr/>
          </p:nvSpPr>
          <p:spPr bwMode="auto">
            <a:xfrm>
              <a:off x="1724037" y="1326544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直接连接符 91"/>
            <p:cNvSpPr>
              <a:spLocks noChangeShapeType="1"/>
            </p:cNvSpPr>
            <p:nvPr/>
          </p:nvSpPr>
          <p:spPr bwMode="auto">
            <a:xfrm rot="5400000">
              <a:off x="1578815" y="839934"/>
              <a:ext cx="10080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直接连接符 93"/>
            <p:cNvSpPr>
              <a:spLocks noChangeShapeType="1"/>
            </p:cNvSpPr>
            <p:nvPr/>
          </p:nvSpPr>
          <p:spPr bwMode="auto">
            <a:xfrm rot="5400000">
              <a:off x="-994875" y="1685621"/>
              <a:ext cx="20088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直接连接符 97"/>
            <p:cNvSpPr>
              <a:spLocks noChangeShapeType="1"/>
            </p:cNvSpPr>
            <p:nvPr/>
          </p:nvSpPr>
          <p:spPr bwMode="auto">
            <a:xfrm>
              <a:off x="9525" y="695510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直接箭头连接符 102"/>
            <p:cNvSpPr>
              <a:spLocks noChangeShapeType="1"/>
            </p:cNvSpPr>
            <p:nvPr/>
          </p:nvSpPr>
          <p:spPr bwMode="auto">
            <a:xfrm>
              <a:off x="0" y="2681485"/>
              <a:ext cx="349200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直接箭头连接符 104"/>
            <p:cNvSpPr>
              <a:spLocks noChangeShapeType="1"/>
            </p:cNvSpPr>
            <p:nvPr/>
          </p:nvSpPr>
          <p:spPr bwMode="auto">
            <a:xfrm rot="10800000" flipV="1">
              <a:off x="1747851" y="2808475"/>
              <a:ext cx="258779" cy="3186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直接箭头连接符 109"/>
            <p:cNvSpPr>
              <a:spLocks noChangeShapeType="1"/>
            </p:cNvSpPr>
            <p:nvPr/>
          </p:nvSpPr>
          <p:spPr bwMode="auto">
            <a:xfrm>
              <a:off x="196851" y="1551177"/>
              <a:ext cx="142876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直接箭头连接符 111"/>
            <p:cNvSpPr>
              <a:spLocks noChangeShapeType="1"/>
            </p:cNvSpPr>
            <p:nvPr/>
          </p:nvSpPr>
          <p:spPr bwMode="auto">
            <a:xfrm>
              <a:off x="149226" y="466907"/>
              <a:ext cx="188914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直接箭头连接符 114"/>
            <p:cNvSpPr>
              <a:spLocks noChangeShapeType="1"/>
            </p:cNvSpPr>
            <p:nvPr/>
          </p:nvSpPr>
          <p:spPr bwMode="auto">
            <a:xfrm rot="10800000">
              <a:off x="1766900" y="346256"/>
              <a:ext cx="331804" cy="159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直接箭头连接符 120"/>
            <p:cNvSpPr>
              <a:spLocks noChangeShapeType="1"/>
            </p:cNvSpPr>
            <p:nvPr/>
          </p:nvSpPr>
          <p:spPr bwMode="auto">
            <a:xfrm rot="10800000" flipV="1">
              <a:off x="1755788" y="1792474"/>
              <a:ext cx="165117" cy="317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直接连接符 127"/>
            <p:cNvSpPr>
              <a:spLocks noChangeShapeType="1"/>
            </p:cNvSpPr>
            <p:nvPr/>
          </p:nvSpPr>
          <p:spPr bwMode="auto">
            <a:xfrm rot="5400000">
              <a:off x="-533404" y="1136836"/>
              <a:ext cx="1373197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直接连接符 129"/>
            <p:cNvSpPr>
              <a:spLocks noChangeShapeType="1"/>
            </p:cNvSpPr>
            <p:nvPr/>
          </p:nvSpPr>
          <p:spPr bwMode="auto">
            <a:xfrm>
              <a:off x="139701" y="1817879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直接连接符 131"/>
            <p:cNvSpPr>
              <a:spLocks noChangeShapeType="1"/>
            </p:cNvSpPr>
            <p:nvPr/>
          </p:nvSpPr>
          <p:spPr bwMode="auto">
            <a:xfrm rot="16200000" flipH="1">
              <a:off x="-423866" y="2187769"/>
              <a:ext cx="1273186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直接连接符 136"/>
            <p:cNvSpPr>
              <a:spLocks noChangeShapeType="1"/>
            </p:cNvSpPr>
            <p:nvPr/>
          </p:nvSpPr>
          <p:spPr bwMode="auto">
            <a:xfrm>
              <a:off x="196851" y="2824361"/>
              <a:ext cx="162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直接连接符 144"/>
            <p:cNvSpPr>
              <a:spLocks noChangeShapeType="1"/>
            </p:cNvSpPr>
            <p:nvPr/>
          </p:nvSpPr>
          <p:spPr bwMode="auto">
            <a:xfrm>
              <a:off x="1724037" y="544695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直接连接符 145"/>
            <p:cNvSpPr>
              <a:spLocks noChangeShapeType="1"/>
            </p:cNvSpPr>
            <p:nvPr/>
          </p:nvSpPr>
          <p:spPr bwMode="auto">
            <a:xfrm rot="16200000" flipH="1">
              <a:off x="1290463" y="1171095"/>
              <a:ext cx="12672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直接连接符 147"/>
            <p:cNvSpPr>
              <a:spLocks noChangeShapeType="1"/>
            </p:cNvSpPr>
            <p:nvPr/>
          </p:nvSpPr>
          <p:spPr bwMode="auto">
            <a:xfrm rot="5400000">
              <a:off x="1578021" y="1827369"/>
              <a:ext cx="100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直接连接符 148"/>
            <p:cNvSpPr>
              <a:spLocks noChangeShapeType="1"/>
            </p:cNvSpPr>
            <p:nvPr/>
          </p:nvSpPr>
          <p:spPr bwMode="auto">
            <a:xfrm>
              <a:off x="1724037" y="2324295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直接连接符 149"/>
            <p:cNvSpPr>
              <a:spLocks noChangeShapeType="1"/>
            </p:cNvSpPr>
            <p:nvPr/>
          </p:nvSpPr>
          <p:spPr bwMode="auto">
            <a:xfrm>
              <a:off x="1724037" y="1538477"/>
              <a:ext cx="28575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直接连接符 151"/>
            <p:cNvSpPr>
              <a:spLocks noChangeShapeType="1"/>
            </p:cNvSpPr>
            <p:nvPr/>
          </p:nvSpPr>
          <p:spPr bwMode="auto">
            <a:xfrm rot="5400000">
              <a:off x="1354147" y="2175069"/>
              <a:ext cx="128588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TextBox 105"/>
            <p:cNvSpPr>
              <a:spLocks noChangeArrowheads="1"/>
            </p:cNvSpPr>
            <p:nvPr/>
          </p:nvSpPr>
          <p:spPr bwMode="auto">
            <a:xfrm>
              <a:off x="461965" y="0"/>
              <a:ext cx="11389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3" name="TextBox 113"/>
            <p:cNvSpPr>
              <a:spLocks noChangeArrowheads="1"/>
            </p:cNvSpPr>
            <p:nvPr/>
          </p:nvSpPr>
          <p:spPr bwMode="auto">
            <a:xfrm>
              <a:off x="371479" y="295456"/>
              <a:ext cx="1363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mmap_struct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4" name="TextBox 115"/>
            <p:cNvSpPr>
              <a:spLocks noChangeArrowheads="1"/>
            </p:cNvSpPr>
            <p:nvPr/>
          </p:nvSpPr>
          <p:spPr bwMode="auto">
            <a:xfrm>
              <a:off x="433391" y="54310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5" name="TextBox 116"/>
            <p:cNvSpPr>
              <a:spLocks noChangeArrowheads="1"/>
            </p:cNvSpPr>
            <p:nvPr/>
          </p:nvSpPr>
          <p:spPr bwMode="auto">
            <a:xfrm>
              <a:off x="1104909" y="547870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696" name="TextBox 117"/>
            <p:cNvSpPr>
              <a:spLocks noChangeArrowheads="1"/>
            </p:cNvSpPr>
            <p:nvPr/>
          </p:nvSpPr>
          <p:spPr bwMode="auto">
            <a:xfrm>
              <a:off x="361953" y="957448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1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7" name="TextBox 118"/>
            <p:cNvSpPr>
              <a:spLocks noChangeArrowheads="1"/>
            </p:cNvSpPr>
            <p:nvPr/>
          </p:nvSpPr>
          <p:spPr bwMode="auto">
            <a:xfrm>
              <a:off x="595316" y="120986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8" name="TextBox 119"/>
            <p:cNvSpPr>
              <a:spLocks noChangeArrowheads="1"/>
            </p:cNvSpPr>
            <p:nvPr/>
          </p:nvSpPr>
          <p:spPr bwMode="auto">
            <a:xfrm>
              <a:off x="604841" y="1438464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9" name="TextBox 121"/>
            <p:cNvSpPr>
              <a:spLocks noChangeArrowheads="1"/>
            </p:cNvSpPr>
            <p:nvPr/>
          </p:nvSpPr>
          <p:spPr bwMode="auto">
            <a:xfrm>
              <a:off x="433391" y="161467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0" name="TextBox 122"/>
            <p:cNvSpPr>
              <a:spLocks noChangeArrowheads="1"/>
            </p:cNvSpPr>
            <p:nvPr/>
          </p:nvSpPr>
          <p:spPr bwMode="auto">
            <a:xfrm>
              <a:off x="1104909" y="162896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1" name="TextBox 124"/>
            <p:cNvSpPr>
              <a:spLocks noChangeArrowheads="1"/>
            </p:cNvSpPr>
            <p:nvPr/>
          </p:nvSpPr>
          <p:spPr bwMode="auto">
            <a:xfrm>
              <a:off x="423866" y="2626123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2" name="TextBox 125"/>
            <p:cNvSpPr>
              <a:spLocks noChangeArrowheads="1"/>
            </p:cNvSpPr>
            <p:nvPr/>
          </p:nvSpPr>
          <p:spPr bwMode="auto">
            <a:xfrm>
              <a:off x="1095384" y="263088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3" name="TextBox 126"/>
            <p:cNvSpPr>
              <a:spLocks noChangeArrowheads="1"/>
            </p:cNvSpPr>
            <p:nvPr/>
          </p:nvSpPr>
          <p:spPr bwMode="auto">
            <a:xfrm>
              <a:off x="595316" y="221178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4" name="TextBox 128"/>
            <p:cNvSpPr>
              <a:spLocks noChangeArrowheads="1"/>
            </p:cNvSpPr>
            <p:nvPr/>
          </p:nvSpPr>
          <p:spPr bwMode="auto">
            <a:xfrm>
              <a:off x="604841" y="2443358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5" name="TextBox 130"/>
            <p:cNvSpPr>
              <a:spLocks noChangeArrowheads="1"/>
            </p:cNvSpPr>
            <p:nvPr/>
          </p:nvSpPr>
          <p:spPr bwMode="auto">
            <a:xfrm>
              <a:off x="361953" y="1968893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2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706" name="Content Placeholder 2"/>
          <p:cNvSpPr>
            <a:spLocks noChangeArrowheads="1"/>
          </p:cNvSpPr>
          <p:nvPr/>
        </p:nvSpPr>
        <p:spPr bwMode="auto">
          <a:xfrm>
            <a:off x="942975" y="1665289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E5F12C3-DE1F-4FFF-8A97-D6ED43CBD7D7}"/>
                  </a:ext>
                </a:extLst>
              </p14:cNvPr>
              <p14:cNvContentPartPr/>
              <p14:nvPr/>
            </p14:nvContentPartPr>
            <p14:xfrm>
              <a:off x="816120" y="2330280"/>
              <a:ext cx="1909080" cy="2836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E5F12C3-DE1F-4FFF-8A97-D6ED43CBD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60" y="2320920"/>
                <a:ext cx="1927800" cy="28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5626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23850" y="1785939"/>
            <a:ext cx="1428750" cy="549275"/>
          </a:xfrm>
          <a:prstGeom prst="rect">
            <a:avLst/>
          </a:prstGeom>
          <a:gradFill rotWithShape="1">
            <a:gsLst>
              <a:gs pos="0">
                <a:srgbClr val="0EB1C8"/>
              </a:gs>
              <a:gs pos="100000">
                <a:srgbClr val="007C8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vectors.S:</a:t>
            </a: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vector14</a:t>
            </a:r>
            <a:endParaRPr lang="zh-CN" altLang="en-US"/>
          </a:p>
        </p:txBody>
      </p:sp>
      <p:grpSp>
        <p:nvGrpSpPr>
          <p:cNvPr id="26628" name="组合 352"/>
          <p:cNvGrpSpPr>
            <a:grpSpLocks/>
          </p:cNvGrpSpPr>
          <p:nvPr/>
        </p:nvGrpSpPr>
        <p:grpSpPr bwMode="auto">
          <a:xfrm>
            <a:off x="684213" y="3717925"/>
            <a:ext cx="2139950" cy="552450"/>
            <a:chOff x="0" y="0"/>
            <a:chExt cx="2139354" cy="553289"/>
          </a:xfrm>
        </p:grpSpPr>
        <p:sp>
          <p:nvSpPr>
            <p:cNvPr id="26629" name="AutoShape 8"/>
            <p:cNvSpPr>
              <a:spLocks/>
            </p:cNvSpPr>
            <p:nvPr/>
          </p:nvSpPr>
          <p:spPr bwMode="auto">
            <a:xfrm rot="5340000">
              <a:off x="897404" y="-873340"/>
              <a:ext cx="166300" cy="1912980"/>
            </a:xfrm>
            <a:prstGeom prst="rightBrace">
              <a:avLst>
                <a:gd name="adj1" fmla="val 95860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0" y="247882"/>
              <a:ext cx="2139354" cy="305407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\kern\trap\trap.c</a:t>
              </a:r>
              <a:endParaRPr lang="zh-CN" altLang="en-US"/>
            </a:p>
          </p:txBody>
        </p:sp>
      </p:grpSp>
      <p:grpSp>
        <p:nvGrpSpPr>
          <p:cNvPr id="26631" name="组合 347"/>
          <p:cNvGrpSpPr>
            <a:grpSpLocks/>
          </p:cNvGrpSpPr>
          <p:nvPr/>
        </p:nvGrpSpPr>
        <p:grpSpPr bwMode="auto">
          <a:xfrm>
            <a:off x="341314" y="2343151"/>
            <a:ext cx="1398587" cy="822325"/>
            <a:chOff x="0" y="0"/>
            <a:chExt cx="1398050" cy="823650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0" y="222610"/>
              <a:ext cx="1398050" cy="60104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trapentry.S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_alltraps</a:t>
              </a:r>
              <a:endParaRPr lang="zh-CN" altLang="en-US"/>
            </a:p>
          </p:txBody>
        </p:sp>
        <p:sp>
          <p:nvSpPr>
            <p:cNvPr id="26633" name="直接箭头连接符 259"/>
            <p:cNvSpPr>
              <a:spLocks noChangeShapeType="1"/>
            </p:cNvSpPr>
            <p:nvPr/>
          </p:nvSpPr>
          <p:spPr bwMode="auto">
            <a:xfrm rot="16200000" flipH="1">
              <a:off x="583106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任意多边形 282"/>
          <p:cNvSpPr>
            <a:spLocks/>
          </p:cNvSpPr>
          <p:nvPr/>
        </p:nvSpPr>
        <p:spPr bwMode="auto">
          <a:xfrm>
            <a:off x="5084763" y="2170114"/>
            <a:ext cx="588962" cy="1258887"/>
          </a:xfrm>
          <a:custGeom>
            <a:avLst/>
            <a:gdLst>
              <a:gd name="T0" fmla="*/ 0 w 589722"/>
              <a:gd name="T1" fmla="*/ 1258957 h 1258957"/>
              <a:gd name="T2" fmla="*/ 178905 w 589722"/>
              <a:gd name="T3" fmla="*/ 284922 h 1258957"/>
              <a:gd name="T4" fmla="*/ 589722 w 589722"/>
              <a:gd name="T5" fmla="*/ 0 h 1258957"/>
              <a:gd name="T6" fmla="*/ 589722 w 589722"/>
              <a:gd name="T7" fmla="*/ 0 h 1258957"/>
              <a:gd name="T8" fmla="*/ 0 60000 65536"/>
              <a:gd name="T9" fmla="*/ 0 60000 65536"/>
              <a:gd name="T10" fmla="*/ 0 60000 65536"/>
              <a:gd name="T11" fmla="*/ 0 60000 65536"/>
              <a:gd name="T12" fmla="*/ 0 w 589722"/>
              <a:gd name="T13" fmla="*/ 0 h 1258957"/>
              <a:gd name="T14" fmla="*/ 589722 w 589722"/>
              <a:gd name="T15" fmla="*/ 1258957 h 12589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722" h="1258957">
                <a:moveTo>
                  <a:pt x="0" y="1258957"/>
                </a:moveTo>
                <a:cubicBezTo>
                  <a:pt x="40309" y="876852"/>
                  <a:pt x="80618" y="494748"/>
                  <a:pt x="178905" y="284922"/>
                </a:cubicBezTo>
                <a:cubicBezTo>
                  <a:pt x="277192" y="75096"/>
                  <a:pt x="589722" y="0"/>
                  <a:pt x="589722" y="0"/>
                </a:cubicBezTo>
                <a:lnTo>
                  <a:pt x="589722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6635" name="组合 356"/>
          <p:cNvGrpSpPr>
            <a:grpSpLocks/>
          </p:cNvGrpSpPr>
          <p:nvPr/>
        </p:nvGrpSpPr>
        <p:grpSpPr bwMode="auto">
          <a:xfrm>
            <a:off x="360363" y="3176589"/>
            <a:ext cx="601662" cy="485775"/>
            <a:chOff x="0" y="0"/>
            <a:chExt cx="602381" cy="486622"/>
          </a:xfrm>
        </p:grpSpPr>
        <p:sp>
          <p:nvSpPr>
            <p:cNvPr id="26636" name="直接箭头连接符 260"/>
            <p:cNvSpPr>
              <a:spLocks noChangeShapeType="1"/>
            </p:cNvSpPr>
            <p:nvPr/>
          </p:nvSpPr>
          <p:spPr bwMode="auto">
            <a:xfrm rot="16200000" flipH="1">
              <a:off x="221163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矩形 329"/>
            <p:cNvSpPr>
              <a:spLocks noChangeArrowheads="1"/>
            </p:cNvSpPr>
            <p:nvPr/>
          </p:nvSpPr>
          <p:spPr bwMode="auto">
            <a:xfrm>
              <a:off x="0" y="252622"/>
              <a:ext cx="52229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8" name="Rectangle 1028"/>
            <p:cNvSpPr>
              <a:spLocks noChangeArrowheads="1"/>
            </p:cNvSpPr>
            <p:nvPr/>
          </p:nvSpPr>
          <p:spPr bwMode="auto">
            <a:xfrm>
              <a:off x="15767" y="315175"/>
              <a:ext cx="586614" cy="17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39" name="组合 350"/>
          <p:cNvGrpSpPr>
            <a:grpSpLocks/>
          </p:cNvGrpSpPr>
          <p:nvPr/>
        </p:nvGrpSpPr>
        <p:grpSpPr bwMode="auto">
          <a:xfrm>
            <a:off x="882651" y="3441700"/>
            <a:ext cx="1547813" cy="234950"/>
            <a:chOff x="0" y="0"/>
            <a:chExt cx="1555183" cy="234000"/>
          </a:xfrm>
        </p:grpSpPr>
        <p:sp>
          <p:nvSpPr>
            <p:cNvPr id="26640" name="直接箭头连接符 261"/>
            <p:cNvSpPr>
              <a:spLocks noChangeShapeType="1"/>
            </p:cNvSpPr>
            <p:nvPr/>
          </p:nvSpPr>
          <p:spPr bwMode="auto">
            <a:xfrm rot="10800000" flipH="1">
              <a:off x="0" y="96148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矩形 330"/>
            <p:cNvSpPr>
              <a:spLocks noChangeArrowheads="1"/>
            </p:cNvSpPr>
            <p:nvPr/>
          </p:nvSpPr>
          <p:spPr bwMode="auto">
            <a:xfrm>
              <a:off x="227647" y="0"/>
              <a:ext cx="1271984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2" name="Rectangle 1028"/>
            <p:cNvSpPr>
              <a:spLocks noChangeArrowheads="1"/>
            </p:cNvSpPr>
            <p:nvPr/>
          </p:nvSpPr>
          <p:spPr bwMode="auto">
            <a:xfrm>
              <a:off x="202235" y="57276"/>
              <a:ext cx="1352948" cy="17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dispatch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3" name="组合 351"/>
          <p:cNvGrpSpPr>
            <a:grpSpLocks/>
          </p:cNvGrpSpPr>
          <p:nvPr/>
        </p:nvGrpSpPr>
        <p:grpSpPr bwMode="auto">
          <a:xfrm>
            <a:off x="2365375" y="3443289"/>
            <a:ext cx="1873250" cy="238125"/>
            <a:chOff x="0" y="0"/>
            <a:chExt cx="1873665" cy="238802"/>
          </a:xfrm>
        </p:grpSpPr>
        <p:sp>
          <p:nvSpPr>
            <p:cNvPr id="26644" name="直接箭头连接符 262"/>
            <p:cNvSpPr>
              <a:spLocks noChangeShapeType="1"/>
            </p:cNvSpPr>
            <p:nvPr/>
          </p:nvSpPr>
          <p:spPr bwMode="auto">
            <a:xfrm>
              <a:off x="0" y="111507"/>
              <a:ext cx="262675" cy="4868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矩形 331"/>
            <p:cNvSpPr>
              <a:spLocks noChangeArrowheads="1"/>
            </p:cNvSpPr>
            <p:nvPr/>
          </p:nvSpPr>
          <p:spPr bwMode="auto">
            <a:xfrm>
              <a:off x="239589" y="0"/>
              <a:ext cx="148811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6" name="Rectangle 1028"/>
            <p:cNvSpPr>
              <a:spLocks noChangeArrowheads="1"/>
            </p:cNvSpPr>
            <p:nvPr/>
          </p:nvSpPr>
          <p:spPr bwMode="auto">
            <a:xfrm>
              <a:off x="235689" y="43933"/>
              <a:ext cx="1637976" cy="19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handler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7" name="组合 353"/>
          <p:cNvGrpSpPr>
            <a:grpSpLocks/>
          </p:cNvGrpSpPr>
          <p:nvPr/>
        </p:nvGrpSpPr>
        <p:grpSpPr bwMode="auto">
          <a:xfrm>
            <a:off x="4092576" y="3446464"/>
            <a:ext cx="1476375" cy="223837"/>
            <a:chOff x="0" y="0"/>
            <a:chExt cx="1476948" cy="224731"/>
          </a:xfrm>
        </p:grpSpPr>
        <p:sp>
          <p:nvSpPr>
            <p:cNvPr id="26648" name="直接箭头连接符 263"/>
            <p:cNvSpPr>
              <a:spLocks noChangeShapeType="1"/>
            </p:cNvSpPr>
            <p:nvPr/>
          </p:nvSpPr>
          <p:spPr bwMode="auto">
            <a:xfrm flipV="1">
              <a:off x="0" y="104313"/>
              <a:ext cx="229930" cy="9780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矩形 341"/>
            <p:cNvSpPr>
              <a:spLocks noChangeArrowheads="1"/>
            </p:cNvSpPr>
            <p:nvPr/>
          </p:nvSpPr>
          <p:spPr bwMode="auto">
            <a:xfrm>
              <a:off x="210950" y="0"/>
              <a:ext cx="1044047" cy="20153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0" name="Rectangle 1028"/>
            <p:cNvSpPr>
              <a:spLocks noChangeArrowheads="1"/>
            </p:cNvSpPr>
            <p:nvPr/>
          </p:nvSpPr>
          <p:spPr bwMode="auto">
            <a:xfrm>
              <a:off x="179535" y="56854"/>
              <a:ext cx="1297413" cy="16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1" name="组合 354"/>
          <p:cNvGrpSpPr>
            <a:grpSpLocks/>
          </p:cNvGrpSpPr>
          <p:nvPr/>
        </p:nvGrpSpPr>
        <p:grpSpPr bwMode="auto">
          <a:xfrm>
            <a:off x="5033964" y="1812925"/>
            <a:ext cx="1804987" cy="723900"/>
            <a:chOff x="0" y="0"/>
            <a:chExt cx="1805250" cy="723773"/>
          </a:xfrm>
        </p:grpSpPr>
        <p:sp>
          <p:nvSpPr>
            <p:cNvPr id="26652" name="Oval 10"/>
            <p:cNvSpPr>
              <a:spLocks noChangeArrowheads="1"/>
            </p:cNvSpPr>
            <p:nvPr/>
          </p:nvSpPr>
          <p:spPr bwMode="auto">
            <a:xfrm>
              <a:off x="0" y="0"/>
              <a:ext cx="1805250" cy="723773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3" name="矩形 339"/>
            <p:cNvSpPr>
              <a:spLocks noChangeArrowheads="1"/>
            </p:cNvSpPr>
            <p:nvPr/>
          </p:nvSpPr>
          <p:spPr bwMode="auto">
            <a:xfrm>
              <a:off x="655257" y="214314"/>
              <a:ext cx="938214" cy="185056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4" name="Rectangle 1028"/>
            <p:cNvSpPr>
              <a:spLocks noChangeArrowheads="1"/>
            </p:cNvSpPr>
            <p:nvPr/>
          </p:nvSpPr>
          <p:spPr bwMode="auto">
            <a:xfrm>
              <a:off x="618052" y="308814"/>
              <a:ext cx="1084477" cy="13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find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5" name="组合 355"/>
          <p:cNvGrpSpPr>
            <a:grpSpLocks/>
          </p:cNvGrpSpPr>
          <p:nvPr/>
        </p:nvGrpSpPr>
        <p:grpSpPr bwMode="auto">
          <a:xfrm>
            <a:off x="5072063" y="1909763"/>
            <a:ext cx="4468812" cy="3630612"/>
            <a:chOff x="0" y="0"/>
            <a:chExt cx="4468486" cy="3631114"/>
          </a:xfrm>
        </p:grpSpPr>
        <p:sp>
          <p:nvSpPr>
            <p:cNvPr id="26656" name="Oval 18"/>
            <p:cNvSpPr>
              <a:spLocks noChangeArrowheads="1"/>
            </p:cNvSpPr>
            <p:nvPr/>
          </p:nvSpPr>
          <p:spPr bwMode="auto">
            <a:xfrm>
              <a:off x="2040845" y="0"/>
              <a:ext cx="1328942" cy="638176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7" name="任意多边形 284"/>
            <p:cNvSpPr>
              <a:spLocks/>
            </p:cNvSpPr>
            <p:nvPr/>
          </p:nvSpPr>
          <p:spPr bwMode="auto">
            <a:xfrm>
              <a:off x="144815" y="385767"/>
              <a:ext cx="2325757" cy="1119809"/>
            </a:xfrm>
            <a:custGeom>
              <a:avLst/>
              <a:gdLst>
                <a:gd name="T0" fmla="*/ 0 w 2325757"/>
                <a:gd name="T1" fmla="*/ 1119809 h 1119809"/>
                <a:gd name="T2" fmla="*/ 1504122 w 2325757"/>
                <a:gd name="T3" fmla="*/ 291548 h 1119809"/>
                <a:gd name="T4" fmla="*/ 2325757 w 2325757"/>
                <a:gd name="T5" fmla="*/ 0 h 1119809"/>
                <a:gd name="T6" fmla="*/ 0 60000 65536"/>
                <a:gd name="T7" fmla="*/ 0 60000 65536"/>
                <a:gd name="T8" fmla="*/ 0 60000 65536"/>
                <a:gd name="T9" fmla="*/ 0 w 2325757"/>
                <a:gd name="T10" fmla="*/ 0 h 1119809"/>
                <a:gd name="T11" fmla="*/ 2325757 w 2325757"/>
                <a:gd name="T12" fmla="*/ 1119809 h 1119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757" h="1119809">
                  <a:moveTo>
                    <a:pt x="0" y="1119809"/>
                  </a:moveTo>
                  <a:cubicBezTo>
                    <a:pt x="558248" y="798996"/>
                    <a:pt x="1116496" y="478183"/>
                    <a:pt x="1504122" y="291548"/>
                  </a:cubicBezTo>
                  <a:cubicBezTo>
                    <a:pt x="1891748" y="104913"/>
                    <a:pt x="2108752" y="52456"/>
                    <a:pt x="2325757" y="0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8" name="任意多边形 285"/>
            <p:cNvSpPr>
              <a:spLocks/>
            </p:cNvSpPr>
            <p:nvPr/>
          </p:nvSpPr>
          <p:spPr bwMode="auto">
            <a:xfrm>
              <a:off x="105059" y="1737489"/>
              <a:ext cx="748747" cy="77525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9" name="任意多边形 286"/>
            <p:cNvSpPr>
              <a:spLocks/>
            </p:cNvSpPr>
            <p:nvPr/>
          </p:nvSpPr>
          <p:spPr bwMode="auto">
            <a:xfrm>
              <a:off x="280854" y="1675784"/>
              <a:ext cx="968450" cy="27250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0" name="任意多边形 287"/>
            <p:cNvSpPr>
              <a:spLocks/>
            </p:cNvSpPr>
            <p:nvPr/>
          </p:nvSpPr>
          <p:spPr bwMode="auto">
            <a:xfrm flipV="1">
              <a:off x="282302" y="1376780"/>
              <a:ext cx="895564" cy="161306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1" name="任意多边形 288"/>
            <p:cNvSpPr>
              <a:spLocks/>
            </p:cNvSpPr>
            <p:nvPr/>
          </p:nvSpPr>
          <p:spPr bwMode="auto">
            <a:xfrm flipV="1">
              <a:off x="1644802" y="1019590"/>
              <a:ext cx="676072" cy="23937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2" name="任意多边形 289"/>
            <p:cNvSpPr>
              <a:spLocks/>
            </p:cNvSpPr>
            <p:nvPr/>
          </p:nvSpPr>
          <p:spPr bwMode="auto">
            <a:xfrm flipV="1">
              <a:off x="1847312" y="1876846"/>
              <a:ext cx="473562" cy="96494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3" name="任意多边形 290"/>
            <p:cNvSpPr>
              <a:spLocks/>
            </p:cNvSpPr>
            <p:nvPr/>
          </p:nvSpPr>
          <p:spPr bwMode="auto">
            <a:xfrm flipV="1">
              <a:off x="1222800" y="2162598"/>
              <a:ext cx="45719" cy="33731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4" name="任意多边形 292"/>
            <p:cNvSpPr>
              <a:spLocks/>
            </p:cNvSpPr>
            <p:nvPr/>
          </p:nvSpPr>
          <p:spPr bwMode="auto">
            <a:xfrm>
              <a:off x="1264624" y="2744655"/>
              <a:ext cx="1114436" cy="762013"/>
            </a:xfrm>
            <a:custGeom>
              <a:avLst/>
              <a:gdLst>
                <a:gd name="T0" fmla="*/ 0 w 1092200"/>
                <a:gd name="T1" fmla="*/ 0 h 763105"/>
                <a:gd name="T2" fmla="*/ 351183 w 1092200"/>
                <a:gd name="T3" fmla="*/ 231913 h 763105"/>
                <a:gd name="T4" fmla="*/ 549965 w 1092200"/>
                <a:gd name="T5" fmla="*/ 622852 h 763105"/>
                <a:gd name="T6" fmla="*/ 1013791 w 1092200"/>
                <a:gd name="T7" fmla="*/ 742122 h 763105"/>
                <a:gd name="T8" fmla="*/ 1020417 w 1092200"/>
                <a:gd name="T9" fmla="*/ 748748 h 763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200"/>
                <a:gd name="T16" fmla="*/ 0 h 763105"/>
                <a:gd name="T17" fmla="*/ 1092200 w 1092200"/>
                <a:gd name="T18" fmla="*/ 763105 h 763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200" h="763105">
                  <a:moveTo>
                    <a:pt x="0" y="0"/>
                  </a:moveTo>
                  <a:cubicBezTo>
                    <a:pt x="129761" y="64052"/>
                    <a:pt x="259522" y="128104"/>
                    <a:pt x="351183" y="231913"/>
                  </a:cubicBezTo>
                  <a:cubicBezTo>
                    <a:pt x="442844" y="335722"/>
                    <a:pt x="439530" y="537817"/>
                    <a:pt x="549965" y="622852"/>
                  </a:cubicBezTo>
                  <a:cubicBezTo>
                    <a:pt x="660400" y="707887"/>
                    <a:pt x="935382" y="721139"/>
                    <a:pt x="1013791" y="742122"/>
                  </a:cubicBezTo>
                  <a:cubicBezTo>
                    <a:pt x="1092200" y="763105"/>
                    <a:pt x="1056308" y="755926"/>
                    <a:pt x="1020417" y="748748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5" name="任意多边形 293"/>
            <p:cNvSpPr>
              <a:spLocks/>
            </p:cNvSpPr>
            <p:nvPr/>
          </p:nvSpPr>
          <p:spPr bwMode="auto">
            <a:xfrm>
              <a:off x="1284502" y="2709315"/>
              <a:ext cx="616226" cy="357808"/>
            </a:xfrm>
            <a:custGeom>
              <a:avLst/>
              <a:gdLst>
                <a:gd name="T0" fmla="*/ 0 w 616226"/>
                <a:gd name="T1" fmla="*/ 22087 h 357808"/>
                <a:gd name="T2" fmla="*/ 258417 w 616226"/>
                <a:gd name="T3" fmla="*/ 48591 h 357808"/>
                <a:gd name="T4" fmla="*/ 430696 w 616226"/>
                <a:gd name="T5" fmla="*/ 313634 h 357808"/>
                <a:gd name="T6" fmla="*/ 616226 w 616226"/>
                <a:gd name="T7" fmla="*/ 313634 h 357808"/>
                <a:gd name="T8" fmla="*/ 616226 w 616226"/>
                <a:gd name="T9" fmla="*/ 313634 h 357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226"/>
                <a:gd name="T16" fmla="*/ 0 h 357808"/>
                <a:gd name="T17" fmla="*/ 616226 w 616226"/>
                <a:gd name="T18" fmla="*/ 357808 h 3578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226" h="357808">
                  <a:moveTo>
                    <a:pt x="0" y="22087"/>
                  </a:moveTo>
                  <a:cubicBezTo>
                    <a:pt x="93317" y="11043"/>
                    <a:pt x="186634" y="0"/>
                    <a:pt x="258417" y="48591"/>
                  </a:cubicBezTo>
                  <a:cubicBezTo>
                    <a:pt x="330200" y="97182"/>
                    <a:pt x="371061" y="269460"/>
                    <a:pt x="430696" y="313634"/>
                  </a:cubicBezTo>
                  <a:cubicBezTo>
                    <a:pt x="490331" y="357808"/>
                    <a:pt x="616226" y="313634"/>
                    <a:pt x="616226" y="313634"/>
                  </a:cubicBezTo>
                  <a:lnTo>
                    <a:pt x="616226" y="313634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6" name="任意多边形 300"/>
            <p:cNvSpPr>
              <a:spLocks/>
            </p:cNvSpPr>
            <p:nvPr/>
          </p:nvSpPr>
          <p:spPr bwMode="auto">
            <a:xfrm>
              <a:off x="1749370" y="2162597"/>
              <a:ext cx="483391" cy="326237"/>
            </a:xfrm>
            <a:custGeom>
              <a:avLst/>
              <a:gdLst>
                <a:gd name="T0" fmla="*/ 0 w 673653"/>
                <a:gd name="T1" fmla="*/ 0 h 397566"/>
                <a:gd name="T2" fmla="*/ 563218 w 673653"/>
                <a:gd name="T3" fmla="*/ 331305 h 397566"/>
                <a:gd name="T4" fmla="*/ 662609 w 673653"/>
                <a:gd name="T5" fmla="*/ 397565 h 397566"/>
                <a:gd name="T6" fmla="*/ 0 60000 65536"/>
                <a:gd name="T7" fmla="*/ 0 60000 65536"/>
                <a:gd name="T8" fmla="*/ 0 60000 65536"/>
                <a:gd name="T9" fmla="*/ 0 w 673653"/>
                <a:gd name="T10" fmla="*/ 0 h 397566"/>
                <a:gd name="T11" fmla="*/ 673653 w 673653"/>
                <a:gd name="T12" fmla="*/ 397566 h 397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653" h="397566">
                  <a:moveTo>
                    <a:pt x="0" y="0"/>
                  </a:moveTo>
                  <a:lnTo>
                    <a:pt x="563218" y="331305"/>
                  </a:lnTo>
                  <a:cubicBezTo>
                    <a:pt x="673653" y="397566"/>
                    <a:pt x="668131" y="397565"/>
                    <a:pt x="662609" y="397565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7" name="任意多边形 301"/>
            <p:cNvSpPr>
              <a:spLocks/>
            </p:cNvSpPr>
            <p:nvPr/>
          </p:nvSpPr>
          <p:spPr bwMode="auto">
            <a:xfrm>
              <a:off x="1544576" y="421106"/>
              <a:ext cx="882650" cy="749300"/>
            </a:xfrm>
            <a:custGeom>
              <a:avLst/>
              <a:gdLst>
                <a:gd name="T0" fmla="*/ 0 w 882650"/>
                <a:gd name="T1" fmla="*/ 749300 h 749300"/>
                <a:gd name="T2" fmla="*/ 412750 w 882650"/>
                <a:gd name="T3" fmla="*/ 355600 h 749300"/>
                <a:gd name="T4" fmla="*/ 882650 w 882650"/>
                <a:gd name="T5" fmla="*/ 0 h 749300"/>
                <a:gd name="T6" fmla="*/ 882650 w 882650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2650"/>
                <a:gd name="T13" fmla="*/ 0 h 749300"/>
                <a:gd name="T14" fmla="*/ 882650 w 882650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2650" h="749300">
                  <a:moveTo>
                    <a:pt x="0" y="749300"/>
                  </a:moveTo>
                  <a:cubicBezTo>
                    <a:pt x="132821" y="614891"/>
                    <a:pt x="265642" y="480483"/>
                    <a:pt x="412750" y="355600"/>
                  </a:cubicBezTo>
                  <a:cubicBezTo>
                    <a:pt x="559858" y="230717"/>
                    <a:pt x="882650" y="0"/>
                    <a:pt x="882650" y="0"/>
                  </a:cubicBezTo>
                  <a:lnTo>
                    <a:pt x="88265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8" name="任意多边形 302"/>
            <p:cNvSpPr>
              <a:spLocks/>
            </p:cNvSpPr>
            <p:nvPr/>
          </p:nvSpPr>
          <p:spPr bwMode="auto">
            <a:xfrm>
              <a:off x="1620776" y="395706"/>
              <a:ext cx="825500" cy="1517650"/>
            </a:xfrm>
            <a:custGeom>
              <a:avLst/>
              <a:gdLst>
                <a:gd name="T0" fmla="*/ 0 w 825500"/>
                <a:gd name="T1" fmla="*/ 1517650 h 1517650"/>
                <a:gd name="T2" fmla="*/ 336550 w 825500"/>
                <a:gd name="T3" fmla="*/ 1016000 h 1517650"/>
                <a:gd name="T4" fmla="*/ 476250 w 825500"/>
                <a:gd name="T5" fmla="*/ 692150 h 1517650"/>
                <a:gd name="T6" fmla="*/ 501650 w 825500"/>
                <a:gd name="T7" fmla="*/ 323850 h 1517650"/>
                <a:gd name="T8" fmla="*/ 615950 w 825500"/>
                <a:gd name="T9" fmla="*/ 107950 h 1517650"/>
                <a:gd name="T10" fmla="*/ 825500 w 825500"/>
                <a:gd name="T11" fmla="*/ 0 h 1517650"/>
                <a:gd name="T12" fmla="*/ 825500 w 825500"/>
                <a:gd name="T13" fmla="*/ 0 h 15176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5500"/>
                <a:gd name="T22" fmla="*/ 0 h 1517650"/>
                <a:gd name="T23" fmla="*/ 825500 w 825500"/>
                <a:gd name="T24" fmla="*/ 1517650 h 15176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5500" h="1517650">
                  <a:moveTo>
                    <a:pt x="0" y="1517650"/>
                  </a:moveTo>
                  <a:cubicBezTo>
                    <a:pt x="128587" y="1335616"/>
                    <a:pt x="257175" y="1153583"/>
                    <a:pt x="336550" y="1016000"/>
                  </a:cubicBezTo>
                  <a:cubicBezTo>
                    <a:pt x="415925" y="878417"/>
                    <a:pt x="448733" y="807508"/>
                    <a:pt x="476250" y="692150"/>
                  </a:cubicBezTo>
                  <a:cubicBezTo>
                    <a:pt x="503767" y="576792"/>
                    <a:pt x="478367" y="421217"/>
                    <a:pt x="501650" y="323850"/>
                  </a:cubicBezTo>
                  <a:cubicBezTo>
                    <a:pt x="524933" y="226483"/>
                    <a:pt x="561975" y="161925"/>
                    <a:pt x="615950" y="107950"/>
                  </a:cubicBezTo>
                  <a:cubicBezTo>
                    <a:pt x="669925" y="53975"/>
                    <a:pt x="825500" y="0"/>
                    <a:pt x="825500" y="0"/>
                  </a:cubicBezTo>
                  <a:lnTo>
                    <a:pt x="82550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9" name="任意多边形 303"/>
            <p:cNvSpPr>
              <a:spLocks/>
            </p:cNvSpPr>
            <p:nvPr/>
          </p:nvSpPr>
          <p:spPr bwMode="auto">
            <a:xfrm>
              <a:off x="20576" y="1729206"/>
              <a:ext cx="1898650" cy="1276350"/>
            </a:xfrm>
            <a:custGeom>
              <a:avLst/>
              <a:gdLst>
                <a:gd name="T0" fmla="*/ 0 w 1898650"/>
                <a:gd name="T1" fmla="*/ 0 h 1276350"/>
                <a:gd name="T2" fmla="*/ 349250 w 1898650"/>
                <a:gd name="T3" fmla="*/ 565150 h 1276350"/>
                <a:gd name="T4" fmla="*/ 787400 w 1898650"/>
                <a:gd name="T5" fmla="*/ 781050 h 1276350"/>
                <a:gd name="T6" fmla="*/ 1079500 w 1898650"/>
                <a:gd name="T7" fmla="*/ 660400 h 1276350"/>
                <a:gd name="T8" fmla="*/ 1397000 w 1898650"/>
                <a:gd name="T9" fmla="*/ 577850 h 1276350"/>
                <a:gd name="T10" fmla="*/ 1631950 w 1898650"/>
                <a:gd name="T11" fmla="*/ 774700 h 1276350"/>
                <a:gd name="T12" fmla="*/ 1714500 w 1898650"/>
                <a:gd name="T13" fmla="*/ 1117600 h 1276350"/>
                <a:gd name="T14" fmla="*/ 1898650 w 1898650"/>
                <a:gd name="T15" fmla="*/ 1276350 h 1276350"/>
                <a:gd name="T16" fmla="*/ 1898650 w 1898650"/>
                <a:gd name="T17" fmla="*/ 1276350 h 1276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8650"/>
                <a:gd name="T28" fmla="*/ 0 h 1276350"/>
                <a:gd name="T29" fmla="*/ 1898650 w 1898650"/>
                <a:gd name="T30" fmla="*/ 1276350 h 12763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8650" h="1276350">
                  <a:moveTo>
                    <a:pt x="0" y="0"/>
                  </a:moveTo>
                  <a:cubicBezTo>
                    <a:pt x="109008" y="217487"/>
                    <a:pt x="218017" y="434975"/>
                    <a:pt x="349250" y="565150"/>
                  </a:cubicBezTo>
                  <a:cubicBezTo>
                    <a:pt x="480483" y="695325"/>
                    <a:pt x="665692" y="765175"/>
                    <a:pt x="787400" y="781050"/>
                  </a:cubicBezTo>
                  <a:cubicBezTo>
                    <a:pt x="909108" y="796925"/>
                    <a:pt x="977900" y="694267"/>
                    <a:pt x="1079500" y="660400"/>
                  </a:cubicBezTo>
                  <a:cubicBezTo>
                    <a:pt x="1181100" y="626533"/>
                    <a:pt x="1304925" y="558800"/>
                    <a:pt x="1397000" y="577850"/>
                  </a:cubicBezTo>
                  <a:cubicBezTo>
                    <a:pt x="1489075" y="596900"/>
                    <a:pt x="1579033" y="684742"/>
                    <a:pt x="1631950" y="774700"/>
                  </a:cubicBezTo>
                  <a:cubicBezTo>
                    <a:pt x="1684867" y="864658"/>
                    <a:pt x="1670050" y="1033992"/>
                    <a:pt x="1714500" y="1117600"/>
                  </a:cubicBezTo>
                  <a:cubicBezTo>
                    <a:pt x="1758950" y="1201208"/>
                    <a:pt x="1898650" y="1276350"/>
                    <a:pt x="1898650" y="1276350"/>
                  </a:cubicBezTo>
                  <a:lnTo>
                    <a:pt x="1898650" y="127635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0" name="矩形 332"/>
            <p:cNvSpPr>
              <a:spLocks noChangeArrowheads="1"/>
            </p:cNvSpPr>
            <p:nvPr/>
          </p:nvSpPr>
          <p:spPr bwMode="auto">
            <a:xfrm>
              <a:off x="2313488" y="1699392"/>
              <a:ext cx="1151549" cy="228262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1" name="矩形 333"/>
            <p:cNvSpPr>
              <a:spLocks noChangeArrowheads="1"/>
            </p:cNvSpPr>
            <p:nvPr/>
          </p:nvSpPr>
          <p:spPr bwMode="auto">
            <a:xfrm>
              <a:off x="2327499" y="903218"/>
              <a:ext cx="1161833" cy="20334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2" name="矩形 334"/>
            <p:cNvSpPr>
              <a:spLocks noChangeArrowheads="1"/>
            </p:cNvSpPr>
            <p:nvPr/>
          </p:nvSpPr>
          <p:spPr bwMode="auto">
            <a:xfrm>
              <a:off x="2462301" y="213894"/>
              <a:ext cx="809165" cy="2039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3" name="矩形 335"/>
            <p:cNvSpPr>
              <a:spLocks noChangeArrowheads="1"/>
            </p:cNvSpPr>
            <p:nvPr/>
          </p:nvSpPr>
          <p:spPr bwMode="auto">
            <a:xfrm>
              <a:off x="2010066" y="2506536"/>
              <a:ext cx="1666332" cy="202779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4" name="矩形 336"/>
            <p:cNvSpPr>
              <a:spLocks noChangeArrowheads="1"/>
            </p:cNvSpPr>
            <p:nvPr/>
          </p:nvSpPr>
          <p:spPr bwMode="auto">
            <a:xfrm>
              <a:off x="1892246" y="3019853"/>
              <a:ext cx="2000176" cy="22861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5" name="矩形 337"/>
            <p:cNvSpPr>
              <a:spLocks noChangeArrowheads="1"/>
            </p:cNvSpPr>
            <p:nvPr/>
          </p:nvSpPr>
          <p:spPr bwMode="auto">
            <a:xfrm>
              <a:off x="0" y="2519788"/>
              <a:ext cx="1643073" cy="20060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6" name="矩形 338"/>
            <p:cNvSpPr>
              <a:spLocks noChangeArrowheads="1"/>
            </p:cNvSpPr>
            <p:nvPr/>
          </p:nvSpPr>
          <p:spPr bwMode="auto">
            <a:xfrm>
              <a:off x="1177866" y="1182343"/>
              <a:ext cx="714380" cy="254957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7" name="矩形 340"/>
            <p:cNvSpPr>
              <a:spLocks noChangeArrowheads="1"/>
            </p:cNvSpPr>
            <p:nvPr/>
          </p:nvSpPr>
          <p:spPr bwMode="auto">
            <a:xfrm>
              <a:off x="1242678" y="1941658"/>
              <a:ext cx="1033746" cy="2272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8" name="矩形 342"/>
            <p:cNvSpPr>
              <a:spLocks noChangeArrowheads="1"/>
            </p:cNvSpPr>
            <p:nvPr/>
          </p:nvSpPr>
          <p:spPr bwMode="auto">
            <a:xfrm>
              <a:off x="2300996" y="3416800"/>
              <a:ext cx="970470" cy="21431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9" name="Rectangle 1028"/>
            <p:cNvSpPr>
              <a:spLocks noChangeArrowheads="1"/>
            </p:cNvSpPr>
            <p:nvPr/>
          </p:nvSpPr>
          <p:spPr bwMode="auto">
            <a:xfrm>
              <a:off x="2423100" y="260451"/>
              <a:ext cx="932172" cy="176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0" name="Rectangle 1028"/>
            <p:cNvSpPr>
              <a:spLocks noChangeArrowheads="1"/>
            </p:cNvSpPr>
            <p:nvPr/>
          </p:nvSpPr>
          <p:spPr bwMode="auto">
            <a:xfrm>
              <a:off x="1105457" y="1263425"/>
              <a:ext cx="878238" cy="18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1" name="Rectangle 1028"/>
            <p:cNvSpPr>
              <a:spLocks noChangeArrowheads="1"/>
            </p:cNvSpPr>
            <p:nvPr/>
          </p:nvSpPr>
          <p:spPr bwMode="auto">
            <a:xfrm>
              <a:off x="1175297" y="1987970"/>
              <a:ext cx="1188494" cy="18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2" name="Rectangle 1028"/>
            <p:cNvSpPr>
              <a:spLocks noChangeArrowheads="1"/>
            </p:cNvSpPr>
            <p:nvPr/>
          </p:nvSpPr>
          <p:spPr bwMode="auto">
            <a:xfrm>
              <a:off x="1526" y="2557060"/>
              <a:ext cx="1693936" cy="18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pgdir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alloc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3" name="Rectangle 1028"/>
            <p:cNvSpPr>
              <a:spLocks noChangeArrowheads="1"/>
            </p:cNvSpPr>
            <p:nvPr/>
          </p:nvSpPr>
          <p:spPr bwMode="auto">
            <a:xfrm>
              <a:off x="1975107" y="2565693"/>
              <a:ext cx="1783552" cy="170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remove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4" name="Rectangle 1028"/>
            <p:cNvSpPr>
              <a:spLocks noChangeArrowheads="1"/>
            </p:cNvSpPr>
            <p:nvPr/>
          </p:nvSpPr>
          <p:spPr bwMode="auto">
            <a:xfrm>
              <a:off x="1854145" y="3057954"/>
              <a:ext cx="2614341" cy="1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swappable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5" name="Rectangle 1028"/>
            <p:cNvSpPr>
              <a:spLocks noChangeArrowheads="1"/>
            </p:cNvSpPr>
            <p:nvPr/>
          </p:nvSpPr>
          <p:spPr bwMode="auto">
            <a:xfrm>
              <a:off x="2268486" y="3454832"/>
              <a:ext cx="1002980" cy="17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ref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6" name="Rectangle 1028"/>
            <p:cNvSpPr>
              <a:spLocks noChangeArrowheads="1"/>
            </p:cNvSpPr>
            <p:nvPr/>
          </p:nvSpPr>
          <p:spPr bwMode="auto">
            <a:xfrm>
              <a:off x="2276424" y="932833"/>
              <a:ext cx="1292938" cy="18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swapfs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read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7" name="Rectangle 1028"/>
            <p:cNvSpPr>
              <a:spLocks noChangeArrowheads="1"/>
            </p:cNvSpPr>
            <p:nvPr/>
          </p:nvSpPr>
          <p:spPr bwMode="auto">
            <a:xfrm>
              <a:off x="2302196" y="1800233"/>
              <a:ext cx="1497427" cy="132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page_ref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inc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57514BF-695A-413B-817F-F3A2F8EFF4C4}"/>
                  </a:ext>
                </a:extLst>
              </p14:cNvPr>
              <p14:cNvContentPartPr/>
              <p14:nvPr/>
            </p14:nvContentPartPr>
            <p14:xfrm>
              <a:off x="6593400" y="2385720"/>
              <a:ext cx="2023920" cy="1805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57514BF-695A-413B-817F-F3A2F8EFF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040" y="2376360"/>
                <a:ext cx="2042640" cy="18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85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 autoUpdateAnimBg="0"/>
      <p:bldP spid="2663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页访问异常（</a:t>
            </a:r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27651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endParaRPr lang="zh-CN" altLang="zh-CN" b="1">
              <a:solidFill>
                <a:srgbClr val="99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7653" name="矩形 5"/>
          <p:cNvSpPr>
            <a:spLocks noChangeArrowheads="1"/>
          </p:cNvSpPr>
          <p:nvPr/>
        </p:nvSpPr>
        <p:spPr bwMode="auto">
          <a:xfrm>
            <a:off x="714376" y="1785938"/>
            <a:ext cx="7000875" cy="3643312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矩形 6"/>
          <p:cNvSpPr>
            <a:spLocks noChangeArrowheads="1"/>
          </p:cNvSpPr>
          <p:nvPr/>
        </p:nvSpPr>
        <p:spPr bwMode="auto">
          <a:xfrm>
            <a:off x="1571625" y="2214564"/>
            <a:ext cx="4000500" cy="503237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557212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577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5786438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7" name="矩形 9"/>
          <p:cNvSpPr>
            <a:spLocks noChangeArrowheads="1"/>
          </p:cNvSpPr>
          <p:nvPr/>
        </p:nvSpPr>
        <p:spPr bwMode="auto">
          <a:xfrm>
            <a:off x="6000751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8" name="矩形 10"/>
          <p:cNvSpPr>
            <a:spLocks noChangeArrowheads="1"/>
          </p:cNvSpPr>
          <p:nvPr/>
        </p:nvSpPr>
        <p:spPr bwMode="auto">
          <a:xfrm>
            <a:off x="6215063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9" name="矩形 11"/>
          <p:cNvSpPr>
            <a:spLocks noChangeArrowheads="1"/>
          </p:cNvSpPr>
          <p:nvPr/>
        </p:nvSpPr>
        <p:spPr bwMode="auto">
          <a:xfrm>
            <a:off x="642937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0" name="TextBox 12"/>
          <p:cNvSpPr>
            <a:spLocks noChangeArrowheads="1"/>
          </p:cNvSpPr>
          <p:nvPr/>
        </p:nvSpPr>
        <p:spPr bwMode="auto">
          <a:xfrm>
            <a:off x="3286125" y="228600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1" name="TextBox 13"/>
          <p:cNvSpPr>
            <a:spLocks noChangeArrowheads="1"/>
          </p:cNvSpPr>
          <p:nvPr/>
        </p:nvSpPr>
        <p:spPr bwMode="auto">
          <a:xfrm>
            <a:off x="6363796" y="2209224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2" name="TextBox 14"/>
          <p:cNvSpPr>
            <a:spLocks noChangeArrowheads="1"/>
          </p:cNvSpPr>
          <p:nvPr/>
        </p:nvSpPr>
        <p:spPr bwMode="auto">
          <a:xfrm>
            <a:off x="6143625" y="2214564"/>
            <a:ext cx="369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3" name="TextBox 15"/>
          <p:cNvSpPr>
            <a:spLocks noChangeArrowheads="1"/>
          </p:cNvSpPr>
          <p:nvPr/>
        </p:nvSpPr>
        <p:spPr bwMode="auto">
          <a:xfrm rot="5400000">
            <a:off x="5892242" y="2309301"/>
            <a:ext cx="4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4" name="TextBox 16"/>
          <p:cNvSpPr>
            <a:spLocks noChangeArrowheads="1"/>
          </p:cNvSpPr>
          <p:nvPr/>
        </p:nvSpPr>
        <p:spPr bwMode="auto">
          <a:xfrm rot="5400000">
            <a:off x="5472155" y="2248502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5" name="TextBox 17"/>
          <p:cNvSpPr>
            <a:spLocks noChangeArrowheads="1"/>
          </p:cNvSpPr>
          <p:nvPr/>
        </p:nvSpPr>
        <p:spPr bwMode="auto">
          <a:xfrm rot="5400000">
            <a:off x="5680119" y="2321658"/>
            <a:ext cx="4363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7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6" name="TextBox 18"/>
          <p:cNvSpPr>
            <a:spLocks noChangeArrowheads="1"/>
          </p:cNvSpPr>
          <p:nvPr/>
        </p:nvSpPr>
        <p:spPr bwMode="auto">
          <a:xfrm>
            <a:off x="1500188" y="2000251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7" name="TextBox 19"/>
          <p:cNvSpPr>
            <a:spLocks noChangeArrowheads="1"/>
          </p:cNvSpPr>
          <p:nvPr/>
        </p:nvSpPr>
        <p:spPr bwMode="auto">
          <a:xfrm>
            <a:off x="5522914" y="1997076"/>
            <a:ext cx="1285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4   3   2   1   0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8" name="TextBox 20"/>
          <p:cNvSpPr>
            <a:spLocks noChangeArrowheads="1"/>
          </p:cNvSpPr>
          <p:nvPr/>
        </p:nvSpPr>
        <p:spPr bwMode="auto">
          <a:xfrm>
            <a:off x="2357438" y="2752725"/>
            <a:ext cx="55591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caused by a non-present page.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9" name="TextBox 21"/>
          <p:cNvSpPr>
            <a:spLocks noChangeArrowheads="1"/>
          </p:cNvSpPr>
          <p:nvPr/>
        </p:nvSpPr>
        <p:spPr bwMode="auto">
          <a:xfrm>
            <a:off x="1698626" y="3260726"/>
            <a:ext cx="58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0" name="TextBox 22"/>
          <p:cNvSpPr>
            <a:spLocks noChangeArrowheads="1"/>
          </p:cNvSpPr>
          <p:nvPr/>
        </p:nvSpPr>
        <p:spPr bwMode="auto">
          <a:xfrm>
            <a:off x="1698625" y="376078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1" name="TextBox 23"/>
          <p:cNvSpPr>
            <a:spLocks noChangeArrowheads="1"/>
          </p:cNvSpPr>
          <p:nvPr/>
        </p:nvSpPr>
        <p:spPr bwMode="auto">
          <a:xfrm>
            <a:off x="1698625" y="4260851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2" name="TextBox 24"/>
          <p:cNvSpPr>
            <a:spLocks noChangeArrowheads="1"/>
          </p:cNvSpPr>
          <p:nvPr/>
        </p:nvSpPr>
        <p:spPr bwMode="auto">
          <a:xfrm>
            <a:off x="1698626" y="4857751"/>
            <a:ext cx="473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3" name="TextBox 25"/>
          <p:cNvSpPr>
            <a:spLocks noChangeArrowheads="1"/>
          </p:cNvSpPr>
          <p:nvPr/>
        </p:nvSpPr>
        <p:spPr bwMode="auto">
          <a:xfrm>
            <a:off x="2357438" y="2928938"/>
            <a:ext cx="6160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page-level protection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4" name="TextBox 26"/>
          <p:cNvSpPr>
            <a:spLocks noChangeArrowheads="1"/>
          </p:cNvSpPr>
          <p:nvPr/>
        </p:nvSpPr>
        <p:spPr bwMode="auto">
          <a:xfrm>
            <a:off x="2357438" y="3248026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access causing the fault was a read.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5" name="TextBox 27"/>
          <p:cNvSpPr>
            <a:spLocks noChangeArrowheads="1"/>
          </p:cNvSpPr>
          <p:nvPr/>
        </p:nvSpPr>
        <p:spPr bwMode="auto">
          <a:xfrm>
            <a:off x="2357438" y="34305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access causing the fault was a write.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6" name="TextBox 28"/>
          <p:cNvSpPr>
            <a:spLocks noChangeArrowheads="1"/>
          </p:cNvSpPr>
          <p:nvPr/>
        </p:nvSpPr>
        <p:spPr bwMode="auto">
          <a:xfrm>
            <a:off x="2357438" y="37353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A supervisor-mode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7" name="TextBox 29"/>
          <p:cNvSpPr>
            <a:spLocks noChangeArrowheads="1"/>
          </p:cNvSpPr>
          <p:nvPr/>
        </p:nvSpPr>
        <p:spPr bwMode="auto">
          <a:xfrm>
            <a:off x="2357438" y="392271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A user-mode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8" name="TextBox 30"/>
          <p:cNvSpPr>
            <a:spLocks noChangeArrowheads="1"/>
          </p:cNvSpPr>
          <p:nvPr/>
        </p:nvSpPr>
        <p:spPr bwMode="auto">
          <a:xfrm>
            <a:off x="2357438" y="42481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reserved bit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9" name="TextBox 31"/>
          <p:cNvSpPr>
            <a:spLocks noChangeArrowheads="1"/>
          </p:cNvSpPr>
          <p:nvPr/>
        </p:nvSpPr>
        <p:spPr bwMode="auto">
          <a:xfrm>
            <a:off x="2357438" y="4494213"/>
            <a:ext cx="5559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reserved bit set to 1 in some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paging-structure entry.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0" name="TextBox 32"/>
          <p:cNvSpPr>
            <a:spLocks noChangeArrowheads="1"/>
          </p:cNvSpPr>
          <p:nvPr/>
        </p:nvSpPr>
        <p:spPr bwMode="auto">
          <a:xfrm>
            <a:off x="2357438" y="48577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1" name="TextBox 33"/>
          <p:cNvSpPr>
            <a:spLocks noChangeArrowheads="1"/>
          </p:cNvSpPr>
          <p:nvPr/>
        </p:nvSpPr>
        <p:spPr bwMode="auto">
          <a:xfrm>
            <a:off x="2357438" y="507206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2" name="TextBox 34"/>
          <p:cNvSpPr>
            <a:spLocks noChangeArrowheads="1"/>
          </p:cNvSpPr>
          <p:nvPr/>
        </p:nvSpPr>
        <p:spPr bwMode="auto">
          <a:xfrm>
            <a:off x="2714624" y="5429250"/>
            <a:ext cx="4295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 4 – 12. Page-Fault Error Code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3" name="TextBox 35"/>
          <p:cNvSpPr>
            <a:spLocks noChangeArrowheads="1"/>
          </p:cNvSpPr>
          <p:nvPr/>
        </p:nvSpPr>
        <p:spPr bwMode="auto">
          <a:xfrm>
            <a:off x="1698626" y="2786064"/>
            <a:ext cx="30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F6CED2-DA36-4341-920A-ECBF7B29AA4B}"/>
                  </a:ext>
                </a:extLst>
              </p14:cNvPr>
              <p14:cNvContentPartPr/>
              <p14:nvPr/>
            </p14:nvContentPartPr>
            <p14:xfrm>
              <a:off x="1507680" y="2779920"/>
              <a:ext cx="818640" cy="2597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F6CED2-DA36-4341-920A-ECBF7B29A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320" y="2770560"/>
                <a:ext cx="83736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8277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页访问异常（</a:t>
            </a:r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RISCV64</a:t>
            </a: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endParaRPr lang="zh-CN" altLang="zh-CN" b="1">
              <a:solidFill>
                <a:srgbClr val="99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8E666F-3DA4-46C1-AD97-FD49D6D4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57" y="1678462"/>
            <a:ext cx="4218858" cy="51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179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28675" name="Content Placeholder 2"/>
          <p:cNvSpPr>
            <a:spLocks noChangeArrowheads="1"/>
          </p:cNvSpPr>
          <p:nvPr/>
        </p:nvSpPr>
        <p:spPr bwMode="auto">
          <a:xfrm>
            <a:off x="942975" y="189230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8676" name="Content Placeholder 2"/>
          <p:cNvSpPr>
            <a:spLocks noChangeArrowheads="1"/>
          </p:cNvSpPr>
          <p:nvPr/>
        </p:nvSpPr>
        <p:spPr bwMode="auto">
          <a:xfrm>
            <a:off x="1343025" y="1924051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需要考虑的问题</a:t>
            </a:r>
            <a:endParaRPr lang="zh-CN" altLang="en-US"/>
          </a:p>
        </p:txBody>
      </p:sp>
      <p:sp>
        <p:nvSpPr>
          <p:cNvPr id="28677" name="矩形 195"/>
          <p:cNvSpPr>
            <a:spLocks noChangeArrowheads="1"/>
          </p:cNvSpPr>
          <p:nvPr/>
        </p:nvSpPr>
        <p:spPr bwMode="auto">
          <a:xfrm>
            <a:off x="1622425" y="22637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8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3764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矩形 229"/>
          <p:cNvSpPr>
            <a:spLocks noChangeArrowheads="1"/>
          </p:cNvSpPr>
          <p:nvPr/>
        </p:nvSpPr>
        <p:spPr bwMode="auto">
          <a:xfrm>
            <a:off x="1622425" y="2624138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0" name="图片 23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73685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矩形 231"/>
          <p:cNvSpPr>
            <a:spLocks noChangeArrowheads="1"/>
          </p:cNvSpPr>
          <p:nvPr/>
        </p:nvSpPr>
        <p:spPr bwMode="auto">
          <a:xfrm>
            <a:off x="1622426" y="2995613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2" name="图片 232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1083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233"/>
          <p:cNvSpPr>
            <a:spLocks noChangeArrowheads="1"/>
          </p:cNvSpPr>
          <p:nvPr/>
        </p:nvSpPr>
        <p:spPr bwMode="auto">
          <a:xfrm>
            <a:off x="1622425" y="3354388"/>
            <a:ext cx="428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如何设计数据结构支持页替换算法？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4" name="图片 234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4671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矩形 235"/>
          <p:cNvSpPr>
            <a:spLocks noChangeArrowheads="1"/>
          </p:cNvSpPr>
          <p:nvPr/>
        </p:nvSpPr>
        <p:spPr bwMode="auto">
          <a:xfrm>
            <a:off x="1622426" y="3733800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6" name="图片 23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8465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E2B0613-4CE6-43B0-9293-131B25EA4F8F}"/>
                  </a:ext>
                </a:extLst>
              </p14:cNvPr>
              <p14:cNvContentPartPr/>
              <p14:nvPr/>
            </p14:nvContentPartPr>
            <p14:xfrm>
              <a:off x="2478600" y="2565000"/>
              <a:ext cx="2483280" cy="475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E2B0613-4CE6-43B0-9293-131B25EA4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240" y="2555640"/>
                <a:ext cx="2502000" cy="4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81573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全屏显示(4:3)</PresentationFormat>
  <Paragraphs>168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Monotype Sorts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Wingdings</vt:lpstr>
      <vt:lpstr>精美ppt模板(中国风) (1)</vt:lpstr>
      <vt:lpstr>1_精美ppt模板(中国风) (1)</vt:lpstr>
      <vt:lpstr>Lab3:缺页机制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机制与策略的代码实现接口定义</vt:lpstr>
      <vt:lpstr>机制固定的调用点和调用序列</vt:lpstr>
      <vt:lpstr>策略自由地实现相应的函数接口</vt:lpstr>
      <vt:lpstr>机制不变，改变策略</vt:lpstr>
      <vt:lpstr>祝编码愉快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2020-11-09T09:24:50Z</dcterms:created>
  <dcterms:modified xsi:type="dcterms:W3CDTF">2023-10-16T11:08:38Z</dcterms:modified>
</cp:coreProperties>
</file>