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6" r:id="rId2"/>
    <p:sldId id="261" r:id="rId3"/>
    <p:sldId id="256" r:id="rId4"/>
    <p:sldId id="26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181455-2A56-428C-8045-44B39A0CCF4E}">
          <p14:sldIdLst>
            <p14:sldId id="266"/>
            <p14:sldId id="261"/>
            <p14:sldId id="256"/>
          </p14:sldIdLst>
        </p14:section>
        <p14:section name="摘要部分" id="{11738038-62E7-4DF4-BC79-6B90AB775AD4}">
          <p14:sldIdLst>
            <p14:sldId id="267"/>
          </p14:sldIdLst>
        </p14:section>
        <p14:section name="浏览器的组件" id="{AC8050F1-24E5-4A98-AA08-ECF75745880B}">
          <p14:sldIdLst>
            <p14:sldId id="258"/>
            <p14:sldId id="259"/>
          </p14:sldIdLst>
        </p14:section>
        <p14:section name="浏览器内核" id="{6366387A-D28C-478A-9F35-B000673781A5}">
          <p14:sldIdLst>
            <p14:sldId id="260"/>
            <p14:sldId id="262"/>
            <p14:sldId id="263"/>
            <p14:sldId id="264"/>
          </p14:sldIdLst>
        </p14:section>
        <p14:section name="如何选用" id="{A8999E2B-E834-4CEA-B1AE-286DDDD2B52D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 snapToGrid="0">
      <p:cViewPr varScale="1">
        <p:scale>
          <a:sx n="78" d="100"/>
          <a:sy n="78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FC3E-1156-422E-B1C2-8BABB3727DA3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E8C0A-C910-49C2-BBB5-EB8051786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7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主要组件包括：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用户界面 － 包括地址栏、后退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前进按钮、书签目录等，也就是所看到的除了用来显示所请求页面的主窗口之外的其他部分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浏览器引擎 － 用来查询及操作渲染引擎的接口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渲染引擎 － 用来显示请求的内容，例如，如果请求内容为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，它负责解析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，并将解析后的结果显示出来。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 － 用来完成网络调用，例如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请求，它具有平台无关的接口，可以在不同平台上工作。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 － 用来绘制类似组合选择框及对话框等基本组件，具有不特定于某个平台的通用接口，底层使用操作系统的用户接口。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JS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 － 用来解释执行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数据存储 － 属于持久层，浏览器需要在硬盘中保存类似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的各种数据，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database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技术，这是一种轻量级完整的客户端存储技术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E8C0A-C910-49C2-BBB5-EB80517866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9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1C360-B7D9-4203-BFCC-157F2506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9942B6-6276-444A-9452-99590E4D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107A7-5B89-4C3A-9BD7-D1852728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F6E8-7AEF-4FD0-A89F-E61CD5C550D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E87C-63CE-4E57-A981-7F5A320A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9C3BC-A42E-4391-87C6-65066C9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A805D-B9D5-4670-A664-D4B0433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87084-BA41-4E54-AB41-25449084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25130-A7DD-409E-95FB-1DA7AC9E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D636-0EAD-497F-8D3B-46D7E5433D19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F228-BF1A-4489-AEDB-B11F2C3F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439EE-7963-4AB4-AD3F-6011CB4C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686223-C155-4A0D-8929-216C8DD28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C368E-A512-4C5B-915A-CB4012FFA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F75D-3001-4463-952F-ED3D7C97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08B-48BC-4187-8E27-ABCFE01FEF8F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0971D-892B-4469-99BB-1D931224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CA518-0137-4D3B-8372-545639D1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6F1CC-2496-497A-A83E-754E4C40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FC2C-0B82-4330-91CB-9E303252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398A2-4047-4C57-B3A8-A12450D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B799-A312-45ED-B8F2-4C2FC3B2E61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5B26A-693B-4943-8E73-E6BA63E0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0FF01-7DA4-420A-BBBD-E9317F0A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E88C-C672-45A4-8F1E-47F47126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C4F8A-40D8-45B7-94E3-D527A665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04DEB-AD5E-44FB-95FC-1CBABAF5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745B-FCA8-4DA3-A616-F6826A6BE01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D9DE1-AE2F-4790-9C4C-E943185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7C89C-C0EF-4A96-A653-FF78F69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6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ABDA-3CC5-4934-BDDC-34AE512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FE640-4244-45E7-84C5-C3D408341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45626-8FB7-4120-A9F1-DB8E6287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10D0C-2886-4634-8065-2D963A13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4C2-0CC4-4A30-8201-69920C4D268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DB30D-0C46-4D1C-8118-A823CED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0676E-D797-49E2-9CAB-1709CE8A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99E2-5D33-4E0E-8A60-F3103A90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30AC7-78A1-4090-82BC-312B3716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A9774-283E-42A2-944B-7AA4FB2B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95550-5292-4493-BEC2-66304FB98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DA562-866D-4594-90AA-5AA6E0DF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B933B-5006-4DC2-BCD0-9D0ACA49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34AF-B467-4971-BB20-E9A7FCC1C1C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043C6-C7AC-4E5A-AF91-EDB6894F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67F337-A309-4EA2-8ACE-7805CD08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8785-7BB3-4290-879D-2C724DC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23EE-D9C3-49D9-A167-746F14C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F790-FDBA-4F42-9236-3AFE9EE24C89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0ED87-FA64-4070-9299-46DC1940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29A4D-644D-4CB7-820C-2AAEFC50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B088A-8111-407E-9EC7-68D11F5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5AF8-99C2-406C-B7C9-04390731C08A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5FDCC-2FBE-48E4-B650-B218B990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1B0FF-3E7D-448F-8EBE-F4FC5995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5581-1B90-4EA3-987E-8E23D665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72E4-0E77-4C85-BC93-B01AB19A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E7C90-B9E5-4CFC-877D-AF6BFC8F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05C5F-6B3E-431A-BA9F-2C95952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16DB-E861-4919-AB9B-0E860E945527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34F81-6A7A-4276-A23B-4CECADD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3F294-0847-4149-A815-8514C3DF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7E1E4-7812-4E93-9309-70D020E6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6F92E1-B969-4039-A4F1-0137E3E24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4188D-FA81-4915-BE11-93E89E93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4F6B1-8C08-4FCF-96F3-35109AFA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ADA-5BFC-42E0-99FF-FA80DF46953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5F8B4-B94E-48D2-BAEE-D2AA82D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39B78-7744-4198-82EE-83CEB6E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A80254-4D06-4502-9548-B2C103D9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E69C4-3EB7-4D28-85EE-2840EF5C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D76B8-6069-4B0F-823A-CB3CE5B96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EE3C-79DA-4E86-8708-F76E0B5153E7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4F244-F551-4B84-B73E-41D5BCA7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3753-6519-41A7-8C40-D9F367F4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B652-B7F8-4F31-9252-CE1B9B698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6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&#27983;&#35272;&#22120;&#20869;&#266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FD95-CCEB-4943-A221-5DDC5632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你都用过哪些浏览器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2E4C39-F9C6-4524-9531-628B0067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7" y="1822388"/>
            <a:ext cx="4999615" cy="35552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345640-DF1A-4DBC-9027-8FFF87E9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2" y="1828340"/>
            <a:ext cx="5476568" cy="3549330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36306741-7E48-4D5F-B97C-307C0DAE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CC7-AEB9-4EE7-9455-09BF01E4E8A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EE42809-8F42-48C0-A4CA-CC7A8CE5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21C7101-8D9B-4C7F-A073-330EAA4E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9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AD4F6-5CB0-4446-9F0D-457DC30E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JS</a:t>
            </a:r>
            <a:r>
              <a:rPr lang="zh-CN" altLang="en-US" dirty="0"/>
              <a:t>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C7855-8DFD-4714-B4E7-F86F67D2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老版本</a:t>
            </a:r>
            <a:r>
              <a:rPr lang="en-US" altLang="zh-CN" dirty="0"/>
              <a:t>IE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Jscript</a:t>
            </a:r>
            <a:r>
              <a:rPr lang="zh-CN" altLang="en-US" dirty="0"/>
              <a:t>引擎</a:t>
            </a:r>
          </a:p>
          <a:p>
            <a:r>
              <a:rPr lang="en-US" altLang="zh-CN" dirty="0"/>
              <a:t>IE9</a:t>
            </a:r>
            <a:r>
              <a:rPr lang="zh-CN" altLang="en-US" dirty="0"/>
              <a:t>之后使用</a:t>
            </a:r>
            <a:r>
              <a:rPr lang="en-US" altLang="zh-CN" dirty="0">
                <a:solidFill>
                  <a:srgbClr val="FF0000"/>
                </a:solidFill>
              </a:rPr>
              <a:t>Chakra</a:t>
            </a:r>
            <a:r>
              <a:rPr lang="zh-CN" altLang="en-US" dirty="0"/>
              <a:t>引擎</a:t>
            </a:r>
          </a:p>
          <a:p>
            <a:pPr lvl="1"/>
            <a:r>
              <a:rPr lang="en-US" altLang="zh-CN" dirty="0"/>
              <a:t>edge</a:t>
            </a:r>
            <a:r>
              <a:rPr lang="zh-CN" altLang="en-US" dirty="0"/>
              <a:t>浏览器使用</a:t>
            </a:r>
            <a:r>
              <a:rPr lang="en-US" altLang="zh-CN" dirty="0"/>
              <a:t>Chakra</a:t>
            </a:r>
            <a:r>
              <a:rPr lang="zh-CN" altLang="en-US" dirty="0"/>
              <a:t>引擎</a:t>
            </a:r>
          </a:p>
          <a:p>
            <a:r>
              <a:rPr lang="en-US" altLang="zh-CN" dirty="0"/>
              <a:t>Firefox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Monkey</a:t>
            </a:r>
            <a:r>
              <a:rPr lang="zh-CN" altLang="en-US" dirty="0"/>
              <a:t>系列引擎</a:t>
            </a:r>
          </a:p>
          <a:p>
            <a:r>
              <a:rPr lang="en-US" altLang="zh-CN" dirty="0"/>
              <a:t>Safari</a:t>
            </a:r>
            <a:r>
              <a:rPr lang="zh-CN" altLang="en-US" dirty="0"/>
              <a:t>使用的</a:t>
            </a:r>
            <a:r>
              <a:rPr lang="en-US" altLang="zh-CN" dirty="0">
                <a:solidFill>
                  <a:srgbClr val="FF0000"/>
                </a:solidFill>
              </a:rPr>
              <a:t>Squirrelfish</a:t>
            </a:r>
            <a:r>
              <a:rPr lang="zh-CN" altLang="en-US" dirty="0"/>
              <a:t>系列引擎</a:t>
            </a:r>
          </a:p>
          <a:p>
            <a:r>
              <a:rPr lang="en-US" altLang="zh-CN" dirty="0"/>
              <a:t>Chrome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V8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1"/>
            <a:r>
              <a:rPr lang="en-US" altLang="zh-CN" dirty="0"/>
              <a:t>NodeJS</a:t>
            </a:r>
            <a:r>
              <a:rPr lang="zh-CN" altLang="en-US" dirty="0"/>
              <a:t>封装了</a:t>
            </a:r>
            <a:r>
              <a:rPr lang="en-US" altLang="zh-CN" dirty="0"/>
              <a:t>V8</a:t>
            </a:r>
            <a:r>
              <a:rPr lang="zh-CN" altLang="en-US" dirty="0"/>
              <a:t>引擎</a:t>
            </a:r>
          </a:p>
          <a:p>
            <a:r>
              <a:rPr lang="en-US" altLang="zh-CN" dirty="0"/>
              <a:t>Opera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Carakan</a:t>
            </a:r>
            <a:r>
              <a:rPr lang="zh-CN" altLang="en-US" dirty="0"/>
              <a:t>引擎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C2629-B4F1-4A43-8EA9-38B9BFB7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DBAF-7BAC-4D01-92D0-473857AA9B2A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574D7-85A7-45DE-9FB5-8983B5D4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B02BF-F42A-455E-B016-F4ABCDDE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0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946E36-B479-4C72-8637-97BAC6A2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66035A-7709-4AEB-AFE2-E5A6FA4BA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桌面端</a:t>
            </a:r>
            <a:endParaRPr lang="en-US" altLang="zh-CN" dirty="0"/>
          </a:p>
          <a:p>
            <a:r>
              <a:rPr lang="en-US" altLang="zh-CN" dirty="0"/>
              <a:t>	Windows OS</a:t>
            </a:r>
            <a:r>
              <a:rPr lang="zh-CN" altLang="en-US" dirty="0"/>
              <a:t>、</a:t>
            </a:r>
            <a:r>
              <a:rPr lang="en-US" altLang="zh-CN" dirty="0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Unix/Linux</a:t>
            </a:r>
          </a:p>
          <a:p>
            <a:r>
              <a:rPr lang="zh-CN" altLang="en-US" dirty="0"/>
              <a:t>移动端</a:t>
            </a:r>
            <a:endParaRPr lang="en-US" altLang="zh-CN" dirty="0"/>
          </a:p>
          <a:p>
            <a:r>
              <a:rPr lang="en-US" altLang="zh-CN"/>
              <a:t>	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DB8C906-70A4-4149-A39D-88B229E7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5BCF-10CD-4E11-BB1F-46C94C9EF3A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7616023-1C7D-4035-B83A-376B2D5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008F9DE-D8E0-43C4-A7BD-1EC25CC3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9335-4926-411E-AD2A-3DD60110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0A37D-D2E8-45F0-9806-56423A89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浏览器（</a:t>
            </a:r>
            <a:r>
              <a:rPr lang="en-US" altLang="zh-CN" dirty="0"/>
              <a:t>Browser Application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专门用来访问和浏览互联网页面的客户端软件</a:t>
            </a:r>
            <a:endParaRPr lang="en-US" altLang="zh-CN" dirty="0"/>
          </a:p>
          <a:p>
            <a:pPr lvl="1"/>
            <a:r>
              <a:rPr lang="zh-CN" altLang="en-US" dirty="0"/>
              <a:t>是计算机系统中应用最为广泛的软件之一</a:t>
            </a:r>
            <a:endParaRPr lang="en-US" altLang="zh-CN" dirty="0"/>
          </a:p>
          <a:p>
            <a:r>
              <a:rPr lang="zh-CN" altLang="en-US" dirty="0"/>
              <a:t>主要功能：</a:t>
            </a:r>
            <a:endParaRPr lang="en-US" altLang="zh-CN" dirty="0"/>
          </a:p>
          <a:p>
            <a:pPr lvl="1"/>
            <a:r>
              <a:rPr lang="zh-CN" altLang="en-US" dirty="0"/>
              <a:t>向服务器发出请求，在浏览器窗口中显示要访问的网络资源。</a:t>
            </a:r>
            <a:endParaRPr lang="en-US" altLang="zh-CN" dirty="0"/>
          </a:p>
          <a:p>
            <a:pPr lvl="1"/>
            <a:r>
              <a:rPr lang="zh-CN" altLang="en-US" dirty="0"/>
              <a:t>资源一般是指 </a:t>
            </a:r>
            <a:r>
              <a:rPr lang="en-US" altLang="zh-CN" dirty="0"/>
              <a:t>HTML </a:t>
            </a:r>
            <a:r>
              <a:rPr lang="zh-CN" altLang="en-US" dirty="0"/>
              <a:t>文档，也可以是 </a:t>
            </a:r>
            <a:r>
              <a:rPr lang="en-US" altLang="zh-CN" dirty="0"/>
              <a:t>PDF</a:t>
            </a:r>
            <a:r>
              <a:rPr lang="zh-CN" altLang="en-US" dirty="0"/>
              <a:t>、图片或其他的类型的资源。</a:t>
            </a:r>
            <a:endParaRPr lang="en-US" altLang="zh-CN" dirty="0"/>
          </a:p>
          <a:p>
            <a:pPr lvl="2"/>
            <a:r>
              <a:rPr lang="zh-CN" altLang="en-US" dirty="0"/>
              <a:t>资源的位置由</a:t>
            </a:r>
            <a:r>
              <a:rPr lang="en-US" altLang="zh-CN" dirty="0"/>
              <a:t>URI(</a:t>
            </a:r>
            <a:r>
              <a:rPr lang="zh-CN" altLang="en-US" dirty="0"/>
              <a:t>统一资源标示符</a:t>
            </a:r>
            <a:r>
              <a:rPr lang="en-US" altLang="zh-CN" dirty="0"/>
              <a:t>)</a:t>
            </a:r>
            <a:r>
              <a:rPr lang="zh-CN" altLang="en-US" dirty="0"/>
              <a:t>指定。</a:t>
            </a:r>
          </a:p>
          <a:p>
            <a:r>
              <a:rPr lang="zh-CN" altLang="en-US" dirty="0"/>
              <a:t>浏览器的用户界面：</a:t>
            </a:r>
            <a:endParaRPr lang="en-US" altLang="zh-CN" dirty="0"/>
          </a:p>
          <a:p>
            <a:pPr lvl="1"/>
            <a:r>
              <a:rPr lang="zh-CN" altLang="en-US" dirty="0"/>
              <a:t>不同的浏览器的用户界面有很多相同的元素，包括：</a:t>
            </a:r>
            <a:endParaRPr lang="en-US" altLang="zh-CN" dirty="0"/>
          </a:p>
          <a:p>
            <a:pPr lvl="2"/>
            <a:r>
              <a:rPr lang="zh-CN" altLang="en-US" dirty="0"/>
              <a:t>输入 </a:t>
            </a:r>
            <a:r>
              <a:rPr lang="en-US" altLang="zh-CN" dirty="0"/>
              <a:t>URI </a:t>
            </a:r>
            <a:r>
              <a:rPr lang="zh-CN" altLang="en-US" dirty="0"/>
              <a:t>的地址栏</a:t>
            </a:r>
            <a:endParaRPr lang="en-US" altLang="zh-CN" dirty="0"/>
          </a:p>
          <a:p>
            <a:pPr lvl="2"/>
            <a:r>
              <a:rPr lang="zh-CN" altLang="en-US" dirty="0"/>
              <a:t>前进和后退按钮</a:t>
            </a:r>
            <a:endParaRPr lang="en-US" altLang="zh-CN" dirty="0"/>
          </a:p>
          <a:p>
            <a:pPr lvl="2"/>
            <a:r>
              <a:rPr lang="zh-CN" altLang="en-US" dirty="0"/>
              <a:t>书签设置选项</a:t>
            </a:r>
            <a:endParaRPr lang="en-US" altLang="zh-CN" dirty="0"/>
          </a:p>
          <a:p>
            <a:pPr lvl="2"/>
            <a:r>
              <a:rPr lang="zh-CN" altLang="en-US" dirty="0"/>
              <a:t>刷新和停止加载当前文档的刷新和停止按钮</a:t>
            </a:r>
            <a:endParaRPr lang="en-US" altLang="zh-CN" dirty="0"/>
          </a:p>
          <a:p>
            <a:pPr lvl="2"/>
            <a:r>
              <a:rPr lang="zh-CN" altLang="en-US" dirty="0"/>
              <a:t>返回主页的主页按钮</a:t>
            </a:r>
            <a:endParaRPr lang="en-US" altLang="zh-CN" dirty="0"/>
          </a:p>
          <a:p>
            <a:r>
              <a:rPr lang="zh-CN" altLang="en-US" dirty="0"/>
              <a:t>浏览器的用户界面没有任何正式的规范</a:t>
            </a:r>
            <a:endParaRPr lang="en-US" altLang="zh-CN" dirty="0"/>
          </a:p>
          <a:p>
            <a:pPr lvl="1"/>
            <a:r>
              <a:rPr lang="zh-CN" altLang="en-US" dirty="0"/>
              <a:t>内部组成呢？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D2B13-7C16-4B0E-AE7F-F1CD62FA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08FC-D4AE-44B7-8861-0102C936E438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A2D37-EFD2-4634-87A0-79A2366B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E9456-D3D9-4FF0-935F-947326BF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6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CB1E6-C29E-466C-8574-A1DDB7A42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浏览器分类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12E99-394C-4B16-BE55-EEF6CFA5F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依据浏览器的内核进行分类</a:t>
            </a:r>
          </a:p>
        </p:txBody>
      </p:sp>
    </p:spTree>
    <p:extLst>
      <p:ext uri="{BB962C8B-B14F-4D97-AF65-F5344CB8AC3E}">
        <p14:creationId xmlns:p14="http://schemas.microsoft.com/office/powerpoint/2010/main" val="30827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101B4-9BC8-4252-87D0-9A90AC76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缩放定位 4">
                <a:extLst>
                  <a:ext uri="{FF2B5EF4-FFF2-40B4-BE49-F238E27FC236}">
                    <a16:creationId xmlns:a16="http://schemas.microsoft.com/office/drawing/2014/main" id="{4A09B722-E263-475B-949C-5C8F686939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581042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AC8050F1-24E5-4A98-AA08-ECF75745880B}">
                    <psuz:zmPr id="{3B46A8B4-85E4-4AC8-BFE4-BA5A6776178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66387A-D28C-478A-9F35-B000673781A5}">
                    <psuz:zmPr id="{04CD36A0-723F-47F8-9690-233ED984B94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999E2B-E834-4CEA-B1AE-286DDDD2B52D}" offsetFactorX="51875">
                    <psuz:zmPr id="{9D7B662D-A5A3-4DAE-9829-5B49F4622AD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517265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缩放定位 4">
                <a:extLst>
                  <a:ext uri="{FF2B5EF4-FFF2-40B4-BE49-F238E27FC236}">
                    <a16:creationId xmlns:a16="http://schemas.microsoft.com/office/drawing/2014/main" id="{4A09B722-E263-475B-949C-5C8F6869399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图片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图片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图片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5465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AA823C63-4957-4E55-BC0E-EACF7807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981-59CD-4AC1-A71B-B7A6A6D82D7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8C895D23-CED9-41F4-BB3C-660AD897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8E3BE47-AAC0-4939-B562-322975C7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8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94B0C-1A32-42B0-969D-D3DF54BA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浏览器的组件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F85828-A6ED-4704-AD8A-D2D69896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浏览器的构成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5C92E81-17B1-4D98-AD58-421FEB69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7B0C-00E4-4CE9-A268-E2EC82B0EC35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290232D-6498-401A-B51F-4DA0AEFB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DA26A23-E164-40D6-A08A-728459BF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0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A7111-7154-4B13-884D-8070C31E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浏览器的组件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AF7DC-CEA6-487A-9D66-B6FA9832A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06" y="1606823"/>
            <a:ext cx="7138987" cy="4886052"/>
          </a:xfrm>
          <a:ln>
            <a:solidFill>
              <a:schemeClr val="bg1"/>
            </a:solidFill>
          </a:ln>
        </p:spPr>
      </p:pic>
      <p:sp>
        <p:nvSpPr>
          <p:cNvPr id="8" name="圆: 空心 7">
            <a:extLst>
              <a:ext uri="{FF2B5EF4-FFF2-40B4-BE49-F238E27FC236}">
                <a16:creationId xmlns:a16="http://schemas.microsoft.com/office/drawing/2014/main" id="{B7F3FB61-7381-4427-833A-5E8C4B4B4FC3}"/>
              </a:ext>
            </a:extLst>
          </p:cNvPr>
          <p:cNvSpPr/>
          <p:nvPr/>
        </p:nvSpPr>
        <p:spPr>
          <a:xfrm>
            <a:off x="4483508" y="4431892"/>
            <a:ext cx="1759975" cy="366250"/>
          </a:xfrm>
          <a:prstGeom prst="donut">
            <a:avLst>
              <a:gd name="adj" fmla="val 5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C2540DD2-4EC4-49BF-AB96-86FFAAFC3BA2}"/>
              </a:ext>
            </a:extLst>
          </p:cNvPr>
          <p:cNvSpPr/>
          <p:nvPr/>
        </p:nvSpPr>
        <p:spPr>
          <a:xfrm>
            <a:off x="4748980" y="5732206"/>
            <a:ext cx="1347020" cy="511277"/>
          </a:xfrm>
          <a:prstGeom prst="donut">
            <a:avLst>
              <a:gd name="adj" fmla="val 5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765066FC-4B90-4A61-9348-3EB196F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7A5C-E223-470A-985F-9CE2D459F8E5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E68E99CD-14F5-490A-B142-96AB488E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E50FFE-E935-4714-953F-8A4DC39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7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EB829C-0C06-47AA-A9A9-87C43553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浏览器内核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77CA92-4C26-4E18-BCB4-BA8E65BD3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依据浏览器内核进行分类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1C6D3D1-32EA-43FA-A5B4-FDB4BA2D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9B9F-2819-4110-B25E-88DE84B3F05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978BB16-200B-466D-B49D-6753803B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01F7FCC-09E3-46B1-AED2-BBCD53EB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0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32316-0B11-45D1-878F-65605594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10DE2-C5E5-4F99-8676-E9C24AB6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浏览器内核分成两部分：渲染引擎和</a:t>
            </a:r>
            <a:r>
              <a:rPr lang="en-US" altLang="zh-CN" dirty="0"/>
              <a:t>JS</a:t>
            </a:r>
            <a:r>
              <a:rPr lang="zh-CN" altLang="en-US" dirty="0"/>
              <a:t>引擎。</a:t>
            </a:r>
            <a:endParaRPr lang="en-US" altLang="zh-CN" dirty="0"/>
          </a:p>
          <a:p>
            <a:pPr lvl="1"/>
            <a:r>
              <a:rPr lang="zh-CN" altLang="en-US" dirty="0"/>
              <a:t>渲染引擎：</a:t>
            </a:r>
            <a:endParaRPr lang="en-US" altLang="zh-CN" dirty="0"/>
          </a:p>
          <a:p>
            <a:pPr lvl="2"/>
            <a:r>
              <a:rPr lang="zh-CN" altLang="en-US" dirty="0"/>
              <a:t>在浏览器窗口中显示所请求的内容</a:t>
            </a:r>
            <a:endParaRPr lang="en-US" altLang="zh-CN" dirty="0"/>
          </a:p>
          <a:p>
            <a:pPr lvl="3"/>
            <a:r>
              <a:rPr lang="zh-CN" altLang="en-US" dirty="0"/>
              <a:t>对</a:t>
            </a:r>
            <a:r>
              <a:rPr lang="en-US" altLang="zh-CN" dirty="0"/>
              <a:t>HTML</a:t>
            </a:r>
            <a:r>
              <a:rPr lang="zh-CN" altLang="en-US" dirty="0"/>
              <a:t>文档进行解析并将结果显示在浏览器窗口中。</a:t>
            </a:r>
            <a:endParaRPr lang="en-US" altLang="zh-CN" dirty="0"/>
          </a:p>
          <a:p>
            <a:pPr lvl="3"/>
            <a:r>
              <a:rPr lang="zh-CN" altLang="en-US" dirty="0"/>
              <a:t>是每一个浏览器的核心部分，所以渲染引擎也称为浏览器内核。</a:t>
            </a:r>
            <a:endParaRPr lang="en-US" altLang="zh-CN" dirty="0"/>
          </a:p>
          <a:p>
            <a:pPr lvl="1"/>
            <a:r>
              <a:rPr lang="en-US" altLang="zh-CN" dirty="0"/>
              <a:t>JS</a:t>
            </a:r>
            <a:r>
              <a:rPr lang="zh-CN" altLang="en-US" dirty="0"/>
              <a:t>引擎：</a:t>
            </a:r>
            <a:endParaRPr lang="en-US" altLang="zh-CN" dirty="0"/>
          </a:p>
          <a:p>
            <a:pPr lvl="2"/>
            <a:r>
              <a:rPr lang="zh-CN" altLang="en-US" dirty="0"/>
              <a:t>负责执行和处理页面中的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3"/>
            <a:r>
              <a:rPr lang="zh-CN" altLang="en-US" dirty="0"/>
              <a:t>同时提供运行环境，并提供调用接口给渲染引擎。</a:t>
            </a:r>
          </a:p>
          <a:p>
            <a:pPr lvl="3"/>
            <a:r>
              <a:rPr lang="zh-CN" altLang="en-US" dirty="0"/>
              <a:t>由于</a:t>
            </a:r>
            <a:r>
              <a:rPr lang="en-US" altLang="zh-CN" dirty="0"/>
              <a:t>JS</a:t>
            </a:r>
            <a:r>
              <a:rPr lang="zh-CN" altLang="en-US" dirty="0"/>
              <a:t>引擎越来越独立，浏览器内核一般单指渲染引擎。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93FE39-BCBB-4BE2-A052-1B69D9DC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347" y="855252"/>
            <a:ext cx="3667125" cy="227647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1FA45D-9C27-4B03-AFB6-C7065D7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EA93-5A8E-463D-B070-97C7382F2763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107071-020C-4897-AA35-B46FA213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00C772-BBD8-4B6C-AE07-47AEB744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33957-B97B-4864-9594-0E61E9C5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常见的渲染引擎 </a:t>
            </a:r>
            <a:r>
              <a:rPr lang="en-US" altLang="zh-CN" dirty="0"/>
              <a:t>– </a:t>
            </a:r>
            <a:r>
              <a:rPr lang="zh-CN" altLang="en-US" dirty="0"/>
              <a:t>浏览器分类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AC829-3A45-4C09-9EA8-523B5FF3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参看：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https://baike.baidu.com/item/</a:t>
            </a:r>
            <a:r>
              <a:rPr lang="zh-CN" altLang="en-US" dirty="0">
                <a:hlinkClick r:id="rId2"/>
              </a:rPr>
              <a:t>浏览器内核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常见的渲染引擎：</a:t>
            </a:r>
            <a:endParaRPr lang="en-US" altLang="zh-CN" dirty="0"/>
          </a:p>
          <a:p>
            <a:pPr lvl="1"/>
            <a:r>
              <a:rPr lang="en-US" altLang="zh-CN" dirty="0"/>
              <a:t>IE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Trident</a:t>
            </a:r>
            <a:r>
              <a:rPr lang="zh-CN" altLang="en-US" dirty="0"/>
              <a:t>引擎</a:t>
            </a:r>
          </a:p>
          <a:p>
            <a:pPr lvl="2"/>
            <a:r>
              <a:rPr lang="en-US" altLang="zh-CN" dirty="0"/>
              <a:t>2015</a:t>
            </a:r>
            <a:r>
              <a:rPr lang="zh-CN" altLang="en-US" dirty="0"/>
              <a:t>年微软推出新浏览器，原名斯巴达，后改名</a:t>
            </a:r>
            <a:r>
              <a:rPr lang="en-US" altLang="zh-CN" dirty="0"/>
              <a:t>edge,</a:t>
            </a:r>
            <a:r>
              <a:rPr lang="zh-CN" altLang="en-US" dirty="0"/>
              <a:t>使用</a:t>
            </a:r>
            <a:r>
              <a:rPr lang="en-US" altLang="zh-CN" dirty="0" err="1"/>
              <a:t>edgeHTML</a:t>
            </a:r>
            <a:r>
              <a:rPr lang="zh-CN" altLang="en-US" dirty="0"/>
              <a:t>渲染引擎。</a:t>
            </a:r>
            <a:endParaRPr lang="en-US" altLang="zh-CN" dirty="0"/>
          </a:p>
          <a:p>
            <a:pPr lvl="2"/>
            <a:r>
              <a:rPr lang="zh-CN" altLang="en-US" dirty="0"/>
              <a:t>现已计划构建基于 </a:t>
            </a:r>
            <a:r>
              <a:rPr lang="en-US" altLang="zh-CN" dirty="0"/>
              <a:t>Chromium </a:t>
            </a:r>
            <a:r>
              <a:rPr lang="zh-CN" altLang="en-US" dirty="0"/>
              <a:t>的新浏览器，项目代号为 </a:t>
            </a:r>
            <a:r>
              <a:rPr lang="en-US" altLang="zh-CN" dirty="0"/>
              <a:t>Anaheim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Firefox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Gecko</a:t>
            </a:r>
            <a:r>
              <a:rPr lang="zh-CN" altLang="en-US" dirty="0"/>
              <a:t>引擎</a:t>
            </a:r>
          </a:p>
          <a:p>
            <a:pPr lvl="1"/>
            <a:r>
              <a:rPr lang="en-US" altLang="zh-CN" dirty="0"/>
              <a:t>Safari\Chrome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Webkit</a:t>
            </a:r>
            <a:r>
              <a:rPr lang="zh-CN" altLang="en-US" dirty="0"/>
              <a:t>引擎</a:t>
            </a:r>
          </a:p>
          <a:p>
            <a:pPr lvl="1"/>
            <a:r>
              <a:rPr lang="en-US" altLang="zh-CN" dirty="0"/>
              <a:t>Chrome</a:t>
            </a:r>
            <a:r>
              <a:rPr lang="zh-CN" altLang="en-US" dirty="0"/>
              <a:t>和</a:t>
            </a:r>
            <a:r>
              <a:rPr lang="en-US" altLang="zh-CN" dirty="0"/>
              <a:t>Opera</a:t>
            </a:r>
            <a:r>
              <a:rPr lang="zh-CN" altLang="en-US" dirty="0"/>
              <a:t>开始使用</a:t>
            </a:r>
            <a:r>
              <a:rPr lang="en-US" altLang="zh-CN" dirty="0">
                <a:solidFill>
                  <a:srgbClr val="FF0000"/>
                </a:solidFill>
              </a:rPr>
              <a:t>Blink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2"/>
            <a:r>
              <a:rPr lang="en-US" altLang="zh-CN" dirty="0"/>
              <a:t>2013</a:t>
            </a:r>
            <a:r>
              <a:rPr lang="zh-CN" altLang="en-US" dirty="0"/>
              <a:t>年开始</a:t>
            </a:r>
          </a:p>
          <a:p>
            <a:pPr lvl="2"/>
            <a:r>
              <a:rPr lang="en-US" altLang="zh-CN" dirty="0"/>
              <a:t>Opera</a:t>
            </a:r>
            <a:r>
              <a:rPr lang="zh-CN" altLang="en-US" dirty="0"/>
              <a:t>最早使用</a:t>
            </a:r>
            <a:r>
              <a:rPr lang="en-US" altLang="zh-CN" dirty="0"/>
              <a:t>Presto</a:t>
            </a:r>
            <a:r>
              <a:rPr lang="zh-CN" altLang="en-US" dirty="0"/>
              <a:t>引擎，后来弃用</a:t>
            </a:r>
            <a:endParaRPr lang="en-US" altLang="zh-CN" dirty="0"/>
          </a:p>
          <a:p>
            <a:r>
              <a:rPr lang="zh-CN" altLang="en-US" dirty="0"/>
              <a:t>多核浏览器？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96BA404-FD1F-456D-931E-01EC9BDB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C56B-1124-458E-B0E0-0DD34D695792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47D2356-53D3-46EC-966A-42283E4E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浏览器分类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F45D32-7EF9-4365-B5C6-C7B66EF5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B652-B7F8-4F31-9252-CE1B9B6982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1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661</Words>
  <Application>Microsoft Office PowerPoint</Application>
  <PresentationFormat>宽屏</PresentationFormat>
  <Paragraphs>102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你都用过哪些浏览器</vt:lpstr>
      <vt:lpstr>浏览器</vt:lpstr>
      <vt:lpstr>浏览器分类</vt:lpstr>
      <vt:lpstr>摘要</vt:lpstr>
      <vt:lpstr>浏览器的组件</vt:lpstr>
      <vt:lpstr>浏览器的组件</vt:lpstr>
      <vt:lpstr>浏览器内核</vt:lpstr>
      <vt:lpstr>浏览器内核</vt:lpstr>
      <vt:lpstr>常见的渲染引擎 – 浏览器分类</vt:lpstr>
      <vt:lpstr>常见的JS引擎</vt:lpstr>
      <vt:lpstr>如何选用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浏览器分类</dc:title>
  <dc:creator>李 伟</dc:creator>
  <cp:lastModifiedBy>李 伟</cp:lastModifiedBy>
  <cp:revision>12</cp:revision>
  <dcterms:created xsi:type="dcterms:W3CDTF">2019-06-28T16:41:38Z</dcterms:created>
  <dcterms:modified xsi:type="dcterms:W3CDTF">2023-06-28T16:02:03Z</dcterms:modified>
</cp:coreProperties>
</file>